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7556500" cy="10693400"/>
  <p:notesSz cx="7556500" cy="1069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848" autoAdjust="0"/>
  </p:normalViewPr>
  <p:slideViewPr>
    <p:cSldViewPr>
      <p:cViewPr varScale="1">
        <p:scale>
          <a:sx n="69" d="100"/>
          <a:sy n="69" d="100"/>
        </p:scale>
        <p:origin x="219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7:11:13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24575,'0'0'0,"0"0"0,6-5 0,6-13 0,7-8 0,11-4 0,10-9 0,-1 3 0,-8 7-8191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6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58 6289 0 0,'-1'-6'1679'0'0,"0"1"-1"0"0,1-1 1 0 0,-1 1-1 0 0,1-1 1 0 0,1 0-1 0 0,0-6 1 0 0,3 24 5078 0 0,5 18-5755 0 0,-5-8-674 0 0,8 53-127 0 0,4-1 0 0 0,26 75-1 0 0,-40-143-328 0 0,16 38-608 0 0,-17-42 487 0 0,0 1 0 0 0,1-1 0 0 0,-1 0 0 0 0,0 0 0 0 0,1 0 0 0 0,-1 0 0 0 0,1 0 0 0 0,0 0 0 0 0,0 0 0 0 0,-1 0 1 0 0,1-1-1 0 0,0 1 0 0 0,1-1 0 0 0,-1 1 0 0 0,2 0 0 0 0,-3-2 94 0 0,-1 0 1 0 0,1 0-1 0 0,0 0 1 0 0,-1 0-1 0 0,1 0 0 0 0,-1 0 1 0 0,1 0-1 0 0,-1 0 1 0 0,1-1-1 0 0,-1 1 1 0 0,1 0-1 0 0,-1 0 1 0 0,1 0-1 0 0,-1-1 1 0 0,0 1-1 0 0,1 0 1 0 0,-1-1-1 0 0,1 1 0 0 0,-1 0 1 0 0,0-1-1 0 0,1 1 1 0 0,-1 0-1 0 0,1-1 1 0 0,-1 1-1 0 0,0-1 1 0 0,0 1-1 0 0,1-1 1 0 0,-1 1-1 0 0,0-1 1 0 0,0 1-1 0 0,0-1 1 0 0,0 1-1 0 0,1-1 0 0 0,-1 1 1 0 0,0-1-1 0 0,0 1 1 0 0,0-1-1 0 0,0 1 1 0 0,0-1-1 0 0,0 1 1 0 0,0-1-1 0 0,0 1 1 0 0,-1-1-1 0 0,1 0 1 0 0,-2-26-3277 0 0,-3 3 1988 0 0,-1 0 0 0 0,-1 1 1 0 0,-13-31-1 0 0,-38-66 1036 0 0,13 30 3678 0 0,45 89-2900 0 0,-1 0 1 0 0,1-1-1 0 0,-1 1 1 0 0,1 0-1 0 0,0 0 1 0 0,-1-1 0 0 0,1 1-1 0 0,0 0 1 0 0,0 0-1 0 0,0-1 1 0 0,0 1-1 0 0,0 0 1 0 0,0 0 0 0 0,1-1-1 0 0,-1 1 1 0 0,0 0-1 0 0,0 0 1 0 0,1-1-1 0 0,-1 1 1 0 0,1 0 0 0 0,-1 0-1 0 0,1 0 1 0 0,1-2-1 0 0,0 0-135 0 0,1 1-1 0 0,-1-1 1 0 0,1 1-1 0 0,0 0 1 0 0,-1 0-1 0 0,1 0 1 0 0,0 0-1 0 0,6-2 1 0 0,3-1-249 0 0,-1 1 1 0 0,1 0-1 0 0,0 1 0 0 0,14-2 1 0 0,-20 4 192 0 0,0 0 0 0 0,0 1 0 0 0,0 0 1 0 0,-1 0-1 0 0,1 0 0 0 0,0 0 0 0 0,0 1 0 0 0,0 0 0 0 0,10 4 1 0 0,-14-4-83 0 0,-1-1 1 0 0,1 1 0 0 0,0 0-1 0 0,-1 0 1 0 0,0 0 0 0 0,1 0-1 0 0,-1 1 1 0 0,0-1 0 0 0,1 0-1 0 0,-1 0 1 0 0,0 1 0 0 0,0-1 0 0 0,0 1-1 0 0,0-1 1 0 0,0 1 0 0 0,-1-1-1 0 0,1 1 1 0 0,0 0 0 0 0,-1-1-1 0 0,1 1 1 0 0,-1 0 0 0 0,0 0-1 0 0,1-1 1 0 0,-1 1 0 0 0,0 0-1 0 0,0 0 1 0 0,0-1 0 0 0,0 1 0 0 0,-1 0-1 0 0,1 0 1 0 0,0-1 0 0 0,-1 1-1 0 0,1 0 1 0 0,-1-1 0 0 0,1 1-1 0 0,-2 2 1 0 0,-1 3-8 0 0,1-1 0 0 0,-1 0-1 0 0,-1 0 1 0 0,1 0 0 0 0,-1 0 0 0 0,0 0-1 0 0,0-1 1 0 0,-1 1 0 0 0,1-1 0 0 0,-1 0 0 0 0,0-1-1 0 0,-1 1 1 0 0,-10 6 0 0 0,3-3-202 0 0,-1-1 0 0 0,0-1 0 0 0,0 0 0 0 0,0-1 0 0 0,-16 4 0 0 0,30-9 71 0 0,-1 0-1 0 0,1 0 1 0 0,0 0-1 0 0,0 0 1 0 0,0 0-1 0 0,-1 0 0 0 0,1 0 1 0 0,0 0-1 0 0,0 0 1 0 0,0 0-1 0 0,-1 0 1 0 0,1 0-1 0 0,0 0 0 0 0,0 0 1 0 0,-1 0-1 0 0,1 0 1 0 0,0 0-1 0 0,0 0 1 0 0,0 1-1 0 0,0-1 0 0 0,-1 0 1 0 0,1 0-1 0 0,0 0 1 0 0,0 0-1 0 0,0 0 1 0 0,0 0-1 0 0,-1 1 0 0 0,1-1 1 0 0,0 0-1 0 0,0 0 1 0 0,0 0-1 0 0,0 0 1 0 0,0 1-1 0 0,0-1 0 0 0,0 0 1 0 0,0 0-1 0 0,-1 0 1 0 0,1 1-1 0 0,0-1 1 0 0,0 0-1 0 0,0 0 0 0 0,0 0 1 0 0,0 1-1 0 0,0-1 1 0 0,0 0-1 0 0,0 0 1 0 0,0 0-1 0 0,0 1 0 0 0,0-1 1 0 0,0 0-1 0 0,1 1 1 0 0,12 5-2731 0 0,21 3-4664 0 0,-8-5-294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42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22493 0 0,'25'0'3609'0'0,"-2"1"-2953"0"0,3 3-200 0 0,-10-1-96 0 0,-10-1-360 0 0,-6-1-496 0 0,-1-1-640 0 0,-6-1-857 0 0,-1-4-1208 0 0,-1 1-1087 0 0,-4 1-642 0 0,-2 3-2511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12323 0 0,'0'6'12483'0'0,"4"19"-10517"0"0,-2-7-1320 0 0,3 24-378 0 0,-3-18-119 0 0,1-1 1 0 0,1 1-1 0 0,1-1 0 0 0,9 28 1 0 0,-13-50-181 0 0,-1 0 1 0 0,0 0-1 0 0,1 1 1 0 0,-1-1 0 0 0,1 0-1 0 0,-1 0 1 0 0,1 0-1 0 0,0 0 1 0 0,-1 0 0 0 0,1 0-1 0 0,0 0 1 0 0,0 0-1 0 0,0 0 1 0 0,0 0-1 0 0,0 0 1 0 0,0-1 0 0 0,0 1-1 0 0,0 0 1 0 0,0-1-1 0 0,0 1 1 0 0,0-1-1 0 0,0 1 1 0 0,0-1 0 0 0,1 1-1 0 0,-1-1 1 0 0,0 0-1 0 0,0 0 1 0 0,1 1-1 0 0,-1-1 1 0 0,0 0 0 0 0,0 0-1 0 0,3-1 1 0 0,1 0-295 0 0,1-1 0 0 0,0 0 0 0 0,-1-1 1 0 0,0 1-1 0 0,0-1 0 0 0,6-4 0 0 0,26-13-1597 0 0,-36 20 1833 0 0,1-1 1 0 0,0 0-1 0 0,0 1 0 0 0,0-1 0 0 0,0 1 0 0 0,-1 0 1 0 0,1-1-1 0 0,0 1 0 0 0,0 0 0 0 0,0 0 0 0 0,0 0 0 0 0,0 1 1 0 0,0-1-1 0 0,0 0 0 0 0,0 1 0 0 0,2 0 0 0 0,-4-1-240 0 0,1 1-1 0 0,-1-1 1 0 0,1 0 0 0 0,0 1-1 0 0,-1-1 1 0 0,1 0-1 0 0,-1 1 1 0 0,1-1 0 0 0,-1 1-1 0 0,1-1 1 0 0,-1 1-1 0 0,1-1 1 0 0,-1 1 0 0 0,0-1-1 0 0,1 1 1 0 0,-1 0-1 0 0,0-1 1 0 0,1 1 0 0 0,-1-1-1 0 0,0 1 1 0 0,0 0-1 0 0,0-1 1 0 0,0 1 0 0 0,1 0-1 0 0,-1-1 1 0 0,0 1-1 0 0,0 0 1 0 0,0-1 0 0 0,0 1-1 0 0,0 0 1 0 0,-1-1-1 0 0,1 1 1 0 0,0 1 0 0 0,-2 8-6106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4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14731 0 0,'8'31'6863'0'0,"7"-10"-3472"0"0,-12-19-3267 0 0,0 0 0 0 0,0-1-1 0 0,0 1 1 0 0,0-1 0 0 0,0 0 0 0 0,0 0 0 0 0,1 0-1 0 0,-1 0 1 0 0,0-1 0 0 0,1 1 0 0 0,-1-1 0 0 0,0 0-1 0 0,1 0 1 0 0,-1 0 0 0 0,6-1 0 0 0,15-1 91 0 0,-2 1-69 0 0,36-8 1 0 0,-64 12-121 0 0,1 1-1 0 0,0-1 1 0 0,1 1 0 0 0,-1 0-1 0 0,0 1 1 0 0,1-1 0 0 0,0 1 0 0 0,0 0-1 0 0,1 0 1 0 0,-1 0 0 0 0,1 0 0 0 0,0 0-1 0 0,-2 8 1 0 0,4-11-34 0 0,1 1 1 0 0,0-1 0 0 0,0 1-1 0 0,0-1 1 0 0,1 1-1 0 0,-1-1 1 0 0,1 0-1 0 0,-1 1 1 0 0,1-1-1 0 0,0 1 1 0 0,0-1-1 0 0,0 0 1 0 0,0 0 0 0 0,0 1-1 0 0,0-1 1 0 0,1 0-1 0 0,-1 0 1 0 0,1 0-1 0 0,-1 0 1 0 0,1-1-1 0 0,0 1 1 0 0,0 0-1 0 0,0-1 1 0 0,0 1-1 0 0,0-1 1 0 0,0 0 0 0 0,0 1-1 0 0,0-1 1 0 0,1 0-1 0 0,-1 0 1 0 0,0-1-1 0 0,4 2 1 0 0,-2-1-483 0 0,1 1 0 0 0,0-1 1 0 0,0 0-1 0 0,-1 0 0 0 0,1-1 0 0 0,0 1 1 0 0,7-1-1 0 0,-9 0-374 0 0,0-1 1 0 0,0 1-1 0 0,-1-1 1 0 0,1 1-1 0 0,0-1 1 0 0,-1 0-1 0 0,1 0 1 0 0,0 0-1 0 0,-1 0 1 0 0,1 0-1 0 0,-1-1 1 0 0,5-2-1 0 0,8-11-6771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4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32 17972 0 0,'0'0'199'0'0,"0"1"1"0"0,0-1 0 0 0,0 1-1 0 0,1-1 1 0 0,-1 0 0 0 0,0 1-1 0 0,1-1 1 0 0,-1 0 0 0 0,0 1-1 0 0,0-1 1 0 0,1 0 0 0 0,-1 0-1 0 0,1 1 1 0 0,-1-1 0 0 0,0 0-1 0 0,1 0 1 0 0,-1 0-1 0 0,1 0 1 0 0,-1 1 0 0 0,0-1-1 0 0,1 0 1 0 0,-1 0 0 0 0,1 0-1 0 0,-1 0 1 0 0,0 0 0 0 0,1 0-1 0 0,-1 0 1 0 0,1 0 0 0 0,-1 0-1 0 0,1 0 1 0 0,0-1-1 0 0,17 3 709 0 0,-5-1-910 0 0,1-1 0 0 0,-1 0 0 0 0,0-1 0 0 0,0 0 0 0 0,0-1-1 0 0,0-1 1 0 0,-1 0 0 0 0,1-1 0 0 0,-1 0 0 0 0,0-1 0 0 0,22-12 0 0 0,-112 48-2384 0 0,66-26 2518 0 0,1 1 0 0 0,0 1 0 0 0,0 0 0 0 0,1 0 0 0 0,0 1 0 0 0,0 1 0 0 0,1-1 0 0 0,-15 19 0 0 0,21-22-79 0 0,0-1 0 0 0,0 0 0 0 0,1 1 0 0 0,0-1 0 0 0,0 1 0 0 0,0 0 0 0 0,0 0 0 0 0,1-1 1 0 0,0 1-1 0 0,0 0 0 0 0,0 0 0 0 0,0 0 0 0 0,1 1 0 0 0,0-1 0 0 0,0 0 0 0 0,1 0 0 0 0,-1 0 0 0 0,1 0 0 0 0,0 0 1 0 0,0 0-1 0 0,1 0 0 0 0,-1 0 0 0 0,1-1 0 0 0,5 10 0 0 0,-5-10-92 0 0,1 1 1 0 0,0-1-1 0 0,0 0 0 0 0,0 0 0 0 0,0 0 0 0 0,1 0 1 0 0,0 0-1 0 0,-1-1 0 0 0,1 1 0 0 0,1-1 0 0 0,-1 0 1 0 0,0-1-1 0 0,1 1 0 0 0,-1-1 0 0 0,1 0 1 0 0,0 0-1 0 0,0 0 0 0 0,0-1 0 0 0,0 1 0 0 0,0-1 1 0 0,0 0-1 0 0,0-1 0 0 0,0 1 0 0 0,10-2 0 0 0,-9 1-376 0 0,1-1-1 0 0,-1 0 0 0 0,0 0 1 0 0,0-1-1 0 0,0 1 0 0 0,-1-2 1 0 0,1 1-1 0 0,0 0 0 0 0,5-4 1 0 0,-6 3-578 0 0,0-1 1 0 0,-1 1-1 0 0,1-1 0 0 0,-1 0 1 0 0,1 0-1 0 0,-1 0 0 0 0,0-1 1 0 0,-1 1-1 0 0,7-11 1 0 0,0-5-5351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38 12427 0 0,'0'1'283'0'0,"0"-1"0"0"0,0 1 0 0 0,0-1 0 0 0,0 0 1 0 0,0 1-1 0 0,0-1 0 0 0,0 1 0 0 0,0-1 0 0 0,0 1 1 0 0,1-1-1 0 0,-1 0 0 0 0,0 1 0 0 0,0-1 0 0 0,1 1 1 0 0,-1-1-1 0 0,0 0 0 0 0,1 1 283 0 0,-1-1-282 0 0,0 1-1 0 0,1-1 0 0 0,-1 0 0 0 0,0 0 0 0 0,1 1 1 0 0,0-1-1 0 0,14 3 2220 0 0,18-8-2260 0 0,-30 4 305 0 0,9-1-413 0 0,0 0 0 0 0,0-1 1 0 0,0-1-1 0 0,-1 0 0 0 0,1 0 1 0 0,-1-1-1 0 0,19-12 0 0 0,-30 17-140 0 0,0 0 0 0 0,0 0 0 0 0,0 1 0 0 0,0-1-1 0 0,0 0 1 0 0,0 0 0 0 0,0 0 0 0 0,-1 0-1 0 0,1 0 1 0 0,0 0 0 0 0,0 0 0 0 0,0 0 0 0 0,0 0-1 0 0,0-1 1 0 0,0 1 0 0 0,0 0 0 0 0,0 0-1 0 0,0 0 1 0 0,0 0 0 0 0,0 0 0 0 0,0 0-1 0 0,0 0 1 0 0,-1 0 0 0 0,1 0 0 0 0,0 0 0 0 0,0 0-1 0 0,0 0 1 0 0,0 0 0 0 0,0 0 0 0 0,0 0-1 0 0,0 0 1 0 0,0 0 0 0 0,0 0 0 0 0,0 0-1 0 0,0 0 1 0 0,0-1 0 0 0,0 1 0 0 0,0 0 0 0 0,0 0-1 0 0,0 0 1 0 0,0 0 0 0 0,0 0 0 0 0,0 0-1 0 0,0 0 1 0 0,0 0 0 0 0,0 0 0 0 0,0 0-1 0 0,0 0 1 0 0,0 0 0 0 0,0-1 0 0 0,0 1 0 0 0,0 0-1 0 0,0 0 1 0 0,0 0 0 0 0,0 0 0 0 0,0 0-1 0 0,0 0 1 0 0,0 0 0 0 0,0 0 0 0 0,0 0-1 0 0,0 0 1 0 0,0 0 0 0 0,0 0 0 0 0,0 0 0 0 0,0 0-1 0 0,1-1 1 0 0,-1 1 0 0 0,0 0 0 0 0,-11 0-387 0 0,-13 1-85 0 0,17 1 546 0 0,-1 1-1 0 0,0-1 1 0 0,1 1 0 0 0,0 0-1 0 0,-1 1 1 0 0,1 0 0 0 0,1 0 0 0 0,-1 0-1 0 0,1 1 1 0 0,-1 0 0 0 0,1 1-1 0 0,1-1 1 0 0,-1 1 0 0 0,1 0 0 0 0,0 0-1 0 0,0 1 1 0 0,1-1 0 0 0,-6 12-1 0 0,7-12-14 0 0,1 0-1 0 0,0-1 1 0 0,0 1-1 0 0,0 1 1 0 0,1-1-1 0 0,0 0 1 0 0,0 0-1 0 0,0 1 1 0 0,1-1-1 0 0,0 0 1 0 0,0 1-1 0 0,0-1 0 0 0,1 0 1 0 0,0 0-1 0 0,1 1 1 0 0,-1-1-1 0 0,1 0 1 0 0,0 0-1 0 0,1-1 1 0 0,-1 1-1 0 0,1 0 1 0 0,0-1-1 0 0,8 11 0 0 0,-10-14-91 0 0,1 0-1 0 0,-1 0 1 0 0,1 1-1 0 0,-1-1 1 0 0,1-1-1 0 0,0 1 1 0 0,0 0-1 0 0,0 0 1 0 0,0-1-1 0 0,0 1 0 0 0,0-1 1 0 0,0 1-1 0 0,1-1 1 0 0,-1 0-1 0 0,0 0 1 0 0,1 0-1 0 0,-1 0 1 0 0,1 0-1 0 0,-1-1 1 0 0,1 1-1 0 0,-1-1 0 0 0,1 0 1 0 0,0 1-1 0 0,-1-1 1 0 0,1 0-1 0 0,-1-1 1 0 0,1 1-1 0 0,0 0 1 0 0,-1-1-1 0 0,1 0 0 0 0,-1 1 1 0 0,1-1-1 0 0,-1 0 1 0 0,0 0-1 0 0,1 0 1 0 0,-1-1-1 0 0,0 1 1 0 0,0 0-1 0 0,1-1 1 0 0,-1 0-1 0 0,0 1 0 0 0,-1-1 1 0 0,1 0-1 0 0,2-2 1 0 0,5-7-1242 0 0,0 1 0 0 0,-1-1 1 0 0,0-1-1 0 0,-1 0 0 0 0,0 0 0 0 0,10-24 1 0 0,-13 25-164 0 0,-1 0 0 0 0,0 0 0 0 0,-1 0 0 0 0,0-1 0 0 0,1-16 0 0 0,-2 0 1697 0 0,1-10 15758 0 0,3 52-13300 0 0,2 22-1691 0 0,-6-12-683 0 0,-1-1 1 0 0,-3 24 0 0 0,1-24-333 0 0,1 0-1 0 0,1 24 1 0 0,0-47-11 0 0,0 0 0 0 0,0 1 0 0 0,0-1 0 0 0,0 0 0 0 0,0 0 0 0 0,0 1 0 0 0,0-1 0 0 0,0 0 0 0 0,0 0 0 0 0,0 0 0 0 0,0 1 0 0 0,0-1 0 0 0,1 0 0 0 0,-1 0 0 0 0,0 1 0 0 0,0-1 0 0 0,0 0 0 0 0,0 0 0 0 0,0 1 0 0 0,0-1 0 0 0,0 0 0 0 0,1 0 0 0 0,-1 0 0 0 0,0 0 0 0 0,0 1 0 0 0,0-1 0 0 0,1 0 0 0 0,-1 0 0 0 0,0 0 0 0 0,0 0 0 0 0,0 0 0 0 0,1 1 0 0 0,-1-1 0 0 0,0 0 0 0 0,0 0 0 0 0,1 0 0 0 0,-1 0 0 0 0,0 0 0 0 0,0 0 0 0 0,1 0 0 0 0,-1 0 0 0 0,0 0-1 0 0,0 0 1 0 0,1 0 0 0 0,12-9-60 0 0,17-26-30 0 0,-26 30-8 0 0,17-20-82 0 0,-13 17-1422 0 0,0-1 0 0 0,-1 1 0 0 0,0-2 1 0 0,10-18-1 0 0,-16 25 1326 0 0,1 0 1 0 0,-1-1-1 0 0,0 1 1 0 0,0-1-1 0 0,-1 1 1 0 0,1-1-1 0 0,-1 1 1 0 0,1-5-1 0 0,-2 4 514 0 0,1 0 1 0 0,-1 1-1 0 0,1-1 1 0 0,-1 0-1 0 0,0 1 0 0 0,0-1 1 0 0,-1 1-1 0 0,1-1 1 0 0,-3-3-1 0 0,4 6 87 0 0,0 0 0 0 0,-1 0 0 0 0,1 0 0 0 0,-1 0 0 0 0,1 0 1 0 0,-1 0-1 0 0,1 1 0 0 0,-1-1 0 0 0,1 0 0 0 0,-1 0 0 0 0,0 0 0 0 0,0 1 0 0 0,1-1 0 0 0,-1 0 0 0 0,0 1 0 0 0,0-1 1 0 0,0 1-1 0 0,0-1 0 0 0,0 1 0 0 0,-1-1 0 0 0,1 1-186 0 0,1 0 0 0 0,-1 1 1 0 0,1-1-1 0 0,-1 1 0 0 0,1-1 1 0 0,-1 1-1 0 0,1-1 0 0 0,-1 1 0 0 0,1-1 1 0 0,-1 1-1 0 0,1-1 0 0 0,0 1 0 0 0,-1 0 1 0 0,1-1-1 0 0,0 1 0 0 0,0 0 0 0 0,-1-1 1 0 0,1 1-1 0 0,0 0 0 0 0,0-1 0 0 0,0 1 1 0 0,0 1-1 0 0,-3 55 851 0 0,3-47-739 0 0,5 185-708 0 0,-2-135-2481 0 0,-1 0-3488 0 0,-2-21-4056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05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6545 0 0,'-1'1'641'0'0,"0"0"0"0"0,0 0 0 0 0,-1 0 0 0 0,1 0 0 0 0,-1-1 0 0 0,1 1 0 0 0,0 0 0 0 0,-1-1 0 0 0,0 1 0 0 0,1-1 0 0 0,-1 1 0 0 0,1-1 0 0 0,-1 0 0 0 0,1 0 0 0 0,-1 0 0 0 0,0 0 0 0 0,1 0 0 0 0,-1 0 0 0 0,-2-1 0 0 0,3 1-509 0 0,0 0 1 0 0,0 0-1 0 0,0-1 0 0 0,0 1 0 0 0,0 0 1 0 0,0 0-1 0 0,0 0 0 0 0,0 0 0 0 0,-1 0 1 0 0,1 0-1 0 0,0 1 0 0 0,0-1 0 0 0,0 0 1 0 0,0 0-1 0 0,0 1 0 0 0,0-1 1 0 0,0 1-1 0 0,0-1 0 0 0,0 1 0 0 0,1-1 1 0 0,-1 1-1 0 0,0 0 0 0 0,0-1 0 0 0,0 1 1 0 0,0 0-1 0 0,1 0 0 0 0,-1-1 0 0 0,0 1 1 0 0,1 0-1 0 0,-1 0 0 0 0,1 0 0 0 0,-1 0 1 0 0,1 0-1 0 0,-1 0 0 0 0,1 0 0 0 0,0 0 1 0 0,-1 0-1 0 0,1 0 0 0 0,0 0 0 0 0,0 0 1 0 0,0 2-1 0 0,-7 49-5 0 0,2 0-1 0 0,3 1 1 0 0,5 62-1 0 0,-1-35 3 0 0,19 248 171 0 0,-3-53 165 0 0,-6-38 37 0 0,56 317 1 0 0,-54-480-425 0 0,-3-26 35 0 0,-3 0 0 0 0,5 83 0 0 0,-14-114-1114 0 0,-1-28-1367 0 0,0-30-2649 0 0,1-14-3350 0 0,0 20 1691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06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7130 0 0,'1'63'9382'0'0,"-1"1"-4220"0"0,12 229-2331 0 0,29 206-1691 0 0,-8 169-886 0 0,-23-518-227 0 0,4 123 271 0 0,-11-168-193 0 0,-1-47-22 0 0,-2 0 0 0 0,-14 103 0 0 0,13-146 174 0 0,-4 10-4687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0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93 7834 0 0,'-1'0'435'0'0,"0"0"1"0"0,0 0-1 0 0,0 1 0 0 0,0-2 1 0 0,-1 1-1 0 0,1 0 1 0 0,0 0-1 0 0,0 0 1 0 0,0 0-1 0 0,0-1 0 0 0,0 1 1 0 0,-1-1-1 0 0,1 1 1 0 0,0-1-1 0 0,0 1 1 0 0,0-1-1 0 0,0 1 0 0 0,0-1 1 0 0,1 0-1 0 0,-2-1 1 0 0,1 2-217 0 0,1-1 0 0 0,0 0 0 0 0,0 0 1 0 0,-1 1-1 0 0,1-1 0 0 0,0 0 0 0 0,0 0 0 0 0,0 1 1 0 0,0-1-1 0 0,0 0 0 0 0,0 0 0 0 0,0 0 0 0 0,0 1 1 0 0,1-1-1 0 0,-1 0 0 0 0,0 0 0 0 0,0 1 0 0 0,1-1 1 0 0,-1 0-1 0 0,0 0 0 0 0,1 1 0 0 0,0-2 0 0 0,1-2 119 0 0,1 1-1 0 0,0-1 0 0 0,0 0 0 0 0,0 1 1 0 0,0-1-1 0 0,1 1 0 0 0,-1 0 0 0 0,7-4 1 0 0,1 2-222 0 0,0 0 0 0 0,0 0 0 0 0,0 1 1 0 0,1 1-1 0 0,-1 0 0 0 0,1 1 1 0 0,0 0-1 0 0,0 0 0 0 0,0 1 0 0 0,13 1 1 0 0,19 2-44 0 0,61 11 1 0 0,-82-10-48 0 0,184 36-78 0 0,14 1 55 0 0,-172-34-17 0 0,0-2 0 0 0,78-4 0 0 0,-67-6-30 0 0,-41 2-43 0 0,1 2 0 0 0,-1 1 0 0 0,0 0 0 0 0,30 4 1 0 0,-49-4 1 0 0,1 1 0 0 0,-1 0 0 0 0,0 0 0 0 0,1 0 0 0 0,-1 0 1 0 0,0 0-1 0 0,1 0 0 0 0,-1 0 0 0 0,1 0 0 0 0,-1 0 0 0 0,0 0 1 0 0,1 0-1 0 0,-1 0 0 0 0,0 1 0 0 0,1-1 0 0 0,-1 0 1 0 0,0 0-1 0 0,1 0 0 0 0,-1 0 0 0 0,0 1 0 0 0,1-1 0 0 0,-1 0 1 0 0,0 0-1 0 0,0 0 0 0 0,1 1 0 0 0,-1-1 0 0 0,0 0 0 0 0,0 1 1 0 0,1-1-1 0 0,-1 0 0 0 0,0 0 0 0 0,0 1 0 0 0,0-1 1 0 0,0 0-1 0 0,1 1 0 0 0,-1-1 0 0 0,0 1 0 0 0,0-1 0 0 0,0 0 1 0 0,0 1-1 0 0,0-1 0 0 0,0 1 0 0 0,-15 9-9158 0 0,2-6 1597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0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63 4561 0 0,'-4'-1'638'0'0,"-9"-1"4375"0"0,0-1 1 0 0,-24 0-1 0 0,141 1 240 0 0,59-8-3525 0 0,90-3-1906 0 0,268 4 88 0 0,-506 8 607 0 0,-7-2-4144 0 0,-24-9-8458 0 0,0 8 5057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08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 5353 0 0,'0'-1'369'0'0,"-1"1"0"0"0,0 0 0 0 0,0 0 0 0 0,1 0 0 0 0,-1 0 0 0 0,0 0 0 0 0,0 0 0 0 0,1 0 0 0 0,-1 0 0 0 0,0 0 0 0 0,0 0 0 0 0,1 0 0 0 0,-1 0 0 0 0,0 1 0 0 0,0-1 0 0 0,1 0 0 0 0,-1 1 0 0 0,0-1 0 0 0,1 0 0 0 0,-1 1 0 0 0,0-1 0 0 0,1 1 0 0 0,-1-1 0 0 0,1 1 0 0 0,-1-1 0 0 0,1 1 0 0 0,-1-1 0 0 0,1 1 0 0 0,-2 1 0 0 0,1 0 89 0 0,0 1 1 0 0,0 0 0 0 0,0-1 0 0 0,0 1 0 0 0,1 0 0 0 0,-1 0 0 0 0,1 0-1 0 0,-1 4 1 0 0,5 54 1190 0 0,-4-55-1594 0 0,1 0 1 0 0,0 1-1 0 0,1-1 1 0 0,0 0-1 0 0,-1-1 1 0 0,2 1-1 0 0,-1 0 1 0 0,1-1-1 0 0,0 1 1 0 0,0-1-1 0 0,0 0 1 0 0,1 0-1 0 0,0 0 0 0 0,0 0 1 0 0,0 0-1 0 0,8 5 1 0 0,-7-6-55 0 0,1-1-1 0 0,0 0 1 0 0,-1 0 0 0 0,1-1-1 0 0,0 0 1 0 0,0 0 0 0 0,1 0-1 0 0,-1 0 1 0 0,0-1 0 0 0,0 0-1 0 0,1-1 1 0 0,-1 0 0 0 0,1 0 0 0 0,-1 0-1 0 0,0 0 1 0 0,8-2 0 0 0,36-10-29 0 0,-39 8 51 0 0,1 1-1 0 0,-1 0 1 0 0,0 1-1 0 0,16 0 1 0 0,-26 2-8 0 0,0 0-1 0 0,0 0 1 0 0,0 0-1 0 0,0 0 1 0 0,0 0-1 0 0,0 0 1 0 0,0 0-1 0 0,0 0 1 0 0,0 1-1 0 0,0-1 1 0 0,0 0-1 0 0,0 1 1 0 0,0-1-1 0 0,0 1 1 0 0,0-1 0 0 0,-1 1-1 0 0,1-1 1 0 0,0 1-1 0 0,0 0 1 0 0,-1-1-1 0 0,1 1 1 0 0,0 0-1 0 0,-1 0 1 0 0,1-1-1 0 0,0 3 1 0 0,0-1 17 0 0,0 0 1 0 0,-1 0 0 0 0,1 0-1 0 0,-1 0 1 0 0,0 1-1 0 0,0-1 1 0 0,0 0 0 0 0,0 0-1 0 0,0 0 1 0 0,0 0-1 0 0,-1 4 1 0 0,-1 3 43 0 0,-1 0 1 0 0,0 0-1 0 0,0-1 0 0 0,-7 14 1 0 0,4-12-180 0 0,0-1 1 0 0,-1 1 0 0 0,0-1-1 0 0,-16 16 1 0 0,-10-1-2084 0 0,29-22 1557 0 0,1-1 0 0 0,0 1 1 0 0,-1-1-1 0 0,1 0 0 0 0,-1 0 1 0 0,1-1-1 0 0,-1 1 0 0 0,-6 0 0 0 0,-4-1-3749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08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8666 0 0,'-2'4'3265'0'0,"4"-1"-681"0"0,3 3-319 0 0,-1-3-233 0 0,1-6-440 0 0,0 1-503 0 0,3 0-329 0 0,2 0-280 0 0,3 2-232 0 0,1 0-136 0 0,4 0-96 0 0,2 0-112 0 0,1 2-424 0 0,4-2-736 0 0,-1 2-865 0 0,1-2-1080 0 0,-2 2-911 0 0,0 1-3090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7:3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536 282 6569 0 0,'-12'0'3847'0'0,"-24"0"5001"0"0,0 0-3515 0 0,-34 5-1944 0 0,52-3-3299 0 0,0 2 1 0 0,0-1-1 0 0,0 2 1 0 0,0 1-1 0 0,-30 13 1 0 0,33-11-55 0 0,1 0 1 0 0,0 1 0 0 0,0 1-1 0 0,1 0 1 0 0,0 1-1 0 0,0 1 1 0 0,1 0 0 0 0,1 0-1 0 0,0 1 1 0 0,1 1-1 0 0,0-1 1 0 0,1 2-1 0 0,1-1 1 0 0,-9 21 0 0 0,12-23-60 0 0,1-1 0 0 0,0 1 1 0 0,1 0-1 0 0,0 0 0 0 0,1 0 1 0 0,1 0-1 0 0,-1 1 1 0 0,2-1-1 0 0,0 0 0 0 0,0 0 1 0 0,1 1-1 0 0,1-1 0 0 0,0 0 1 0 0,1 0-1 0 0,0 0 0 0 0,0 0 1 0 0,2-1-1 0 0,-1 1 0 0 0,2-1 1 0 0,8 15-1 0 0,-3-11 1 0 0,1 0 1 0 0,0-1-1 0 0,1-1 0 0 0,0 0 1 0 0,1 0-1 0 0,1-2 0 0 0,0 0 1 0 0,0 0-1 0 0,1-1 0 0 0,1-1 1 0 0,-1-1-1 0 0,22 8 0 0 0,19 4-12 0 0,1-3-1 0 0,85 16 1 0 0,-98-24 28 0 0,0-2 0 0 0,0-2 0 0 0,0-2 0 0 0,73-4 0 0 0,-99-1 11 0 0,0-1 0 0 0,0 0 0 0 0,-1-1 1 0 0,1-1-1 0 0,-1-1 0 0 0,0-1 0 0 0,0 0 0 0 0,-1-1 0 0 0,0-1 0 0 0,-1-1 0 0 0,0 0 0 0 0,0-1 0 0 0,22-21 0 0 0,-28 23 20 0 0,0-1 0 0 0,-1-1 0 0 0,-1 1-1 0 0,1-1 1 0 0,-2-1 0 0 0,1 0 0 0 0,-2 0 0 0 0,0 0 0 0 0,0-1-1 0 0,-1 1 1 0 0,0-1 0 0 0,-1-1 0 0 0,-1 1 0 0 0,0 0 0 0 0,-1-1-1 0 0,-1 0 1 0 0,0 1 0 0 0,0-1 0 0 0,-1 0 0 0 0,-4-21-1 0 0,0 1 57 0 0,-1 0 0 0 0,-2 0-1 0 0,-1 0 1 0 0,-1 1 0 0 0,-3 0-1 0 0,0 1 1 0 0,-2 0 0 0 0,-1 1-1 0 0,-2 1 1 0 0,-37-52 0 0 0,38 62-5 0 0,-1 1 0 0 0,0 0 0 0 0,-1 1 0 0 0,-1 1 0 0 0,-1 1 0 0 0,0 1 0 0 0,-1 1 0 0 0,-1 1 0 0 0,0 0 0 0 0,-1 2 0 0 0,0 0 1 0 0,0 2-1 0 0,-1 1 0 0 0,-1 0 0 0 0,-35-5 0 0 0,28 9-94 0 0,1 2 1 0 0,-1 0-1 0 0,0 3 0 0 0,0 0 1 0 0,1 2-1 0 0,-1 2 1 0 0,1 0-1 0 0,0 2 0 0 0,0 2 1 0 0,1 1-1 0 0,0 1 1 0 0,1 1-1 0 0,0 2 0 0 0,1 1 1 0 0,0 1-1 0 0,1 1 0 0 0,1 2 1 0 0,-26 24-1 0 0,40-33-296 0 0,1 2-1 0 0,0-1 0 0 0,1 1 1 0 0,-9 14-1 0 0,-1 17-3753 0 0,19-38 2647 0 0,0 0-1 0 0,0-1 1 0 0,0 1 0 0 0,0 0-1 0 0,1 0 1 0 0,0 0 0 0 0,1 7 0 0 0,2 1-6620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08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47 10106 0 0,'-5'-1'3409'0'0,"1"4"-585"0"0,-1 4-279 0 0,-1 6-577 0 0,3 3-735 0 0,-1 4-617 0 0,1 3-320 0 0,1 0-176 0 0,0 1-48 0 0,4-3-192 0 0,0 1-368 0 0,1-5-520 0 0,3-2-681 0 0,1-3-663 0 0,0-6-665 0 0,-2-3-480 0 0,-1-8 657 0 0,3-4-2401 0 0</inkml:trace>
  <inkml:trace contextRef="#ctx0" brushRef="#br0" timeOffset="1">108 15 9242 0 0,'1'-1'421'0'0,"-1"1"0"0"0,0-1 0 0 0,1 0 0 0 0,-1 0 0 0 0,1 0 0 0 0,-1 1 0 0 0,1-1 0 0 0,-1 0 0 0 0,1 0 0 0 0,-1 1 0 0 0,1-1 0 0 0,0 1 0 0 0,-1-1 0 0 0,1 0 0 0 0,0 1 0 0 0,0-1 0 0 0,-1 1 0 0 0,1 0 0 0 0,2-1 0 0 0,19-1 3128 0 0,31 18-3215 0 0,-31-8 420 0 0,-15-6-696 0 0,-1 0-1 0 0,0 1 1 0 0,1 0-1 0 0,-1 0 1 0 0,0 0-1 0 0,-1 1 1 0 0,8 5 0 0 0,-12-8-57 0 0,0-1 1 0 0,0 1 0 0 0,0 0 0 0 0,0 0 0 0 0,0 0 0 0 0,-1 0 0 0 0,1-1 0 0 0,0 1 0 0 0,-1 0-1 0 0,1 0 1 0 0,-1 0 0 0 0,1 0 0 0 0,-1 1 0 0 0,1-1 0 0 0,-1 0 0 0 0,1 0 0 0 0,-1 0 0 0 0,0 0 0 0 0,0 0-1 0 0,0 1 1 0 0,0-1 0 0 0,0 0 0 0 0,0 0 0 0 0,0 0 0 0 0,0 0 0 0 0,0 1 0 0 0,0-1 0 0 0,-1 0-1 0 0,1 0 1 0 0,0 0 0 0 0,-1 0 0 0 0,1 0 0 0 0,-1 0 0 0 0,1 0 0 0 0,-1 0 0 0 0,0 0 0 0 0,1 0 0 0 0,-1 0-1 0 0,0 0 1 0 0,0 0 0 0 0,1 0 0 0 0,-1-1 0 0 0,0 1 0 0 0,0 0 0 0 0,0-1 0 0 0,0 1 0 0 0,0 0-1 0 0,0-1 1 0 0,-2 1 0 0 0,-37 19-95 0 0,33-17 109 0 0,0 0 0 0 0,0 0 0 0 0,0 1-1 0 0,1 0 1 0 0,-1 0 0 0 0,-7 7 0 0 0,14-10 2 0 0,-1-1 1 0 0,0 1 0 0 0,1-1-1 0 0,0 1 1 0 0,-1-1-1 0 0,1 1 1 0 0,-1 0 0 0 0,1-1-1 0 0,0 1 1 0 0,-1 0 0 0 0,1-1-1 0 0,0 1 1 0 0,0 0 0 0 0,-1-1-1 0 0,1 1 1 0 0,0 0 0 0 0,0 0-1 0 0,0-1 1 0 0,0 1 0 0 0,0 0-1 0 0,0-1 1 0 0,0 1-1 0 0,0 0 1 0 0,0 0 0 0 0,0-1-1 0 0,1 1 1 0 0,-1 1 0 0 0,1 0 31 0 0,0 0 0 0 0,1-1 0 0 0,-1 1 0 0 0,0 0 0 0 0,1-1 0 0 0,-1 1 0 0 0,1-1 0 0 0,-1 1 0 0 0,4 1 0 0 0,40 20 529 0 0,-26-17-690 0 0,0 0 1 0 0,0-2-1 0 0,1 0 0 0 0,0-1 0 0 0,31 0 0 0 0,-19-4-3794 0 0,-2-4-3555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09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9506 0 0,'1'38'8532'0'0,"4"2"-3924"0"0,18 80-3309 0 0,-9-55-597 0 0,-7-24-711 0 0,8 39-252 0 0,-13-72-574 0 0,1 0-1 0 0,0 1 0 0 0,8 13 0 0 0,-1-11-2544 0 0,1-5-2601 0 0,4 2-635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38 9562 0 0,'-2'-2'755'0'0,"-1"1"0"0"0,1-1 0 0 0,-1 1 0 0 0,0 0 1 0 0,1 0-1 0 0,-1 0 0 0 0,0 1 0 0 0,0-1 0 0 0,0 1 0 0 0,0-1 0 0 0,0 1 0 0 0,0 0 0 0 0,-4 0 1 0 0,5 1-558 0 0,0 0 0 0 0,0 0 1 0 0,-1 0-1 0 0,1 1 1 0 0,0-1-1 0 0,0 0 0 0 0,0 1 1 0 0,1 0-1 0 0,-1-1 1 0 0,0 1-1 0 0,1 0 0 0 0,-1 0 1 0 0,1 0-1 0 0,-1 0 1 0 0,1 0-1 0 0,-2 4 0 0 0,-1 3-146 0 0,0-1 0 0 0,1 1 0 0 0,0 0 0 0 0,1 0 0 0 0,0 0 0 0 0,1 0 0 0 0,-1 0 0 0 0,2 1 0 0 0,-1-1 0 0 0,1 0 0 0 0,1 0 0 0 0,2 15 0 0 0,-3-18-33 0 0,1 0 0 0 0,0-1-1 0 0,0 1 1 0 0,1 0 0 0 0,0-1 0 0 0,0 1 0 0 0,0-1 0 0 0,1 1 0 0 0,-1-1 0 0 0,1 0 0 0 0,1 0-1 0 0,-1 0 1 0 0,1-1 0 0 0,0 1 0 0 0,0-1 0 0 0,0 0 0 0 0,0 0 0 0 0,1 0 0 0 0,-1-1-1 0 0,1 1 1 0 0,5 2 0 0 0,-7-5-25 0 0,0 0-1 0 0,0 0 1 0 0,0 0-1 0 0,0 0 1 0 0,0 0-1 0 0,0-1 1 0 0,0 0-1 0 0,0 1 1 0 0,0-1-1 0 0,0 0 1 0 0,0 0-1 0 0,0-1 1 0 0,0 1-1 0 0,0 0 0 0 0,0-1 1 0 0,0 0-1 0 0,0 0 1 0 0,0 0-1 0 0,3-2 1 0 0,-3 1-20 0 0,1 0 1 0 0,0-1-1 0 0,-1 0 1 0 0,1 0-1 0 0,-1 0 1 0 0,0 0-1 0 0,0-1 1 0 0,0 1-1 0 0,-1-1 1 0 0,1 0-1 0 0,3-7 0 0 0,-2 1-37 0 0,0 0 0 0 0,0-1 0 0 0,-1 1-1 0 0,0-1 1 0 0,-1 1 0 0 0,0-1 0 0 0,-1 0-1 0 0,0 0 1 0 0,-1-21 0 0 0,-1 25-87 0 0,-1 0 1 0 0,0 0-1 0 0,0 0 1 0 0,0 1 0 0 0,-1-1-1 0 0,0 1 1 0 0,0-1-1 0 0,0 1 1 0 0,-1 0-1 0 0,0 0 1 0 0,0 1-1 0 0,-1-1 1 0 0,1 1 0 0 0,-1 0-1 0 0,-9-7 1 0 0,11 10 51 0 0,0-1 0 0 0,0 1 0 0 0,0 0 0 0 0,0 1 0 0 0,-1-1 0 0 0,1 0 0 0 0,0 1 0 0 0,-1 0 0 0 0,1 0 0 0 0,-1 0 0 0 0,1 0 0 0 0,-1 0 0 0 0,0 1 0 0 0,1 0 0 0 0,-1 0 0 0 0,0 0 0 0 0,1 0 0 0 0,-1 0 0 0 0,0 1 0 0 0,1-1 0 0 0,-1 1 0 0 0,1 0 0 0 0,-1 0 0 0 0,1 1 0 0 0,0-1 0 0 0,-1 1 0 0 0,1-1 0 0 0,0 1 0 0 0,0 0 0 0 0,0 0 0 0 0,-5 5 0 0 0,5-5-187 0 0,1 1-1 0 0,0-1 1 0 0,0 1-1 0 0,-1 0 1 0 0,2 0-1 0 0,-1-1 1 0 0,0 1-1 0 0,0 1 0 0 0,1-1 1 0 0,-2 5-1 0 0,-3 20-4553 0 0,6-10-957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0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42 13427 0 0,'0'0'298'0'0,"-1"-1"1"0"0,0 1-1 0 0,1 0 1 0 0,-1-1 0 0 0,0 1-1 0 0,1 0 1 0 0,-1 0-1 0 0,0-1 1 0 0,0 1-1 0 0,1 0 1 0 0,-1 0-1 0 0,0 0 1 0 0,1 0-1 0 0,-1 0 1 0 0,0 0-1 0 0,0 0 1 0 0,1 0-1 0 0,-1 1 1 0 0,0-1-1 0 0,1 0 1 0 0,-1 0-1 0 0,0 1 1 0 0,0-1 0 0 0,0 1-149 0 0,1-1 0 0 0,0 1 0 0 0,-1 0 0 0 0,1-1 0 0 0,0 1 0 0 0,0-1 0 0 0,0 1 0 0 0,-1 0 0 0 0,1-1 1 0 0,0 1-1 0 0,0 0 0 0 0,0-1 0 0 0,0 1 0 0 0,0 0 0 0 0,0-1 0 0 0,0 1 0 0 0,0 0 0 0 0,0-1 1 0 0,1 2-1 0 0,15 39 169 0 0,-12-34-135 0 0,14 32-123 0 0,36 94-89 0 0,-54-134 17 0 0,-28-97-5050 0 0,24 82 5019 0 0,1 0-1 0 0,0-1 1 0 0,1 0 0 0 0,1 1-1 0 0,2-28 1 0 0,-1 42 69 0 0,0 0-1 0 0,0 0 1 0 0,0 0-1 0 0,1-1 1 0 0,-1 1 0 0 0,1 0-1 0 0,-1 0 1 0 0,1 0-1 0 0,0 0 1 0 0,0 0 0 0 0,0 1-1 0 0,0-1 1 0 0,0 0-1 0 0,0 0 1 0 0,1 1 0 0 0,-1-1-1 0 0,1 0 1 0 0,-1 1-1 0 0,1-1 1 0 0,-1 1 0 0 0,1 0-1 0 0,0 0 1 0 0,0 0-1 0 0,0-1 1 0 0,-1 2-1 0 0,1-1 1 0 0,0 0 0 0 0,0 0-1 0 0,0 1 1 0 0,0-1-1 0 0,1 1 1 0 0,-1-1 0 0 0,0 1-1 0 0,0 0 1 0 0,0 0-1 0 0,0 0 1 0 0,0 0 0 0 0,0 0-1 0 0,0 0 1 0 0,1 1-1 0 0,-1-1 1 0 0,2 2 0 0 0,1-1 57 0 0,-1 0 0 0 0,1 1 0 0 0,0 0 0 0 0,-1 0 0 0 0,0 0 0 0 0,1 1 0 0 0,-1-1 0 0 0,0 1 0 0 0,0 0 0 0 0,0 0 0 0 0,-1 1 0 0 0,1-1 0 0 0,-1 1 0 0 0,0 0 0 0 0,0 0 0 0 0,0 0 1 0 0,4 7-1 0 0,-6-6-55 0 0,1 0 1 0 0,-1 0-1 0 0,1 0 0 0 0,-2 0 1 0 0,1 0-1 0 0,0 0 1 0 0,-1 0-1 0 0,0 0 1 0 0,0 0-1 0 0,-1 1 1 0 0,1-1-1 0 0,-1 0 1 0 0,0 0-1 0 0,0 0 1 0 0,-1 0-1 0 0,0 0 1 0 0,1-1-1 0 0,-2 1 1 0 0,1 0-1 0 0,0-1 1 0 0,-7 9-1 0 0,5-8-93 0 0,0 0 0 0 0,-1 1 1 0 0,0-2-1 0 0,0 1 0 0 0,0 0 0 0 0,0-1 1 0 0,-1 0-1 0 0,1-1 0 0 0,-1 1 0 0 0,0-1 0 0 0,0 0 1 0 0,0 0-1 0 0,-1-1 0 0 0,1 0 0 0 0,-13 3 0 0 0,2-9-196 0 0,14 1-70 0 0,12 2-42 0 0,8 0 228 0 0,0 0 1 0 0,0-1 0 0 0,0 0 0 0 0,0-2-1 0 0,0 0 1 0 0,0-1 0 0 0,-1 0 0 0 0,16-9-1 0 0,34-22-5627 0 0,-52 25 2231 0 0,-4-1-2064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0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6793 0 0,'-3'10'2190'0'0,"0"0"0"0"0,1 1-1 0 0,-2 14 1 0 0,3-13-1624 0 0,1 0 0 0 0,1 0 0 0 0,0 0 0 0 0,5 22 1 0 0,-4-23-506 0 0,15 59 90 0 0,-16-66-145 0 0,1 1-1 0 0,-1-1 1 0 0,1 0-1 0 0,0 0 0 0 0,0 0 1 0 0,1 0-1 0 0,-1 0 0 0 0,1 0 1 0 0,0-1-1 0 0,0 1 1 0 0,0-1-1 0 0,6 6 0 0 0,-7-9-4 0 0,-1 0 0 0 0,0 1-1 0 0,0-1 1 0 0,0 0-1 0 0,0 1 1 0 0,0-1-1 0 0,1 0 1 0 0,-1 0 0 0 0,0 0-1 0 0,0 0 1 0 0,0 0-1 0 0,1 0 1 0 0,-1-1 0 0 0,0 1-1 0 0,0 0 1 0 0,0 0-1 0 0,0-1 1 0 0,0 1 0 0 0,0-1-1 0 0,1 1 1 0 0,-1-1-1 0 0,0 0 1 0 0,0 1 0 0 0,1-2-1 0 0,26-23 3 0 0,-19 16-34 0 0,21-13-379 0 0,-7 5-2329 0 0,-9 5-3415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1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12619 0 0,'-1'5'415'0'0,"1"0"0"0"0,0 0 0 0 0,0 0 0 0 0,0 0 1 0 0,0 0-1 0 0,1 0 0 0 0,-1-1 0 0 0,1 1 0 0 0,1 0 0 0 0,-1 0 1 0 0,1-1-1 0 0,-1 1 0 0 0,1-1 0 0 0,1 1 0 0 0,-1-1 0 0 0,5 6 1 0 0,-6-8-390 0 0,1 0-1 0 0,-1 0 1 0 0,1 0 0 0 0,0 0 0 0 0,0-1 0 0 0,-1 1 0 0 0,1-1 0 0 0,0 1 0 0 0,0-1 0 0 0,1 0 0 0 0,-1 0 0 0 0,0 0 0 0 0,0 0 0 0 0,0 0 0 0 0,1 0 0 0 0,-1-1 0 0 0,1 1 0 0 0,-1-1 0 0 0,0 1 0 0 0,1-1 0 0 0,-1 0 0 0 0,1 0 0 0 0,-1 0 0 0 0,0-1 0 0 0,1 1 0 0 0,-1 0 0 0 0,1-1 0 0 0,-1 0 0 0 0,0 1 0 0 0,1-1 0 0 0,-1 0 0 0 0,0 0 0 0 0,0 0 0 0 0,4-3 0 0 0,-1 1-425 0 0,-1 0 0 0 0,0-1 1 0 0,0 1-1 0 0,0-1 1 0 0,5-6-1 0 0,4-12-6923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1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17 6025 0 0,'0'-1'346'0'0,"-1"0"0"0"0,0-1 0 0 0,0 1-1 0 0,0 0 1 0 0,-1 0 0 0 0,1 0-1 0 0,0 0 1 0 0,0 0 0 0 0,0 0 0 0 0,-1 0-1 0 0,1 0 1 0 0,-1 1 0 0 0,1-1 0 0 0,0 0-1 0 0,-1 1 1 0 0,1-1 0 0 0,-1 1 0 0 0,1 0-1 0 0,-1-1 1 0 0,1 1 0 0 0,-1 0 0 0 0,0 0-1 0 0,1 0 1 0 0,-1 0 0 0 0,1 0 0 0 0,-1 1-1 0 0,1-1 1 0 0,-1 0 0 0 0,1 1 0 0 0,-1-1-1 0 0,1 1 1 0 0,-1-1 0 0 0,1 1-1 0 0,-1 0 1 0 0,1-1 0 0 0,0 1 0 0 0,-1 0-1 0 0,-1 2 1 0 0,0-1-175 0 0,0 0 1 0 0,1 0-1 0 0,-1 1 0 0 0,0 0 0 0 0,1-1 1 0 0,-1 1-1 0 0,1 0 0 0 0,0 0 0 0 0,0 0 0 0 0,0 0 1 0 0,0 1-1 0 0,1-1 0 0 0,-1 1 0 0 0,1-1 1 0 0,-1 6-1 0 0,1 4-128 0 0,0 0 1 0 0,1 0-1 0 0,1 0 1 0 0,0 0-1 0 0,1 0 1 0 0,0 0-1 0 0,9 24 1 0 0,-9-30-40 0 0,1 1 1 0 0,-1-1-1 0 0,2 0 1 0 0,-1 0-1 0 0,1-1 1 0 0,0 1-1 0 0,0-1 0 0 0,1 0 1 0 0,0 0-1 0 0,0 0 1 0 0,1-1-1 0 0,-1 1 1 0 0,1-1-1 0 0,11 7 1 0 0,-16-11-3 0 0,1 0 0 0 0,-1-1 0 0 0,0 1 1 0 0,1 0-1 0 0,-1-1 0 0 0,1 1 1 0 0,-1-1-1 0 0,1 1 0 0 0,-1-1 1 0 0,1 0-1 0 0,-1 0 0 0 0,1 0 0 0 0,0 0 1 0 0,-1 0-1 0 0,1 0 0 0 0,-1 0 1 0 0,1 0-1 0 0,-1 0 0 0 0,1-1 1 0 0,-1 1-1 0 0,1-1 0 0 0,-1 1 1 0 0,1-1-1 0 0,-1 0 0 0 0,1 1 0 0 0,1-3 1 0 0,-1 1-43 0 0,1-1 1 0 0,-1 1-1 0 0,0-1 1 0 0,0 0-1 0 0,0 0 1 0 0,0 0-1 0 0,0 0 0 0 0,-1 0 1 0 0,1 0-1 0 0,-1 0 1 0 0,1-6-1 0 0,1-2-805 0 0,-1 0-1 0 0,0 0 1 0 0,0 0-1 0 0,-2 0 1 0 0,1 0-1 0 0,-3-21 1 0 0,2 28 190 0 0,-1 0 1 0 0,0 0-1 0 0,0 0 0 0 0,-1 0 1 0 0,1 0-1 0 0,-1 0 1 0 0,0 1-1 0 0,0-1 0 0 0,0 1 1 0 0,0-1-1 0 0,-1 1 1 0 0,-2-4-1 0 0,-6 5-3983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8954 0 0,'23'-4'8516'0'0,"12"-11"-5658"0"0,0-1-2402 0 0,-19 11-507 0 0,-1 1 0 0 0,29-3 0 0 0,6 8-5659 0 0,-49-1 5527 0 0,-1 0 1 0 0,0 0 0 0 0,1 0 0 0 0,-1 0 0 0 0,0 0 0 0 0,1 0 0 0 0,-1 0 0 0 0,0 0 0 0 0,1 0 0 0 0,-1 0 0 0 0,0 0 0 0 0,1 0 0 0 0,-1 0 0 0 0,0 0 0 0 0,1 0 0 0 0,-1 0 0 0 0,0-1 0 0 0,1 1 0 0 0,-1 0 0 0 0,0 0 0 0 0,0 0 0 0 0,1-1-1 0 0,-1 1 1 0 0,0 0 0 0 0,0 0 0 0 0,1-1 0 0 0,-1 1 0 0 0,0 0 0 0 0,0 0 0 0 0,1-1 0 0 0</inkml:trace>
  <inkml:trace contextRef="#ctx0" brushRef="#br0" timeOffset="1">288 1 8858 0 0,'0'0'309'0'0,"-1"0"0"0"0,0 0-1 0 0,0-1 1 0 0,0 1 0 0 0,0 0 0 0 0,1 0 0 0 0,-1 0 0 0 0,0 0-1 0 0,0 0 1 0 0,0 0 0 0 0,0 0 0 0 0,1 1 0 0 0,-1-1 0 0 0,0 0 0 0 0,0 0-1 0 0,0 1 1 0 0,1-1 0 0 0,-1 0 0 0 0,0 1 0 0 0,0-1 0 0 0,1 1-1 0 0,-1-1 1 0 0,0 1 0 0 0,1-1 0 0 0,-1 1 0 0 0,1 0 0 0 0,-1-1 0 0 0,0 1-1 0 0,1 0 1 0 0,-1-1 0 0 0,1 2 0 0 0,-2 1-14 0 0,1 0-1 0 0,0 1 1 0 0,0-1 0 0 0,0 0-1 0 0,1 0 1 0 0,-1 1 0 0 0,1-1 0 0 0,-1 6-1 0 0,2 5-308 0 0,0 1-1 0 0,5 28 1 0 0,-1-23-123 0 0,6 31-989 0 0,-13-19-4422 0 0,3-23 2147 0 0,11 11-2376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2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13 280 12531 0 0,'-2'3'461'0'0,"1"-1"0"0"0,-1 1-1 0 0,1 0 1 0 0,0 0 0 0 0,0 0 0 0 0,0 0 0 0 0,0-1 0 0 0,0 1 0 0 0,1 0 0 0 0,-1 1 0 0 0,1-1 0 0 0,0 0 0 0 0,0 0-1 0 0,0 0 1 0 0,0 0 0 0 0,1 0 0 0 0,-1 0 0 0 0,1 0 0 0 0,1 4 0 0 0,-1-5-414 0 0,1 1 0 0 0,-1-1 1 0 0,1 0-1 0 0,-1-1 0 0 0,1 1 0 0 0,0 0 1 0 0,-1 0-1 0 0,1-1 0 0 0,0 1 0 0 0,0-1 0 0 0,0 1 1 0 0,0-1-1 0 0,1 0 0 0 0,-1 0 0 0 0,0 0 1 0 0,0 0-1 0 0,1 0 0 0 0,-1-1 0 0 0,1 1 1 0 0,-1-1-1 0 0,0 1 0 0 0,1-1 0 0 0,-1 0 0 0 0,1 0 1 0 0,2 0-1 0 0,4-1-252 0 0,1 1 0 0 0,-1-1 0 0 0,-1-1 0 0 0,1 0 0 0 0,0 0 0 0 0,0 0 0 0 0,-1-1 0 0 0,1-1 0 0 0,-1 0 0 0 0,0 0 0 0 0,0 0 1 0 0,0-1-1 0 0,-1 0 0 0 0,11-9 0 0 0,-12 8-790 0 0,0 1 1 0 0,-1-1-1 0 0,1-1 1 0 0,-1 1-1 0 0,-1-1 1 0 0,1 0-1 0 0,-1 0 1 0 0,-1 0 0 0 0,7-15-1 0 0,2-8-5106 0 0</inkml:trace>
  <inkml:trace contextRef="#ctx0" brushRef="#br0" timeOffset="1">185 1 10666 0 0,'-1'13'7468'0'0,"8"-8"-3583"0"0,18-8-2412 0 0,1-1-1160 0 0,-24 4-303 0 0,1 0-1 0 0,-1 0 0 0 0,0 0 1 0 0,1 1-1 0 0,-1-1 1 0 0,1 1-1 0 0,-1 0 1 0 0,0 0-1 0 0,0-1 1 0 0,1 1-1 0 0,-1 1 1 0 0,0-1-1 0 0,0 0 1 0 0,0 0-1 0 0,0 1 1 0 0,0 0-1 0 0,0-1 0 0 0,-1 1 1 0 0,1 0-1 0 0,3 3 1 0 0,-4-2-56 0 0,0 0 1 0 0,0 0 0 0 0,0 0-1 0 0,0 1 1 0 0,0-1-1 0 0,-1 0 1 0 0,1 0 0 0 0,-1 0-1 0 0,0 0 1 0 0,0 1-1 0 0,0-1 1 0 0,0 0-1 0 0,-1 0 1 0 0,0 4 0 0 0,-2 3-134 0 0,0 0 0 0 0,0 0 1 0 0,-1 0-1 0 0,0 0 1 0 0,-1 0-1 0 0,0-1 0 0 0,0 0 1 0 0,-12 14-1 0 0,-40 35-357 0 0,103-69 2141 0 0,-10 0-1271 0 0,68-11 0 0 0,-84 19-1599 0 0,0 2-1 0 0,35 1 1 0 0,-50 0 112 0 0,-1 0 1 0 0,1 0-1 0 0,0 0 0 0 0,-1 0 0 0 0,1-1 0 0 0,7-2 0 0 0,3 0-5768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14739 0 0,'-3'4'3793'0'0,"1"4"-1297"0"0,-2 7-687 0 0,1 4-689 0 0,3 5-536 0 0,-2-1-296 0 0,4 6-144 0 0,0-2-64 0 0,1 1-152 0 0,-1 1-344 0 0,3-4-608 0 0,1-2-760 0 0,-1-1-1041 0 0,2-3-1816 0 0,-1-2-3793 0 0</inkml:trace>
  <inkml:trace contextRef="#ctx0" brushRef="#br0" timeOffset="1">242 307 10882 0 0,'0'-9'4697'0'0,"-2"-2"-2016"0"0,2 1-785 0 0,0 1-543 0 0,0 7 151 0 0,-2 4-1208 0 0,2 1-232 0 0,0 3-560 0 0,0-1-952 0 0,2 2-1457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4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65 9298 0 0,'-5'-3'836'0'0,"0"0"392"0"0,1 1 0 0 0,0-1 0 0 0,0 1 0 0 0,0-1 0 0 0,0-1 0 0 0,-4-4 0 0 0,7 7-1059 0 0,1 1 1 0 0,-1-1 0 0 0,1 1-1 0 0,0-1 1 0 0,0 1-1 0 0,-1-1 1 0 0,1 1 0 0 0,0-1-1 0 0,0 0 1 0 0,-1 1 0 0 0,1-1-1 0 0,0 0 1 0 0,0 1-1 0 0,0-1 1 0 0,0 1 0 0 0,0-1-1 0 0,0 0 1 0 0,0 1-1 0 0,0-1 1 0 0,0 0 0 0 0,1 1-1 0 0,-1-2 1 0 0,1 1-72 0 0,0 0 0 0 0,-1 0 0 0 0,1-1 0 0 0,0 1 0 0 0,0 0 0 0 0,0 0 0 0 0,0 0 0 0 0,1 0 0 0 0,-1 0 0 0 0,0 1 1 0 0,0-1-1 0 0,1 0 0 0 0,2-1 0 0 0,0 1-35 0 0,0-1 1 0 0,0 1-1 0 0,1 0 1 0 0,-1 1-1 0 0,1-1 1 0 0,-1 1-1 0 0,1 0 0 0 0,-1 0 1 0 0,1 0-1 0 0,-1 0 1 0 0,1 1-1 0 0,-1 0 1 0 0,1 0-1 0 0,-1 0 1 0 0,0 0-1 0 0,0 1 1 0 0,6 2-1 0 0,11 6 17 0 0,0 1 0 0 0,20 15-1 0 0,-23-15-16 0 0,-16-10-40 0 0,0 1 0 0 0,1-1 0 0 0,-1 1 0 0 0,0-1 1 0 0,0 1-1 0 0,0 0 0 0 0,0 0 0 0 0,0 0 0 0 0,0 0 0 0 0,-1 0 0 0 0,1 0 0 0 0,-1 0 0 0 0,1 0 0 0 0,-1 1 0 0 0,0-1 0 0 0,0 1 1 0 0,0-1-1 0 0,0 1 0 0 0,0-1 0 0 0,0 6 0 0 0,-1-4 12 0 0,0 0 0 0 0,-1 0 0 0 0,0 0 0 0 0,0-1-1 0 0,0 1 1 0 0,0 0 0 0 0,-1 0 0 0 0,1-1 0 0 0,-1 1 0 0 0,0-1 0 0 0,0 1 0 0 0,0-1 0 0 0,-5 6 0 0 0,6-8-30 0 0,-60 73 185 0 0,55-67-207 0 0,-1 0 0 0 0,0 0 0 0 0,-1-1 0 0 0,0 0 0 0 0,1-1 0 0 0,-2 1 1 0 0,-15 6-1 0 0,24-12 10 0 0,0 1 1 0 0,0-1 0 0 0,-1 0-1 0 0,1 0 1 0 0,0 0 0 0 0,0 0-1 0 0,-1 1 1 0 0,1-1-1 0 0,0 0 1 0 0,-1 0 0 0 0,1 0-1 0 0,0 0 1 0 0,-1 0 0 0 0,1 0-1 0 0,0 0 1 0 0,-1 0 0 0 0,1 0-1 0 0,0 0 1 0 0,-1 0 0 0 0,1 0-1 0 0,0 0 1 0 0,-1 0 0 0 0,1 0-1 0 0,0 0 1 0 0,-1-1 0 0 0,1 1-1 0 0,0 0 1 0 0,0 0-1 0 0,-1 0 1 0 0,1 0 0 0 0,0-1-1 0 0,0 1 1 0 0,-1 0 0 0 0,3-11-124 0 0,13-12 8 0 0,-10 18 103 0 0,0 1 1 0 0,0 0-1 0 0,0 0 1 0 0,1 1-1 0 0,-1 0 1 0 0,1 0-1 0 0,0 0 1 0 0,0 0-1 0 0,0 1 1 0 0,1 0-1 0 0,-1 0 1 0 0,0 1 0 0 0,1 0-1 0 0,-1 0 1 0 0,1 1-1 0 0,-1-1 1 0 0,1 1-1 0 0,-1 1 1 0 0,1-1-1 0 0,-1 1 1 0 0,1 0-1 0 0,-1 1 1 0 0,0-1-1 0 0,0 1 1 0 0,1 1 0 0 0,-1-1-1 0 0,0 1 1 0 0,-1 0-1 0 0,1 0 1 0 0,-1 1-1 0 0,9 6 1 0 0,-11-8-434 0 0,15 11-2177 0 0,-8-8-1424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6289 0 0,'-55'67'13353'0'0,"48"-59"-13070"0"0,1-1 1 0 0,1 2-1 0 0,-1-1 1 0 0,1 1 0 0 0,1-1-1 0 0,-1 1 1 0 0,2 1-1 0 0,-1-1 1 0 0,1 0-1 0 0,0 1 1 0 0,1 0 0 0 0,0 0-1 0 0,0 19 1 0 0,1-5-196 0 0,1 0 1 0 0,1 0-1 0 0,1 0 1 0 0,8 39-1 0 0,-9-56-159 0 0,1-1 0 0 0,0 1 0 0 0,0-1 0 0 0,0 1 0 0 0,1-1 0 0 0,0 0 0 0 0,0 0 0 0 0,1 0 0 0 0,0-1 0 0 0,0 1 0 0 0,0-1 0 0 0,0 0 0 0 0,1 0 0 0 0,0 0 0 0 0,0-1 0 0 0,0 1 0 0 0,1-1 0 0 0,8 5 0 0 0,-7-6-658 0 0,-1-1 1 0 0,1 1-1 0 0,-1-1 1 0 0,1 0-1 0 0,0-1 1 0 0,-1 0-1 0 0,1 0 1 0 0,0 0-1 0 0,0-1 1 0 0,0 0-1 0 0,13-2 1 0 0,8-4-6834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3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9482 0 0,'-29'4'6734'0'0,"51"-6"-4418"0"0,-6 1-1994 0 0,1 0-1 0 0,-1 1 1 0 0,27 3 0 0 0,-41-3-280 0 0,1 1 1 0 0,0-1 0 0 0,0 1-1 0 0,0-1 1 0 0,0 1-1 0 0,0 0 1 0 0,-1 0-1 0 0,1 0 1 0 0,0 0-1 0 0,-1 1 1 0 0,1-1-1 0 0,-1 1 1 0 0,1-1-1 0 0,-1 1 1 0 0,0 0-1 0 0,0 0 1 0 0,1 0 0 0 0,-1 0-1 0 0,-1 0 1 0 0,1 1-1 0 0,0-1 1 0 0,-1 1-1 0 0,1-1 1 0 0,-1 1-1 0 0,0 0 1 0 0,1-1-1 0 0,-1 1 1 0 0,0 3-1 0 0,1 17-2 0 0,-2 0 0 0 0,0 1 0 0 0,-1-1 0 0 0,-2 0-1 0 0,-6 27 1 0 0,0 8-4517 0 0,8-53 450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4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10298 0 0,'-2'4'9729'0'0,"2"-4"-9586"0"0,2 17 2680 0 0,8 28-4402 0 0,-8-36 2514 0 0,33 139-1510 0 0,-35-150 505 0 0,0 1 0 0 0,1-1 1 0 0,-1 1-1 0 0,0-1 0 0 0,1 1 1 0 0,-1-1-1 0 0,1 1 0 0 0,-1-1 0 0 0,1 1 1 0 0,0 0-1 0 0,0-1 0 0 0,-1 1 0 0 0,1 0 1 0 0,0 0-1 0 0,0-1 0 0 0,0 1 0 0 0,1 0 1 0 0,0-1-1 0 0,1-1 48 0 0,0 1-1 0 0,0-1 1 0 0,1 1 0 0 0,-1 0-1 0 0,1-1 1 0 0,-1 2 0 0 0,1-1-1 0 0,-1 0 1 0 0,5-1 0 0 0,-1 2-232 0 0,19-6-1558 0 0,-25 7 1638 0 0,0 0 1 0 0,0 0-1 0 0,-1 0 0 0 0,1-1 0 0 0,0 1 1 0 0,-1 0-1 0 0,1 0 0 0 0,-1-1 1 0 0,1 1-1 0 0,0 0 0 0 0,-1-1 1 0 0,1 1-1 0 0,-1-1 0 0 0,1 1 1 0 0,-1-1-1 0 0,1 1 0 0 0,-1-1 0 0 0,1 1 1 0 0,-1-1-1 0 0,1 0 0 0 0,-1 1 1 0 0,0-1-1 0 0,1 0 0 0 0,-1 1 1 0 0,0-1-1 0 0,0 0 0 0 0,0 1 0 0 0,1-2 1 0 0,-10-25-3765 0 0,9 14-1622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4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37 9802 0 0,'-1'-2'463'0'0,"-10"-27"6242"0"0,11 29-6662 0 0,0 0 1 0 0,0-1-1 0 0,0 1 1 0 0,0 0-1 0 0,0 0 1 0 0,0 0-1 0 0,0 0 1 0 0,0-1-1 0 0,0 1 1 0 0,0 0-1 0 0,0 0 1 0 0,0 0-1 0 0,0-1 1 0 0,0 1-1 0 0,0 0 0 0 0,0 0 1 0 0,0 0-1 0 0,0-1 1 0 0,0 1-1 0 0,1 0 1 0 0,-1 0-1 0 0,0 0 1 0 0,0 0-1 0 0,0 0 1 0 0,0-1-1 0 0,0 1 1 0 0,1 0-1 0 0,-1 0 1 0 0,0 0-1 0 0,0 0 1 0 0,0 0-1 0 0,0 0 1 0 0,1 0-1 0 0,-1 0 1 0 0,0 0-1 0 0,0-1 1 0 0,0 1-1 0 0,1 0 1 0 0,-1 0-1 0 0,17 6 900 0 0,23 14-428 0 0,-26-14-409 0 0,1 1 1 0 0,-1 1-1 0 0,-1 0 1 0 0,1 1-1 0 0,17 15 1 0 0,-29-21-102 0 0,0-1 0 0 0,0 1 0 0 0,0 0 0 0 0,-1 0 1 0 0,1-1-1 0 0,-1 1 0 0 0,0 0 0 0 0,0 0 0 0 0,0 0 0 0 0,0 0 0 0 0,0 0 1 0 0,-1 0-1 0 0,0 0 0 0 0,1 1 0 0 0,-1-1 0 0 0,0 0 0 0 0,0 0 1 0 0,-1 0-1 0 0,1 0 0 0 0,-1 0 0 0 0,0 0 0 0 0,1 1 0 0 0,-1-1 0 0 0,-1-1 1 0 0,-1 6-1 0 0,-4 6-320 0 0,1-1-1 0 0,-2 0 1 0 0,-17 23 0 0 0,25-36 307 0 0,0 1 0 0 0,-1-1 1 0 0,1 0-1 0 0,0 0 0 0 0,0 1 1 0 0,0-1-1 0 0,-1 0 0 0 0,1 1 1 0 0,0-1-1 0 0,0 0 0 0 0,0 1 1 0 0,0-1-1 0 0,0 0 0 0 0,0 1 1 0 0,-1-1-1 0 0,1 0 0 0 0,0 1 1 0 0,0-1-1 0 0,0 1 0 0 0,0-1 1 0 0,0 0-1 0 0,1 1 0 0 0,-1-1 0 0 0,0 0 1 0 0,0 1-1 0 0,0-1 0 0 0,0 0 1 0 0,0 1-1 0 0,0-1 0 0 0,0 0 1 0 0,1 1-1 0 0,-1-1 0 0 0,0 1 1 0 0,14 5 148 0 0,16-3 187 0 0,-6-5-769 0 0,-1 0 0 0 0,0-2 0 0 0,43-12 0 0 0,-32 3-5065 0 0,-9 11-1270 0 0</inkml:trace>
  <inkml:trace contextRef="#ctx0" brushRef="#br0" timeOffset="1">190 149 14467 0 0,'4'2'1016'0'0,"1"2"-79"0"0,2-1 23 0 0,4 1 0 0 0,-2-4-280 0 0,4-2-328 0 0,-1 0-176 0 0,3-3-104 0 0,-1 0-48 0 0,0-4-120 0 0,-1 0-360 0 0,1 0-640 0 0,-3-2-817 0 0,0-2-903 0 0,-6-4-265 0 0,2 0-3048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5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 7098 0 0,'-3'-2'2373'0'0,"3"2"-2110"0"0,0 0 1 0 0,-1 0 0 0 0,1 0-1 0 0,0-1 1 0 0,-1 1 0 0 0,1 0 0 0 0,0 0-1 0 0,-1 0 1 0 0,1 0 0 0 0,0 0-1 0 0,-1 0 1 0 0,1 0 0 0 0,-1 0-1 0 0,1 0 1 0 0,0 0 0 0 0,-1 0-1 0 0,1 0 1 0 0,0 0 0 0 0,-1 1 0 0 0,1-1-1 0 0,0 0 1 0 0,0 0 0 0 0,-1 0-1 0 0,1 1 1 0 0,-10 11 3326 0 0,-5 24-2369 0 0,14-31-382 0 0,-4 10-586 0 0,1-1 0 0 0,1 1 0 0 0,1-1 1 0 0,0 1-1 0 0,1 0 0 0 0,0 20 0 0 0,2-24-703 0 0,-1-1 0 0 0,2 0 0 0 0,-1 0 0 0 0,1 0-1 0 0,1 0 1 0 0,0-1 0 0 0,0 1 0 0 0,1-1 0 0 0,0 1-1 0 0,6 9 1 0 0,6-1-6212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15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50 218 6745 0 0,'-5'6'958'0'0,"0"-1"0"0"0,0 1 0 0 0,1 0 0 0 0,0 0-1 0 0,0 1 1 0 0,0-1 0 0 0,1 1 0 0 0,0-1-1 0 0,0 1 1 0 0,1 0 0 0 0,0 0 0 0 0,-2 9-1 0 0,4-12-835 0 0,-1-1-1 0 0,1 1 0 0 0,0-1 0 0 0,0 1 0 0 0,0-1 0 0 0,0 1 1 0 0,1-1-1 0 0,0 1 0 0 0,-1-1 0 0 0,1 1 0 0 0,0-1 0 0 0,1 0 0 0 0,-1 1 1 0 0,1-1-1 0 0,-1 0 0 0 0,1 0 0 0 0,0 0 0 0 0,0 0 0 0 0,0 0 1 0 0,0-1-1 0 0,1 1 0 0 0,-1-1 0 0 0,1 1 0 0 0,0-1 0 0 0,0 0 1 0 0,-1 0-1 0 0,6 2 0 0 0,-5-2-106 0 0,1 0 0 0 0,1 0 1 0 0,-1-1-1 0 0,0 0 0 0 0,0 1 1 0 0,0-2-1 0 0,1 1 0 0 0,-1 0 0 0 0,1-1 1 0 0,-1 0-1 0 0,0 0 0 0 0,1 0 1 0 0,-1-1-1 0 0,0 1 0 0 0,1-1 0 0 0,-1 0 1 0 0,0 0-1 0 0,0-1 0 0 0,1 1 0 0 0,-1-1 1 0 0,0 0-1 0 0,4-3 0 0 0,-3 2-27 0 0,-1 0 0 0 0,1 0-1 0 0,-1 0 1 0 0,0-1 0 0 0,0 0-1 0 0,0 0 1 0 0,0 0 0 0 0,-1 0-1 0 0,0 0 1 0 0,0-1 0 0 0,0 1-1 0 0,0-1 1 0 0,-1 0 0 0 0,1 0-1 0 0,-1 0 1 0 0,-1 0 0 0 0,3-9-1 0 0,-4 12 8 0 0,0 1 0 0 0,0 0 0 0 0,0 0 0 0 0,0 0 0 0 0,0 0 0 0 0,0-1 1 0 0,0 1-1 0 0,-1 0 0 0 0,1 0 0 0 0,0 0 0 0 0,-1 0 0 0 0,1 0 0 0 0,-1 0 0 0 0,1-1 0 0 0,-1 1 0 0 0,0 0 0 0 0,1 1 0 0 0,-1-1 0 0 0,0 0 0 0 0,0 0 0 0 0,0 0 0 0 0,0 0 0 0 0,1 0 0 0 0,-1 1 0 0 0,0-1 1 0 0,0 1-1 0 0,0-1 0 0 0,-1 0 0 0 0,1 1 0 0 0,0 0 0 0 0,0-1 0 0 0,0 1 0 0 0,0 0 0 0 0,0-1 0 0 0,0 1 0 0 0,-1 0 0 0 0,1 0 0 0 0,0 0 0 0 0,0 0 0 0 0,0 0 0 0 0,-2 0 0 0 0,-6 0 6 0 0,0 0 0 0 0,1 1 0 0 0,-1 0 0 0 0,-10 2 0 0 0,14-2-163 0 0,-32 10-315 0 0,19 2-2814 0 0</inkml:trace>
  <inkml:trace contextRef="#ctx0" brushRef="#br0" timeOffset="1">213 0 11947 0 0,'10'9'10768'0'0,"25"30"-9133"0"0,-21-23-720 0 0,0-1-823 0 0,0 2-1 0 0,-2-1 0 0 0,0 2 0 0 0,-1 0 1 0 0,-1 0-1 0 0,-1 1 0 0 0,0 0 0 0 0,-1 1 0 0 0,-1 0 1 0 0,-1 0-1 0 0,-1 0 0 0 0,-1 1 0 0 0,-1-1 0 0 0,2 35 1 0 0,-7 47-609 0 0,-9-35-5392 0 0,6-54 766 0 0,-2 0-3241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1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8194 0 0,'1'17'2327'0'0,"0"1"0"0"0,7 27 0 0 0,25 73-549 0 0,-29-110-1664 0 0,-2-8-43 0 0,0-18-25 0 0,-3-27-88 0 0,-4 13 32 0 0,2 16-7 0 0,1 1 0 0 0,1-1 0 0 0,0-22 0 0 0,1 37 15 0 0,0 0 0 0 0,0 0-1 0 0,0 0 1 0 0,0 0 0 0 0,0 1 0 0 0,0-1 0 0 0,1 0 0 0 0,-1 0 0 0 0,0 0 0 0 0,0 0 0 0 0,1 1 0 0 0,-1-1 0 0 0,0 0 0 0 0,1 0 0 0 0,-1 1 0 0 0,1-1 0 0 0,-1 0 0 0 0,1 1 0 0 0,-1-1-1 0 0,1 0 1 0 0,0 1 0 0 0,-1-1 0 0 0,1 1 0 0 0,0-1 0 0 0,-1 1 0 0 0,1 0 0 0 0,0-1 0 0 0,0 1 0 0 0,1-1 0 0 0,0 1 3 0 0,0 0-1 0 0,0 0 1 0 0,-1 0-1 0 0,1 0 1 0 0,0 0 0 0 0,0 1-1 0 0,0-1 1 0 0,0 1 0 0 0,0-1-1 0 0,0 1 1 0 0,-1 0-1 0 0,4 1 1 0 0,1 2 30 0 0,1 0 1 0 0,-1 0-1 0 0,0 0 1 0 0,0 1-1 0 0,9 9 0 0 0,-13-12-4 0 0,-1-1 0 0 0,0 1 0 0 0,0 0 0 0 0,0 0 0 0 0,0-1 0 0 0,0 1 0 0 0,-1 0 0 0 0,1 0 0 0 0,0 0 0 0 0,-1 0-1 0 0,0 0 1 0 0,1 0 0 0 0,-1 0 0 0 0,0 0 0 0 0,0 0 0 0 0,0 0 0 0 0,0 0 0 0 0,0 0 0 0 0,0 0 0 0 0,-1 0 0 0 0,1 0 0 0 0,-1 0-1 0 0,1 0 1 0 0,-1 0 0 0 0,0 0 0 0 0,0-1 0 0 0,0 1 0 0 0,0 0 0 0 0,0 0 0 0 0,0-1 0 0 0,0 1 0 0 0,-3 1 0 0 0,-4 7-181 0 0,-1-1 0 0 0,0-1 0 0 0,-1 0 0 0 0,-13 9 0 0 0,7-5-727 0 0,11-8 919 0 0,-13 11-2445 0 0,32-23 1039 0 0,-2 1 1911 0 0,1 0 0 0 0,0 1 0 0 0,22-7 0 0 0,-28 10-1009 0 0,0 1 0 0 0,1 1 0 0 0,-1-1 0 0 0,14 0 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1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27 8050 0 0,'-1'-21'5357'0'0,"1"16"-1735"0"0,-2 18-2651 0 0,-3 11-766 0 0,2 0-1 0 0,1 0 1 0 0,1 0 0 0 0,1 0-1 0 0,3 25 1 0 0,-2-49-212 0 0,-1 1 1 0 0,0 0-1 0 0,0-1 0 0 0,0 1 1 0 0,1 0-1 0 0,-1-1 0 0 0,0 1 0 0 0,1 0 1 0 0,-1-1-1 0 0,0 1 0 0 0,1-1 0 0 0,-1 1 1 0 0,1 0-1 0 0,-1-1 0 0 0,1 1 1 0 0,-1-1-1 0 0,1 0 0 0 0,0 1 0 0 0,-1-1 1 0 0,1 1-1 0 0,0-1 0 0 0,-1 0 1 0 0,1 0-1 0 0,0 1 0 0 0,0-1 0 0 0,24 1-110 0 0,28-13-49 0 0,-47 10 135 0 0,8-1-288 0 0,11-3-1073 0 0,-13-1-2697 0 0,-12 6 3801 0 0,0 0 0 0 0,-1 0 0 0 0,1 1 0 0 0,0-1 0 0 0,-1 0 0 0 0,1 0 0 0 0,-1 0 0 0 0,1 1 0 0 0,-1-1 0 0 0,1 0 0 0 0,-1 1 0 0 0,1-1 0 0 0,-1 0 0 0 0,0 1 0 0 0,1-1 0 0 0,-1 1 0 0 0,0-1 0 0 0,0 0 0 0 0,-6-1-4546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6 273 10506 0 0,'-6'18'3809'0'0,"6"-2"-1480"0"0,0 5-329 0 0,4-3-240 0 0,3-2-383 0 0,2-1-601 0 0,2-3-416 0 0,1-5-200 0 0,3-3-104 0 0,-1-4-16 0 0,2-2-40 0 0,2-3-40 0 0,0-1-272 0 0,0-4-488 0 0,0-1-761 0 0,0-5-975 0 0,-2-2-1481 0 0,-4-2-4209 0 0</inkml:trace>
  <inkml:trace contextRef="#ctx0" brushRef="#br0" timeOffset="1">240 33 14531 0 0,'0'-1'301'0'0,"0"0"0"0"0,-1-1 0 0 0,1 1 0 0 0,0 0 0 0 0,0 0 0 0 0,0 0 0 0 0,0 0 0 0 0,0-1 0 0 0,0 1 0 0 0,0 0 0 0 0,0 0 0 0 0,0 0 0 0 0,0 0 0 0 0,1 0 0 0 0,-1-1 0 0 0,0 1 0 0 0,1 0 0 0 0,-1 0 0 0 0,1 0 0 0 0,-1 0 0 0 0,1 0 0 0 0,0 0 0 0 0,-1 0 0 0 0,1 0 0 0 0,1-1 0 0 0,0 2-163 0 0,-1-1 0 0 0,0 1 0 0 0,1 0 0 0 0,-1-1 0 0 0,1 1 0 0 0,-1 0 0 0 0,0 0 0 0 0,1 0 0 0 0,-1 0 0 0 0,1 0 0 0 0,-1 0 0 0 0,1 0 0 0 0,-1 0 0 0 0,1 1 0 0 0,-1-1 0 0 0,0 1 0 0 0,2 0 0 0 0,4 2-103 0 0,0 0 0 0 0,-1 0 1 0 0,0 0-1 0 0,1 1 0 0 0,-1 0 0 0 0,-1 1 0 0 0,9 6 1 0 0,-10-5-20 0 0,0-1 1 0 0,0 1 0 0 0,0 0 0 0 0,-1 0-1 0 0,0 0 1 0 0,0 0 0 0 0,0 0-1 0 0,-1 1 1 0 0,0 0 0 0 0,0-1-1 0 0,-1 1 1 0 0,1 0 0 0 0,-1 11-1 0 0,-1-12-332 0 0,0 1-1 0 0,0-1 1 0 0,-1 0-1 0 0,0 1 0 0 0,0-1 1 0 0,-3 10-1 0 0,2-11-434 0 0,0-1 1 0 0,0 0-1 0 0,0 1 0 0 0,-1-1 0 0 0,1 0 1 0 0,-1 0-1 0 0,0-1 0 0 0,0 1 0 0 0,-5 4 1 0 0,-2-1-3727 0 0,-1-4-2182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2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 12651 0 0,'-11'1'10795'0'0,"30"13"-8223"0"0,-11-12-2500 0 0,-1 0 1 0 0,1-1 0 0 0,-1 0 0 0 0,1 0 0 0 0,-1-1 0 0 0,1 0 0 0 0,-1 0 0 0 0,1-1 0 0 0,-1 0 0 0 0,1-1 0 0 0,-1 1 0 0 0,0-1-1 0 0,0-1 1 0 0,12-4 0 0 0,-8 3-202 0 0,0 0-1 0 0,0 1 1 0 0,0 0 0 0 0,0 1-1 0 0,16-1 1 0 0,-26 3-86 0 0,0 0-1 0 0,0 0 1 0 0,1 0 0 0 0,-1 1 0 0 0,0-1-1 0 0,0 0 1 0 0,0 0 0 0 0,1 1-1 0 0,-1-1 1 0 0,0 1 0 0 0,0-1 0 0 0,0 1-1 0 0,0 0 1 0 0,0-1 0 0 0,0 1-1 0 0,0 0 1 0 0,0-1 0 0 0,0 1 0 0 0,0 0-1 0 0,0 0 1 0 0,0 0 0 0 0,-1 0-1 0 0,1 0 1 0 0,0 0 0 0 0,-1 0 0 0 0,1 0-1 0 0,-1 1 1 0 0,1-1 0 0 0,-1 0-1 0 0,1 0 1 0 0,-1 0 0 0 0,0 0 0 0 0,0 1-1 0 0,0-1 1 0 0,1 0 0 0 0,-1 0-1 0 0,0 1 1 0 0,-1-1 0 0 0,1 0 0 0 0,0 0-1 0 0,0 2 1 0 0,-1-2 36 0 0,1 0 0 0 0,0-1 1 0 0,-1 1-1 0 0,1 0 0 0 0,0-1 0 0 0,-1 1 0 0 0,1 0 1 0 0,-1-1-1 0 0,1 1 0 0 0,-1 0 0 0 0,1-1 0 0 0,-1 1 1 0 0,0-1-1 0 0,1 1 0 0 0,-1-1 0 0 0,0 0 0 0 0,1 1 1 0 0,-1-1-1 0 0,0 1 0 0 0,0-1 0 0 0,1 0 0 0 0,-1 0 0 0 0,0 1 1 0 0,0-1-1 0 0,1 0 0 0 0,-1 0 0 0 0,0 0 0 0 0,0 0 1 0 0,0 0-1 0 0,1 0 0 0 0,-1 0 0 0 0,0 0 0 0 0,0 0 1 0 0,0-1-1 0 0,1 1 0 0 0,-1 0 0 0 0,0 0 0 0 0,-1-1 1 0 0,-9 0-1930 0 0,10 1 1854 0 0,1 0 0 0 0,-1 1 0 0 0,0-1 0 0 0,0 1 0 0 0,0-1 0 0 0,1 1 0 0 0,-1-1 0 0 0,0 1 0 0 0,1-1 0 0 0,-1 1 0 0 0,0-1 0 0 0,1 1 1 0 0,-1 0-1 0 0,1-1 0 0 0,-1 1 0 0 0,1 0 0 0 0,-1 0 0 0 0,1-1 0 0 0,-1 1 0 0 0,1 0 0 0 0,-1 1 0 0 0</inkml:trace>
  <inkml:trace contextRef="#ctx0" brushRef="#br0" timeOffset="1">1 257 13155 0 0,'2'-1'3377'0'0,"3"-3"-937"0"0,4 1-384 0 0,2-1-431 0 0,3-1-561 0 0,2-4-440 0 0,2 1-304 0 0,2 0-168 0 0,-1-1-104 0 0,1 1-40 0 0,0 3-128 0 0,1 0-408 0 0,-1 3-664 0 0,-2 2-905 0 0,-2 2-735 0 0,-4 1-641 0 0,-6 3-440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4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9538 0 0,'1'9'11783'0'0,"0"21"-8324"0"0,0 9-3674 0 0,2-14-80 0 0,8 37-1 0 0,-11-63 254 0 0,0-1-1 0 0,0 0 0 0 0,0 0 0 0 0,0 1 1 0 0,0-1-1 0 0,1 0 0 0 0,-1 1 1 0 0,0-1-1 0 0,1 0 0 0 0,0 1 0 0 0,-1-1 1 0 0,1 0-1 0 0,0 1 0 0 0,0-1 0 0 0,0 1 1 0 0,0-1-1 0 0,0 1 0 0 0,0 0 0 0 0,0-1 1 0 0,0 1-1 0 0,1 0 0 0 0,-1 0 0 0 0,0 0 1 0 0,1 0-1 0 0,-1 0 0 0 0,1 0 0 0 0,-1 0 1 0 0,1 1-1 0 0,-1-1 0 0 0,1 0 0 0 0,0 1 1 0 0,-1-1-1 0 0,1 1 0 0 0,0 0 1 0 0,0-1-1 0 0,-1 1 0 0 0,1 0 0 0 0,0 0 1 0 0,0 0-1 0 0,2 1 0 0 0,33 12-2014 0 0,-16 1-5043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71 8986 0 0,'0'0'407'0'0,"-1"0"0"0"0,0 0-1 0 0,1 0 1 0 0,-1 0 0 0 0,1 1 0 0 0,-1-1 0 0 0,0 0-1 0 0,1 0 1 0 0,-1 0 0 0 0,1 1 0 0 0,-1-1 0 0 0,1 0 0 0 0,-3 3 2033 0 0,2-3-2033 0 0,1 1 0 0 0,0-1 0 0 0,-1 1 0 0 0,1-1 0 0 0,0 1-1 0 0,-1 0 1 0 0,1 0 0 0 0,-3 22 2680 0 0,3-21-3066 0 0,0 0 0 0 0,0 0 1 0 0,1 0-1 0 0,-1 0 0 0 0,0 0 0 0 0,1 0 1 0 0,-1 0-1 0 0,1 0 0 0 0,0 0 1 0 0,0-1-1 0 0,0 1 0 0 0,0 0 0 0 0,0 0 1 0 0,0-1-1 0 0,0 1 0 0 0,0-1 1 0 0,1 1-1 0 0,-1-1 0 0 0,3 3 0 0 0,-3-4-22 0 0,-1 0-1 0 0,1 0 1 0 0,0 0-1 0 0,-1 0 0 0 0,1 0 1 0 0,0 0-1 0 0,-1 0 1 0 0,1-1-1 0 0,0 1 1 0 0,-1 0-1 0 0,1 0 0 0 0,-1-1 1 0 0,1 1-1 0 0,0 0 1 0 0,-1-1-1 0 0,1 1 1 0 0,-1 0-1 0 0,1-1 0 0 0,-1 1 1 0 0,1-1-1 0 0,-1 1 1 0 0,0-1-1 0 0,1 1 1 0 0,-1-1-1 0 0,1 1 0 0 0,-1-1 1 0 0,0 0-1 0 0,0 1 1 0 0,1-1-1 0 0,-1 1 1 0 0,0-1-1 0 0,0 0 0 0 0,9-27-454 0 0,-7 22 238 0 0,0-2-28 0 0,1-1 1 0 0,0 1 0 0 0,1 0 0 0 0,0 1 0 0 0,0-1-1 0 0,1 1 1 0 0,9-13 0 0 0,-12 18 262 0 0,0 0-1 0 0,0 0 0 0 0,0 1 1 0 0,0-1-1 0 0,0 1 1 0 0,0-1-1 0 0,0 1 1 0 0,0 0-1 0 0,1 0 0 0 0,-1 0 1 0 0,0 0-1 0 0,1 0 1 0 0,-1 0-1 0 0,1 1 0 0 0,-1-1 1 0 0,1 1-1 0 0,-1-1 1 0 0,1 1-1 0 0,0 0 1 0 0,-1 0-1 0 0,1 0 0 0 0,-1 1 1 0 0,1-1-1 0 0,-1 1 1 0 0,1-1-1 0 0,-1 1 1 0 0,1 0-1 0 0,-1 0 0 0 0,0 0 1 0 0,4 2-1 0 0,-1 0 189 0 0,0 0-1 0 0,0 1 0 0 0,-1 0 1 0 0,1 0-1 0 0,-1 0 1 0 0,1 1-1 0 0,-1-1 0 0 0,-1 1 1 0 0,6 7-1 0 0,-8-10-157 0 0,0-1 0 0 0,0 0 0 0 0,0 1 0 0 0,-1-1 0 0 0,1 1 0 0 0,0-1 0 0 0,0 1 0 0 0,-1-1 0 0 0,1 1 0 0 0,-1-1 0 0 0,1 1 0 0 0,-1 0 0 0 0,0-1 0 0 0,0 1 0 0 0,0 0 0 0 0,0-1 0 0 0,0 1 0 0 0,0 0 0 0 0,0-1 0 0 0,0 1 0 0 0,-1 0 0 0 0,1-1 0 0 0,0 1 0 0 0,-1-1 0 0 0,0 1 0 0 0,1-1 0 0 0,-1 1 0 0 0,0-1 0 0 0,0 1 0 0 0,0-1 0 0 0,0 0 0 0 0,0 1 0 0 0,0-1 0 0 0,0 0 0 0 0,0 0 0 0 0,0 0 0 0 0,-1 0 0 0 0,1 0 0 0 0,-3 2 0 0 0,0-2-16 0 0,1 1 0 0 0,-1-1 0 0 0,0 1 0 0 0,0-1 0 0 0,0 0 0 0 0,0-1 0 0 0,-1 1 1 0 0,1-1-1 0 0,0 0 0 0 0,0 0 0 0 0,0 0 0 0 0,0 0 0 0 0,-7-2 0 0 0,-6-2-8 0 0,0-1-1 0 0,-17-7 1 0 0,21 7-44 0 0,0 0 0 0 0,-24-4 0 0 0,53 20-2795 0 0,13 4-4142 0 0,-10-6-1918 0 0</inkml:trace>
  <inkml:trace contextRef="#ctx0" brushRef="#br0" timeOffset="1">310 14 19908 0 0,'4'-2'5313'0'0,"1"2"-3392"0"0,0 2-705 0 0,-1 1-480 0 0,-4 3-328 0 0,0-1-240 0 0,-2 0-168 0 0,4 1-392 0 0,0 1-648 0 0,0 0-1312 0 0,-2 0-1905 0 0,-9-9-2481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5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10178 0 0,'-4'0'1371'0'0,"2"0"-553"0"0,1 0 1 0 0,-1 0-1 0 0,0 0 0 0 0,0 0 1 0 0,0 0-1 0 0,0 0 1 0 0,1 0-1 0 0,-1 1 0 0 0,0-1 1 0 0,0 1-1 0 0,0-1 0 0 0,-2 2 1 0 0,3 0-621 0 0,0-1 1 0 0,1 0 0 0 0,-1 1 0 0 0,0-1-1 0 0,1 1 1 0 0,-1-1 0 0 0,1 1 0 0 0,0-1 0 0 0,-1 1-1 0 0,1 0 1 0 0,0-1 0 0 0,0 1 0 0 0,0-1-1 0 0,0 1 1 0 0,0-1 0 0 0,0 1 0 0 0,1 1 0 0 0,3 57 602 0 0,12 61-1 0 0,6-31-2574 0 0,-15-70-514 0 0,0-1-1 0 0,14 24 1 0 0,-20-40 1356 0 0,1-1 0 0 0,-1 1 1 0 0,1-1-1 0 0,0 1 0 0 0,0-1 0 0 0,0 0 1 0 0,0 1-1 0 0,2 1 0 0 0,8 2-5329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5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10066 0 0,'-21'21'7276'0'0,"5"9"-3670"0"0,-6 35-1380 0 0,18-50-1563 0 0,2-8-573 0 0,0 1 0 0 0,0 0-1 0 0,1 0 1 0 0,0-1 0 0 0,1 1 0 0 0,0 0 0 0 0,0 0-1 0 0,0 0 1 0 0,1 0 0 0 0,0-1 0 0 0,4 13 0 0 0,-4-16-82 0 0,0-1 0 0 0,1 0 1 0 0,-1 1-1 0 0,1-1 0 0 0,0 0 1 0 0,0 0-1 0 0,0 0 0 0 0,0 0 1 0 0,0-1-1 0 0,1 1 0 0 0,0 0 1 0 0,-1-1-1 0 0,1 0 0 0 0,0 0 1 0 0,0 0-1 0 0,0 0 0 0 0,0 0 1 0 0,0 0-1 0 0,1-1 0 0 0,-1 1 1 0 0,0-1-1 0 0,1 0 0 0 0,-1 0 1 0 0,1 0-1 0 0,-1-1 0 0 0,1 1 1 0 0,5-1-1 0 0,-5 0-6 0 0,-1 1 1 0 0,1-1-1 0 0,0 0 0 0 0,0-1 0 0 0,-1 1 0 0 0,1-1 1 0 0,0 1-1 0 0,-1-1 0 0 0,1 0 0 0 0,-1-1 1 0 0,1 1-1 0 0,-1 0 0 0 0,1-1 0 0 0,-1 0 1 0 0,0 0-1 0 0,0 0 0 0 0,0 0 0 0 0,0-1 1 0 0,0 1-1 0 0,0-1 0 0 0,-1 1 0 0 0,1-1 0 0 0,-1 0 1 0 0,0 0-1 0 0,0 0 0 0 0,0-1 0 0 0,0 1 1 0 0,0 0-1 0 0,-1-1 0 0 0,1 1 0 0 0,-1-1 1 0 0,0 1-1 0 0,0-1 0 0 0,-1 0 0 0 0,1 1 1 0 0,-1-1-1 0 0,1 0 0 0 0,-2-5 0 0 0,2 1-32 0 0,-2 0 0 0 0,1 0 1 0 0,-1 0-1 0 0,-1 0 0 0 0,1 0 0 0 0,-1 0 0 0 0,-1 0 0 0 0,1 1 0 0 0,-1-1 0 0 0,0 1 0 0 0,-1 0 1 0 0,0 0-1 0 0,0 0 0 0 0,-1 0 0 0 0,0 1 0 0 0,0 0 0 0 0,-8-9 0 0 0,5 9-158 0 0,0 1-1 0 0,-1-1 0 0 0,0 1 0 0 0,-9-4 1 0 0,16 8-10 0 0,0 0 1 0 0,0 0 0 0 0,0 0-1 0 0,-1 0 1 0 0,1 0 0 0 0,0 1-1 0 0,0-1 1 0 0,-1 1 0 0 0,1-1-1 0 0,0 1 1 0 0,-1 0 0 0 0,1 0-1 0 0,-1 0 1 0 0,1 0 0 0 0,0 0-1 0 0,-1 1 1 0 0,1-1-1 0 0,0 1 1 0 0,0 0 0 0 0,-1-1-1 0 0,1 1 1 0 0,-3 2 0 0 0,4-2-250 0 0,0 0 1 0 0,1 0-1 0 0,-1 0 0 0 0,0 0 1 0 0,1 0-1 0 0,-1 0 0 0 0,0 1 1 0 0,1-1-1 0 0,-1 0 0 0 0,1 0 1 0 0,0 1-1 0 0,0-1 1 0 0,-1 0-1 0 0,1 1 0 0 0,0-1 1 0 0,0 0-1 0 0,0 1 0 0 0,0-1 1 0 0,0 0-1 0 0,1 3 0 0 0,2 7-5315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6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87 15219 0 0,'-2'15'7303'0'0,"4"13"-4783"0"0,0-8-1806 0 0,-7 168-610 0 0,1-273-3151 0 0,2 53 2776 0 0,0 0 0 0 0,2-1 0 0 0,2 1 0 0 0,9-54 0 0 0,-11 83 335 0 0,1 1 1 0 0,-1 0 0 0 0,1 0-1 0 0,0 0 1 0 0,-1-1-1 0 0,1 1 1 0 0,0 0-1 0 0,0 0 1 0 0,1 0 0 0 0,-1 1-1 0 0,0-1 1 0 0,1 0-1 0 0,-1 0 1 0 0,1 1-1 0 0,-1-1 1 0 0,4-2-1 0 0,-3 3-10 0 0,0 1-1 0 0,-1 0 0 0 0,1-1 0 0 0,-1 1 0 0 0,1 0 0 0 0,-1 0 0 0 0,1 0 0 0 0,0 0 0 0 0,-1 0 0 0 0,1 1 0 0 0,-1-1 0 0 0,1 0 0 0 0,-1 1 0 0 0,1-1 0 0 0,-1 1 0 0 0,1-1 0 0 0,-1 1 0 0 0,1 0 0 0 0,-1-1 0 0 0,1 1 0 0 0,-1 0 0 0 0,0 0 0 0 0,0 0 0 0 0,0 0 0 0 0,2 2 0 0 0,3 3 1 0 0,1 0 0 0 0,-2 1 0 0 0,1-1 0 0 0,0 1-1 0 0,-1 1 1 0 0,-1-1 0 0 0,1 1 0 0 0,-1 0-1 0 0,-1 0 1 0 0,1 0 0 0 0,-1 0 0 0 0,-1 1 0 0 0,1-1-1 0 0,-1 1 1 0 0,-1-1 0 0 0,1 10 0 0 0,-1-12-120 0 0,-1-1 0 0 0,0 1 0 0 0,0-1 0 0 0,0 1 0 0 0,-1-1 0 0 0,0 0 0 0 0,0 1 0 0 0,0-1 0 0 0,-1 0 0 0 0,1 1 1 0 0,-1-1-1 0 0,-1 0 0 0 0,1 0 0 0 0,-1 0 0 0 0,1-1 0 0 0,-1 1 0 0 0,-1-1 0 0 0,1 1 0 0 0,-1-1 0 0 0,0 0 0 0 0,0-1 1 0 0,0 1-1 0 0,0 0 0 0 0,0-1 0 0 0,-1 0 0 0 0,-8 4 0 0 0,-17 1-552 0 0,29-7 605 0 0,-1-1 0 0 0,1 0 0 0 0,0 1 0 0 0,-1-1 0 0 0,1 0 0 0 0,0 0 0 0 0,-1 0 0 0 0,1 0 0 0 0,0 0 0 0 0,-1 0 0 0 0,1-1 0 0 0,0 1 0 0 0,-1 0 0 0 0,1-1 0 0 0,0 1 0 0 0,0-1 0 0 0,-1 1 0 0 0,1-1 0 0 0,0 0 0 0 0,-1 0 0 0 0,2 0 29 0 0,0 1 1 0 0,0-1-1 0 0,1 0 0 0 0,-1 1 0 0 0,0-1 1 0 0,1 1-1 0 0,-1 0 0 0 0,0-1 0 0 0,1 1 1 0 0,-1-1-1 0 0,1 1 0 0 0,-1 0 0 0 0,1-1 0 0 0,-1 1 1 0 0,1 0-1 0 0,-1-1 0 0 0,1 1 0 0 0,-1 0 1 0 0,1 0-1 0 0,-1-1 0 0 0,1 1 0 0 0,0 0 1 0 0,-1 0-1 0 0,1 0 0 0 0,-1 0 0 0 0,1 0 1 0 0,0 0-1 0 0,-1 0 0 0 0,1 0 0 0 0,-1 0 1 0 0,2 0-1 0 0,23-2 104 0 0,-9 2-208 0 0,56-2-300 0 0,-37-6-2274 0 0,-5-7-3500 0 0,-18 9 2362 0 0,10 14-1917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6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7498 0 0,'-2'8'16042'0'0,"2"27"-14478"0"0,2-17-1468 0 0,0 0 1 0 0,1-1-1 0 0,1 0 0 0 0,1 1 1 0 0,0-1-1 0 0,1-1 0 0 0,1 1 1 0 0,13 23-1 0 0,-19-39-95 0 0,-1 0 0 0 0,0 0 0 0 0,1 0 0 0 0,-1 0 0 0 0,1-1 0 0 0,-1 1 0 0 0,1 0 0 0 0,-1 0 0 0 0,1-1 0 0 0,0 1 0 0 0,-1 0 0 0 0,1-1 0 0 0,0 1 0 0 0,0-1 0 0 0,0 1 0 0 0,-1-1 0 0 0,1 1 0 0 0,0-1 0 0 0,0 0 0 0 0,0 1 0 0 0,0-1 0 0 0,0 0 0 0 0,0 0 0 0 0,-1 0 0 0 0,1 1 0 0 0,0-1 0 0 0,0 0 0 0 0,0 0 0 0 0,0 0 0 0 0,0 0 0 0 0,0-1 0 0 0,0 1-1 0 0,0 0 1 0 0,0 0 0 0 0,0-1 0 0 0,0 1 0 0 0,-1 0 0 0 0,1-1 0 0 0,0 1 0 0 0,0-1 0 0 0,0 1 0 0 0,-1-1 0 0 0,1 1 0 0 0,0-1 0 0 0,0 1 0 0 0,0-2 0 0 0,14-19-1328 0 0,-3-2-3897 0 0,-8 14 1081 0 0,-3-1-2992 0 0</inkml:trace>
  <inkml:trace contextRef="#ctx0" brushRef="#br0" timeOffset="1">42 261 6129 0 0,'-2'0'740'0'0,"-1"0"-1"0"0,1 0 0 0 0,-1 1 1 0 0,1-1-1 0 0,0 1 1 0 0,-1-1-1 0 0,1 1 0 0 0,0 0 1 0 0,0 0-1 0 0,0 0 1 0 0,-1 1-1 0 0,1-1 0 0 0,0 0 1 0 0,1 1-1 0 0,-3 1 1 0 0,3-1-402 0 0,0 0 0 0 0,0 0 1 0 0,1 0-1 0 0,-1 0 1 0 0,1 0-1 0 0,0 0 0 0 0,-1 0 1 0 0,1 0-1 0 0,0 0 0 0 0,0 1 1 0 0,0-1-1 0 0,1 0 1 0 0,-1 0-1 0 0,0 0 0 0 0,1 0 1 0 0,-1 0-1 0 0,3 4 0 0 0,0 6 34 0 0,1 0 0 0 0,0 1 0 0 0,1-2 0 0 0,0 1 0 0 0,1 0 0 0 0,1-1 0 0 0,0 0 0 0 0,13 16 0 0 0,-17-24-428 0 0,1 1 1 0 0,-1-1-1 0 0,1 0 1 0 0,0 0-1 0 0,0-1 1 0 0,0 1 0 0 0,0-1-1 0 0,1 0 1 0 0,-1 0-1 0 0,0 0 1 0 0,6 1-1 0 0,-5-2-283 0 0,0 0 0 0 0,0 0-1 0 0,-1-1 1 0 0,1 0 0 0 0,0 0-1 0 0,0-1 1 0 0,0 1 0 0 0,-1-1 0 0 0,1 0-1 0 0,0 0 1 0 0,-1 0 0 0 0,1-1-1 0 0,4-2 1 0 0,2-3-5357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5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15 13123 0 0,'-2'-2'703'0'0,"0"1"0"0"0,0-1-1 0 0,0 1 1 0 0,0 0 0 0 0,0 0 0 0 0,-1-1 0 0 0,1 1 0 0 0,-1 1 0 0 0,1-1 0 0 0,0 0 0 0 0,-1 1-1 0 0,1-1 1 0 0,-4 0 0 0 0,5 2-573 0 0,0 0 0 0 0,0-1 0 0 0,-1 1 0 0 0,1 0 0 0 0,0 0 0 0 0,0 0-1 0 0,0 0 1 0 0,0 0 0 0 0,0 0 0 0 0,0 0 0 0 0,0 0 0 0 0,1 0 0 0 0,-1 1 0 0 0,0-1 0 0 0,1 0-1 0 0,-1 0 1 0 0,0 1 0 0 0,1-1 0 0 0,0 0 0 0 0,-1 1 0 0 0,1-1 0 0 0,0 1 0 0 0,-1-1 0 0 0,1 0-1 0 0,0 3 1 0 0,-4 22 140 0 0,1 1 0 0 0,1 0 0 0 0,1 0 0 0 0,3 33 0 0 0,9 51-2457 0 0,-7-77 418 0 0,-2-44-2349 0 0,2-44 3335 0 0,-4 43 765 0 0,0 0-1 0 0,1 0 0 0 0,0 1 1 0 0,1-1-1 0 0,0 0 1 0 0,6-15-1 0 0,-7 22 11 0 0,0 1 1 0 0,1-1 0 0 0,0 1-1 0 0,0 0 1 0 0,0-1-1 0 0,0 1 1 0 0,1 0-1 0 0,-1 0 1 0 0,1 1 0 0 0,0-1-1 0 0,-1 0 1 0 0,1 1-1 0 0,1 0 1 0 0,-1 0-1 0 0,0 0 1 0 0,0 0 0 0 0,1 0-1 0 0,-1 0 1 0 0,1 1-1 0 0,-1 0 1 0 0,1 0-1 0 0,4-1 1 0 0,35-10-234 0 0,-32 8-415 0 0,0 1 0 0 0,0 0-1 0 0,0 1 1 0 0,19-1 0 0 0,-35 28 4581 0 0,1 11-3339 0 0,1 1 1 0 0,3 43-1 0 0,0-44-405 0 0,3-47-282 0 0,0 0 0 0 0,1 0 1 0 0,0 1-1 0 0,1 0 0 0 0,0-1 0 0 0,1 2 0 0 0,8-13 1 0 0,14-15-2974 0 0,2 10-3871 0 0,-24 23 5777 0 0,-5 3 932 0 0,1-1 1 0 0,0 1-1 0 0,0 0 1 0 0,0 0-1 0 0,0 0 0 0 0,0 0 1 0 0,0 0-1 0 0,0 0 1 0 0,0 0-1 0 0,0 1 0 0 0,0-1 1 0 0,0 1-1 0 0,0-1 0 0 0,3 1 1 0 0,15 6-2624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6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5113 0 0,'6'-17'12834'0'0,"-5"19"-12371"0"0,0 0 0 0 0,0 0 1 0 0,-1 0-1 0 0,1 0 1 0 0,0 0-1 0 0,-1 1 0 0 0,1-1 1 0 0,-1 0-1 0 0,0 0 1 0 0,0 1-1 0 0,0 1 1 0 0,-7 49 1232 0 0,2-22-1405 0 0,5-26-289 0 0,0-1 0 0 0,0 1 0 0 0,0-1 0 0 0,1 1 1 0 0,0-1-1 0 0,0 1 0 0 0,0-1 0 0 0,0 1 0 0 0,0-1 0 0 0,1 0 1 0 0,0 1-1 0 0,0-1 0 0 0,3 5 0 0 0,-4-8-7 0 0,0 0 0 0 0,0 0 0 0 0,0 0 0 0 0,0 0 0 0 0,0 0 0 0 0,0 0 0 0 0,0 0 0 0 0,1 0 0 0 0,-1-1 0 0 0,0 1 0 0 0,0 0 0 0 0,1-1 0 0 0,-1 1 0 0 0,0-1 0 0 0,1 1 0 0 0,-1-1 0 0 0,3 1 0 0 0,-1-2-3 0 0,-1 1-1 0 0,0 0 1 0 0,0 0-1 0 0,0-1 1 0 0,1 1-1 0 0,-1-1 1 0 0,0 0-1 0 0,0 0 1 0 0,0 0-1 0 0,0 0 1 0 0,0 0-1 0 0,0 0 1 0 0,0 0 0 0 0,2-3-1 0 0,2-2-166 0 0,0 0 0 0 0,-1 0 0 0 0,0 0 0 0 0,0 0 0 0 0,0-1 0 0 0,-1 0 0 0 0,0 0 0 0 0,0 0 0 0 0,-1-1 0 0 0,0 1 0 0 0,0-1 0 0 0,-1 0 0 0 0,0 1 0 0 0,0-1 0 0 0,0-10-1 0 0,-2 17 171 0 0,0 0 0 0 0,0 0 0 0 0,0 0 0 0 0,0 0 0 0 0,0 0 0 0 0,-1 0-1 0 0,1 1 1 0 0,0-1 0 0 0,-1 0 0 0 0,1 0 0 0 0,-1 0 0 0 0,1 0-1 0 0,-1 1 1 0 0,1-1 0 0 0,-1 0 0 0 0,1 0 0 0 0,-1 1 0 0 0,0-1 0 0 0,0 0-1 0 0,1 1 1 0 0,-1-1 0 0 0,0 1 0 0 0,0-1 0 0 0,1 1 0 0 0,-1-1-1 0 0,0 1 1 0 0,0 0 0 0 0,0-1 0 0 0,0 1 0 0 0,0 0 0 0 0,0 0-1 0 0,0 0 1 0 0,0 0 0 0 0,1 0 0 0 0,-1 0 0 0 0,0 0 0 0 0,0 0 0 0 0,0 0-1 0 0,-2 0 1 0 0,0 0 41 0 0,0 1 0 0 0,0-1 0 0 0,-1 1 0 0 0,1 0-1 0 0,0 0 1 0 0,0 0 0 0 0,0 0 0 0 0,0 0 0 0 0,0 1 0 0 0,-3 2 0 0 0,1 0 52 0 0,0 1 1 0 0,0 0 0 0 0,0 0 0 0 0,1 0 0 0 0,0 1 0 0 0,0 0-1 0 0,1 0 1 0 0,-1 0 0 0 0,1 0 0 0 0,0 0 0 0 0,1 1 0 0 0,0-1 0 0 0,0 1-1 0 0,0 0 1 0 0,1-1 0 0 0,0 1 0 0 0,0 0 0 0 0,1 0 0 0 0,-1 0-1 0 0,2 0 1 0 0,-1 0 0 0 0,2 7 0 0 0,0-1-174 0 0,1-1 1 0 0,0 0-1 0 0,0 1 1 0 0,1-2-1 0 0,1 1 0 0 0,0 0 1 0 0,1-1-1 0 0,0 0 1 0 0,1 0-1 0 0,0-1 0 0 0,10 13 1 0 0,-16-22 13 0 0,0 0 0 0 0,-1 0 0 0 0,1 0 0 0 0,0 0 1 0 0,0 0-1 0 0,0 0 0 0 0,0 0 0 0 0,0-1 0 0 0,0 1 0 0 0,1 0 1 0 0,-1 0-1 0 0,0-1 0 0 0,0 1 0 0 0,0-1 0 0 0,1 1 0 0 0,-1-1 1 0 0,0 1-1 0 0,1-1 0 0 0,-1 0 0 0 0,0 0 0 0 0,1 0 0 0 0,1 1 1 0 0,-1-2-202 0 0,-1 0 0 0 0,0 1 0 0 0,0-1 0 0 0,0 0 0 0 0,0 1 1 0 0,0-1-1 0 0,0 0 0 0 0,0 0 0 0 0,0 0 0 0 0,0 0 1 0 0,0 0-1 0 0,0 0 0 0 0,-1 0 0 0 0,1 0 0 0 0,0 0 0 0 0,-1 0 1 0 0,1-1-1 0 0,0-1 0 0 0,2-6-1726 0 0,0-1 0 0 0,-1 0 0 0 0,0 0 0 0 0,1-14 0 0 0,-1 4-2117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6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 4817 0 0,'1'0'359'0'0,"0"0"1"0"0,0-1-1 0 0,0 1 1 0 0,0 0-1 0 0,0 0 1 0 0,0-1-1 0 0,0 1 1 0 0,0 0-1 0 0,0 0 1 0 0,0 0-1 0 0,0 0 1 0 0,0 0-1 0 0,0 0 1 0 0,-1 0-1 0 0,1 1 0 0 0,0-1 1 0 0,0 0-1 0 0,0 1 1 0 0,0-1-1 0 0,0 0 1 0 0,0 1-1 0 0,0-1 1 0 0,-1 1-1 0 0,1-1 1 0 0,0 1-1 0 0,0-1 1 0 0,-1 1-1 0 0,1 0 0 0 0,1 1 1 0 0,-1 0 131 0 0,0 0 0 0 0,0 1 0 0 0,0-1 0 0 0,0 1 0 0 0,0-1 0 0 0,0 1 0 0 0,-1-1 0 0 0,1 1 0 0 0,-1 0 0 0 0,0 4 0 0 0,0 5 216 0 0,0 1 0 0 0,-1-1 0 0 0,-5 21 0 0 0,3-21-765 0 0,-1 0 0 0 0,0-1 0 0 0,-1 0-1 0 0,0 0 1 0 0,-1 0 0 0 0,-11 17 0 0 0,12-22-411 0 0,1-1 0 0 0,-1 0 0 0 0,0 0-1 0 0,0 0 1 0 0,-9 7 0 0 0,11-10-115 0 0,-1 0 0 0 0,1 0 0 0 0,-1 0 0 0 0,1 0 0 0 0,-1-1 0 0 0,0 0 0 0 0,0 1 0 0 0,0-1 0 0 0,0-1 0 0 0,-6 2 0 0 0,9-2 439 0 0,0 0-1 0 0,-1 0 1 0 0,1 0-1 0 0,-1 0 1 0 0,1 0-1 0 0,-1 0 1 0 0,1-1-1 0 0,-1 1 1 0 0,1 0-1 0 0,0-1 1 0 0,-1 1-1 0 0,1-1 1 0 0,0 1-1 0 0,-1-1 1 0 0,1 0-1 0 0,0 0 1 0 0,-2 0-1 0 0,3 0 205 0 0,-1 0-1 0 0,0 0 1 0 0,1 1 0 0 0,-1-1 0 0 0,1 0-1 0 0,-1 0 1 0 0,1 0 0 0 0,-1 0-1 0 0,1 0 1 0 0,0 0 0 0 0,-1 0-1 0 0,1 0 1 0 0,0 0 0 0 0,0 0 0 0 0,0 0-1 0 0,-1 0 1 0 0,1 0 0 0 0,0 0-1 0 0,1-1 1 0 0,-1 0 207 0 0,0 0-1 0 0,1 1 1 0 0,-1-1 0 0 0,1 0 0 0 0,0 0-1 0 0,-1 1 1 0 0,1-1 0 0 0,0 0 0 0 0,0 1-1 0 0,0-1 1 0 0,0 1 0 0 0,0-1-1 0 0,0 1 1 0 0,1 0 0 0 0,-1 0 0 0 0,0-1-1 0 0,1 1 1 0 0,-1 0 0 0 0,1 0 0 0 0,-1 0-1 0 0,1 0 1 0 0,0 0 0 0 0,-1 1-1 0 0,1-1 1 0 0,0 0 0 0 0,2 0 0 0 0,37-6 1372 0 0,54-2 1 0 0,4-1-7473 0 0,-99 10 5652 0 0,11-3-2849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7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77 11707 0 0,'-2'7'1280'0'0,"1"1"1"0"0,1-1-1 0 0,-1 1 1 0 0,2 0-1 0 0,0 13 1 0 0,0-16-870 0 0,0 0 0 0 0,1 0 0 0 0,-1 0 0 0 0,1 0 1 0 0,0 0-1 0 0,0 0 0 0 0,1 0 0 0 0,3 4 0 0 0,-4-5-338 0 0,2 0 0 0 0,-1 0 0 0 0,0-1 0 0 0,1 1 0 0 0,0-1 0 0 0,0 0-1 0 0,0 0 1 0 0,0-1 0 0 0,0 1 0 0 0,0-1 0 0 0,1 0 0 0 0,-1 0 0 0 0,1 0-1 0 0,0-1 1 0 0,-1 1 0 0 0,1-1 0 0 0,0 0 0 0 0,0-1 0 0 0,0 1 0 0 0,0-1-1 0 0,5 0 1 0 0,-4 0-65 0 0,0-1 0 0 0,-1 1-1 0 0,1-1 1 0 0,0 0-1 0 0,-1-1 1 0 0,1 1 0 0 0,0-1-1 0 0,-1 0 1 0 0,0 0-1 0 0,0-1 1 0 0,1 0 0 0 0,-1 0-1 0 0,-1 0 1 0 0,1 0-1 0 0,0-1 1 0 0,-1 0 0 0 0,0 0-1 0 0,0 0 1 0 0,0 0 0 0 0,0-1-1 0 0,-1 0 1 0 0,0 1-1 0 0,4-8 1 0 0,-5 8 4 0 0,0 0 0 0 0,-1-1 1 0 0,1 1-1 0 0,-1-1 0 0 0,0 1 0 0 0,0-1 0 0 0,0 0 0 0 0,-1 1 1 0 0,1-1-1 0 0,-1 0 0 0 0,0 1 0 0 0,-1-1 0 0 0,1 0 1 0 0,-1 1-1 0 0,0-1 0 0 0,0 1 0 0 0,0-1 0 0 0,-1 1 0 0 0,0-1 1 0 0,0 1-1 0 0,0 0 0 0 0,0 0 0 0 0,0 0 0 0 0,-1 0 1 0 0,0 0-1 0 0,0 1 0 0 0,0-1 0 0 0,0 1 0 0 0,-5-4 0 0 0,4 4 16 0 0,-1 0 0 0 0,1 0-1 0 0,-1 0 1 0 0,0 1 0 0 0,1-1-1 0 0,-1 1 1 0 0,0 1-1 0 0,0-1 1 0 0,-1 1 0 0 0,1 0-1 0 0,0 0 1 0 0,0 0 0 0 0,-1 1-1 0 0,1-1 1 0 0,0 1 0 0 0,-1 1-1 0 0,1-1 1 0 0,0 1-1 0 0,-8 2 1 0 0,7-2-70 0 0,0 0 0 0 0,1 1 0 0 0,0 0 1 0 0,-1 0-1 0 0,1 1 0 0 0,0-1 0 0 0,0 1 0 0 0,0 0 0 0 0,1 0 0 0 0,-1 1 1 0 0,1-1-1 0 0,-1 1 0 0 0,1 0 0 0 0,0 0 0 0 0,1 1 0 0 0,-1-1 0 0 0,1 1 1 0 0,-4 6-1 0 0,6-10-183 0 0,1 0 1 0 0,-1 1 0 0 0,1-1 0 0 0,0 0-1 0 0,-1 1 1 0 0,1-1 0 0 0,0 0 0 0 0,0 1-1 0 0,0-1 1 0 0,0 0 0 0 0,0 1 0 0 0,0-1-1 0 0,0 0 1 0 0,1 1 0 0 0,-1-1-1 0 0,0 0 1 0 0,1 0 0 0 0,-1 1 0 0 0,1-1-1 0 0,-1 0 1 0 0,1 0 0 0 0,0 0 0 0 0,0 2-1 0 0,2 3-4522 0 0,-6-17-51 0 0,11 6-1536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7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17292 0 0,'-1'0'194'0'0,"1"-1"1"0"0,0 1 0 0 0,-1 0 0 0 0,1 0-1 0 0,0-1 1 0 0,-1 1 0 0 0,1 0-1 0 0,0-1 1 0 0,-1 1 0 0 0,1-1-1 0 0,0 1 1 0 0,0 0 0 0 0,-1-1 0 0 0,1 1-1 0 0,0 0 1 0 0,0-1 0 0 0,0 1-1 0 0,0-1 1 0 0,0 1 0 0 0,-1-1-1 0 0,1 1 1 0 0,0-1 0 0 0,0 1 0 0 0,0 0-1 0 0,0-1 1 0 0,0 1 0 0 0,0-1-1 0 0,0 1 1 0 0,1-1 0 0 0,-1 1-1 0 0,0-1 1 0 0,0 1 0 0 0,1-1 0 0 0,15-6 1983 0 0,29 4-2371 0 0,-41 4 520 0 0,5-2-469 0 0,64 5 309 0 0,-69-4-546 0 0,-1 1 1 0 0,1 0 0 0 0,0-1-1 0 0,0 1 1 0 0,-1 1 0 0 0,1-1-1 0 0,0 0 1 0 0,-1 1-1 0 0,1 0 1 0 0,-1 0 0 0 0,0 0-1 0 0,0 0 1 0 0,1 0 0 0 0,-2 1-1 0 0,5 3 1 0 0,-6-5 227 0 0,-1-1 1 0 0,0 0-1 0 0,0 1 1 0 0,0-1-1 0 0,0 0 0 0 0,0 0 1 0 0,1 1-1 0 0,-1-1 0 0 0,0 0 1 0 0,0 1-1 0 0,0-1 1 0 0,0 0-1 0 0,0 1 0 0 0,0-1 1 0 0,0 0-1 0 0,0 1 0 0 0,0-1 1 0 0,0 0-1 0 0,0 1 1 0 0,0-1-1 0 0,-1 0 0 0 0,1 0 1 0 0,0 1-1 0 0,0-1 0 0 0,0 0 1 0 0,0 1-1 0 0,0-1 1 0 0,-1 0-1 0 0,1 0 0 0 0,0 1 1 0 0,0-1-1 0 0,0 0 1 0 0,-1 0-1 0 0,1 0 0 0 0,0 1 1 0 0,0-1-1 0 0,-1 0 0 0 0,1 0 1 0 0,0 0-1 0 0,-1 0 1 0 0,1 1-1 0 0,-14 4-4324 0 0,-5-2-1342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44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10250 0 0,'-3'9'1015'0'0,"-6"18"972"0"0,1 0 0 0 0,1 1-1 0 0,-5 47 1 0 0,12-74-1834 0 0,0 1-1 0 0,0-1 1 0 0,0 1-1 0 0,1-1 1 0 0,-1 1-1 0 0,0-1 1 0 0,1 1-1 0 0,-1-1 1 0 0,1 1-1 0 0,-1-1 1 0 0,1 0 0 0 0,-1 1-1 0 0,1-1 1 0 0,0 0-1 0 0,0 1 1 0 0,0-1-1 0 0,0 0 1 0 0,0 0-1 0 0,0 0 1 0 0,0 0-1 0 0,0 0 1 0 0,2 1-1 0 0,0 0-1 0 0,0 0-1 0 0,1 0 0 0 0,-1-1 1 0 0,0 0-1 0 0,1 1 0 0 0,-1-1 0 0 0,1-1 1 0 0,-1 1-1 0 0,7 0 0 0 0,-5 0-115 0 0,-1-1-1 0 0,1 0 0 0 0,0 0 0 0 0,0 0 0 0 0,0-1 0 0 0,0 1 1 0 0,0-1-1 0 0,0 0 0 0 0,0-1 0 0 0,-1 1 0 0 0,1-1 0 0 0,-1 0 1 0 0,1 0-1 0 0,6-5 0 0 0,-8 4-1 0 0,0-1 1 0 0,0 1-1 0 0,-1 0 1 0 0,1-1-1 0 0,-1 0 1 0 0,0 0 0 0 0,-1 1-1 0 0,1-1 1 0 0,0 0-1 0 0,-1 0 1 0 0,0-1-1 0 0,0 1 1 0 0,0 0-1 0 0,-1 0 1 0 0,1 0-1 0 0,-1-1 1 0 0,0 1-1 0 0,0 0 1 0 0,-1-1-1 0 0,0-4 1 0 0,0 6 8 0 0,1 1 1 0 0,-1-1 0 0 0,0 0 0 0 0,0 0 0 0 0,0 1 0 0 0,0-1 0 0 0,0 0 0 0 0,0 1 0 0 0,-1-1 0 0 0,0 1 0 0 0,1 0-1 0 0,-1-1 1 0 0,0 1 0 0 0,0 0 0 0 0,0 0 0 0 0,0 0 0 0 0,0 0 0 0 0,-1 1 0 0 0,1-1 0 0 0,-1 1 0 0 0,1-1 0 0 0,-1 1-1 0 0,1 0 1 0 0,-1 0 0 0 0,0 0 0 0 0,0 0 0 0 0,1 0 0 0 0,-1 1 0 0 0,0-1 0 0 0,-5 1 0 0 0,0 0 8 0 0,-1 1 0 0 0,0-1 0 0 0,1 2 0 0 0,-1-1 0 0 0,-13 6 1 0 0,20-7-91 0 0,0 1 0 0 0,0 0 0 0 0,0 0 0 0 0,0 0 1 0 0,0 0-1 0 0,0 0 0 0 0,0 1 0 0 0,0-1 0 0 0,1 1 1 0 0,-1-1-1 0 0,-3 4 0 0 0,5-4-41 0 0,-1 0 0 0 0,1 0 1 0 0,0 0-1 0 0,-1 0 0 0 0,1 0 0 0 0,0 0 0 0 0,-1 0 0 0 0,1 0 1 0 0,0 1-1 0 0,0-1 0 0 0,0 0 0 0 0,0 0 0 0 0,0 0 1 0 0,0 0-1 0 0,0 0 0 0 0,0 0 0 0 0,1 0 0 0 0,-1 0 0 0 0,0 0 1 0 0,1 0-1 0 0,-1 0 0 0 0,1 0 0 0 0,-1 0 0 0 0,1 0 1 0 0,-1 0-1 0 0,2 1 0 0 0,-2-1-446 0 0,1 0 0 0 0,0 0 0 0 0,0 0-1 0 0,0 0 1 0 0,0 0 0 0 0,0 0 0 0 0,0 0 0 0 0,0 0 0 0 0,0-1 0 0 0,1 1 0 0 0,-1-1 0 0 0,0 1-1 0 0,0 0 1 0 0,1-1 0 0 0,-1 0 0 0 0,0 1 0 0 0,0-1 0 0 0,1 0 0 0 0,-1 0 0 0 0,0 0 0 0 0,3 0-1 0 0,6-1-6697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7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10986 0 0,'6'2'1179'0'0,"0"1"0"0"0,-1-1-1 0 0,1 0 1 0 0,0 0 0 0 0,10 1-1 0 0,-10-2-786 0 0,0-1 0 0 0,0 0 0 0 0,0 0-1 0 0,0 0 1 0 0,6-2 0 0 0,1-1-123 0 0,0 0 0 0 0,-1-1 1 0 0,1-1-1 0 0,21-11 0 0 0,-39 19-143 0 0,1 0 1 0 0,0 0-1 0 0,0 0 0 0 0,1 1 0 0 0,-1-1 0 0 0,1 1 0 0 0,0 0 1 0 0,0 0-1 0 0,0 1 0 0 0,-3 5 0 0 0,0 1 64 0 0,1 0 0 0 0,0 0 1 0 0,-4 13-1 0 0,7-17-71 0 0,1 0 1 0 0,0 0-1 0 0,1 0 1 0 0,0 0-1 0 0,0 0 1 0 0,0 0-1 0 0,1 0 1 0 0,0 0-1 0 0,0 0 1 0 0,1 0-1 0 0,4 12 0 0 0,-5-17-108 0 0,0 1 0 0 0,-1-1-1 0 0,1 0 1 0 0,0 0-1 0 0,0 0 1 0 0,1 0-1 0 0,-1 0 1 0 0,0 0 0 0 0,0-1-1 0 0,1 1 1 0 0,-1 0-1 0 0,1-1 1 0 0,0 1-1 0 0,-1-1 1 0 0,1 1 0 0 0,0-1-1 0 0,0 0 1 0 0,0 0-1 0 0,0 0 1 0 0,0 0-1 0 0,0 0 1 0 0,0 0 0 0 0,0 0-1 0 0,1-1 1 0 0,-1 1-1 0 0,0-1 1 0 0,0 0-1 0 0,1 1 1 0 0,-1-1 0 0 0,0 0-1 0 0,0 0 1 0 0,1-1-1 0 0,-1 1 1 0 0,0 0-1 0 0,0-1 1 0 0,1 1 0 0 0,-1-1-1 0 0,0 0 1 0 0,0 0-1 0 0,3-1 1 0 0,-1-1 7 0 0,1 1 0 0 0,-1-1 0 0 0,0-1 0 0 0,0 1 1 0 0,0 0-1 0 0,0-1 0 0 0,-1 0 0 0 0,1 0 0 0 0,-1 0 0 0 0,0 0 1 0 0,0-1-1 0 0,0 1 0 0 0,-1-1 0 0 0,0 0 0 0 0,0 0 0 0 0,0 1 0 0 0,0-1 1 0 0,-1-1-1 0 0,0 1 0 0 0,0 0 0 0 0,0 0 0 0 0,0 0 0 0 0,-1-1 1 0 0,0-5-1 0 0,0 0-250 0 0,-1 1 0 0 0,0 0 1 0 0,0 0-1 0 0,-1 0 0 0 0,-4-11 1 0 0,4 13-669 0 0,-1 0 1 0 0,-1 0 0 0 0,1 0-1 0 0,-1 0 1 0 0,-9-12 0 0 0,12 19 637 0 0,0 1 1 0 0,1-1-1 0 0,-1 1 1 0 0,1-1-1 0 0,-1 0 0 0 0,0 1 1 0 0,1-1-1 0 0,-1 0 1 0 0,1 0-1 0 0,0 1 1 0 0,-1-1-1 0 0,1 0 0 0 0,-1 0 1 0 0,1 0-1 0 0,0 0 1 0 0,0 0-1 0 0,0 1 1 0 0,-1-1-1 0 0,1 0 0 0 0,0 0 1 0 0,0 0-1 0 0,0 0 1 0 0,0 0-1 0 0,1 0 0 0 0,-1 0 1 0 0,0 1-1 0 0,0-1 1 0 0,0 0-1 0 0,1 0 1 0 0,-1-1-1 0 0,2 1-279 0 0,0 0 0 0 0,0 0 0 0 0,-1 0 0 0 0,1 0 0 0 0,0 0 0 0 0,0 0 0 0 0,0 1 0 0 0,0-1 0 0 0,0 1 0 0 0,3-1 0 0 0,24-10 1417 0 0,-16 0 1106 0 0,-12 10-1060 0 0,0 0-1 0 0,1-1 1 0 0,-1 1-1 0 0,1 0 1 0 0,-1 0 0 0 0,1 0-1 0 0,-1 0 1 0 0,1 0-1 0 0,0 0 1 0 0,3-1 0 0 0,-4 2-731 0 0,0 1 1 0 0,-1-1-1 0 0,1 0 0 0 0,0 0 1 0 0,0 1-1 0 0,0-1 0 0 0,0 1 1 0 0,-1-1-1 0 0,1 1 1 0 0,0-1-1 0 0,0 1 0 0 0,-1-1 1 0 0,1 1-1 0 0,0-1 1 0 0,-1 1-1 0 0,1 0 0 0 0,-1 0 1 0 0,1-1-1 0 0,-1 1 1 0 0,1 0-1 0 0,-1 0 0 0 0,1 0 1 0 0,-1-1-1 0 0,0 1 1 0 0,1 0-1 0 0,-1 0 0 0 0,0 0 1 0 0,0 2-1 0 0,4 8 54 0 0,-2 1 0 0 0,1 0 0 0 0,-2 0 0 0 0,1 0 1 0 0,-1 18-1 0 0,-1-15-279 0 0,0-1 0 0 0,2 1 0 0 0,3 14 0 0 0,-3-31-182 0 0,0 0-1 0 0,0 0 1 0 0,0 0-1 0 0,0 1 1 0 0,0-1 0 0 0,0 1-1 0 0,1-1 1 0 0,-1 1-1 0 0,1 0 1 0 0,4-2 0 0 0,20-2-5272 0 0,-18 6 1743 0 0,-20-9-2139 0 0,11 8 5752 0 0,0 0 58 0 0,0 0 0 0 0,-1 0-1 0 0,1 0 1 0 0,0 0 0 0 0,0 0 0 0 0,0 0-1 0 0,0 0 1 0 0,0 0 0 0 0,0 0 0 0 0,0 0-1 0 0,-1 0 1 0 0,1 0 0 0 0,0 0 0 0 0,0 0 0 0 0,0 0-1 0 0,0 0 1 0 0,0 0 0 0 0,0 0 0 0 0,0 0-1 0 0,0 0 1 0 0,-1 1-891 0 0,1 0 891 0 0,0-1 0 0 0,0 0 0 0 0,0 0-1 0 0,0 0 1 0 0,0 0 0 0 0,0 0 0 0 0,0 0 0 0 0,0 0-1 0 0,0 1 1 0 0,0-1 0 0 0,0 0 0 0 0,0 0-1 0 0,0 0 1 0 0,0 0 0 0 0,0 0 0 0 0,0 0 0 0 0,0 0-1 0 0,0 0 1 0 0,0 1 0 0 0,0-1 0 0 0,0 0-1 0 0,0 0 1 0 0,1 0-445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10794 0 0,'0'1'315'0'0,"0"-1"0"0"0,0 1-1 0 0,0-1 1 0 0,0 1 0 0 0,0 0-1 0 0,0-1 1 0 0,0 1 0 0 0,0-1-1 0 0,0 1 1 0 0,0-1-1 0 0,1 1 1 0 0,-1-1 0 0 0,0 1-1 0 0,0-1 1 0 0,1 1 0 0 0,-1-1-1 0 0,0 1 1 0 0,1-1 0 0 0,-1 0-1 0 0,0 1 1 0 0,1-1 0 0 0,-1 1-1 0 0,1-1 1 0 0,-1 0 0 0 0,0 0-1 0 0,1 1 1 0 0,-1-1 0 0 0,2 1-1 0 0,16-2 3091 0 0,25-17-3208 0 0,-35 14 585 0 0,12-6-550 0 0,-13 6-167 0 0,0 0 1 0 0,0 1 0 0 0,1 0 0 0 0,-1 0 0 0 0,12-2-1 0 0,-19 5-57 0 0,0 0 0 0 0,0 0 1 0 0,1 0-1 0 0,-1 0 0 0 0,0 0 0 0 0,0 0 0 0 0,0 0 0 0 0,0 0 0 0 0,1 0 0 0 0,-1 0 0 0 0,0 0 0 0 0,0 1 0 0 0,0-1 0 0 0,0 0 0 0 0,1 0 1 0 0,-1 0-1 0 0,0 0 0 0 0,0 0 0 0 0,0 0 0 0 0,0 0 0 0 0,1 0 0 0 0,-1 1 0 0 0,0-1 0 0 0,0 0 0 0 0,0 0 0 0 0,0 0 0 0 0,0 0 0 0 0,0 0 0 0 0,0 1 1 0 0,1-1-1 0 0,-1 0 0 0 0,0 0 0 0 0,0 0 0 0 0,0 0 0 0 0,0 1 0 0 0,0-1 0 0 0,0 0 0 0 0,0 0 0 0 0,0 0 0 0 0,0 1 0 0 0,0-1 0 0 0,0 0 1 0 0,0 0-1 0 0,0 0 0 0 0,0 1 0 0 0,-4 13 128 0 0,-8 13-86 0 0,-10 4-38 0 0,14-22 68 0 0,1 1 1 0 0,0 0-1 0 0,-5 11 1 0 0,11-19-43 0 0,0-1 0 0 0,0 1-1 0 0,0 0 1 0 0,0 0 0 0 0,1 0 0 0 0,-1 0 0 0 0,1 0 0 0 0,-1 0 0 0 0,1 1 0 0 0,0-1 0 0 0,0 0 0 0 0,0 0-1 0 0,0 0 1 0 0,0 0 0 0 0,1 0 0 0 0,-1 0 0 0 0,0 0 0 0 0,1 0 0 0 0,0 0 0 0 0,-1 0 0 0 0,1 0-1 0 0,2 3 1 0 0,-2-3-123 0 0,1 0 0 0 0,0-1 0 0 0,0 1-1 0 0,0-1 1 0 0,0 1 0 0 0,1-1 0 0 0,-1 0 0 0 0,0 0-1 0 0,0 1 1 0 0,1-2 0 0 0,-1 1 0 0 0,1 0-1 0 0,-1 0 1 0 0,1-1 0 0 0,-1 0 0 0 0,1 1-1 0 0,-1-1 1 0 0,1 0 0 0 0,-1 0 0 0 0,1 0 0 0 0,-1-1-1 0 0,6 0 1 0 0,-5 1-613 0 0,1-1 0 0 0,0 0-1 0 0,-1 0 1 0 0,1 0 0 0 0,0 0 0 0 0,-1 0 0 0 0,1-1-1 0 0,-1 0 1 0 0,0 1 0 0 0,0-1 0 0 0,1 0 0 0 0,-1-1-1 0 0,0 1 1 0 0,5-6 0 0 0,4-16-4579 0 0,6 0-720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12731 0 0,'5'7'8039'0'0,"1"5"-3927"0"0,9 32-3472 0 0,-9-26 325 0 0,12 29-611 0 0,-9-25-310 0 0,-1 0 0 0 0,-1 1 0 0 0,8 44-1 0 0,-15-62-748 0 0,-2-7 174 0 0,-5-14-124 0 0,-5-24 199 0 0,4 8 339 0 0,2 7 73 0 0,-5-42 0 0 0,10 61 72 0 0,0 0 0 0 0,1 0 1 0 0,0 1-1 0 0,1-1 0 0 0,-1 0 0 0 0,1 0 0 0 0,0 1 0 0 0,0-1 0 0 0,1 1 0 0 0,0-1 0 0 0,0 1 0 0 0,0-1 0 0 0,4-5 0 0 0,-6 10-17 0 0,1 0 0 0 0,-1 0 0 0 0,0 0 0 0 0,1 1 0 0 0,0-1 0 0 0,-1 0 0 0 0,1 0 0 0 0,0 0 0 0 0,-1 0 0 0 0,1 1 0 0 0,0-1 0 0 0,0 0 0 0 0,-1 1 0 0 0,1-1 0 0 0,0 1 0 0 0,0-1 0 0 0,0 1 0 0 0,0-1 0 0 0,0 1 0 0 0,0-1 0 0 0,0 1 0 0 0,0 0 0 0 0,0 0 0 0 0,0 0 0 0 0,0-1 0 0 0,0 1 0 0 0,0 0-1 0 0,0 0 1 0 0,0 0 0 0 0,0 0 0 0 0,0 1 0 0 0,0-1 0 0 0,0 0 0 0 0,0 0 0 0 0,0 1 0 0 0,0-1 0 0 0,0 0 0 0 0,0 1 0 0 0,0-1 0 0 0,0 1 0 0 0,0 0 0 0 0,0-1 0 0 0,0 1 0 0 0,-1 0 0 0 0,1-1 0 0 0,0 1 0 0 0,0 0 0 0 0,-1 0 0 0 0,1-1 0 0 0,-1 1 0 0 0,1 0 0 0 0,-1 0 0 0 0,1 0 0 0 0,0 1 0 0 0,3 5 64 0 0,0-1 1 0 0,-1 1-1 0 0,0 0 1 0 0,0 0-1 0 0,0 1 1 0 0,1 7 0 0 0,-2-5-46 0 0,-1-1 0 0 0,0 1 1 0 0,0 0-1 0 0,-1-1 1 0 0,0 1-1 0 0,-1-1 1 0 0,0 1-1 0 0,-1 0 1 0 0,-2 9-1 0 0,-5 8-15 0 0,-21 46 0 0 0,30-73-17 0 0,-1 0 0 0 0,1 0-1 0 0,0 1 1 0 0,0-1-1 0 0,-1 0 1 0 0,1 1 0 0 0,0-1-1 0 0,0 0 1 0 0,0 1-1 0 0,0-1 1 0 0,0 1 0 0 0,0-1-1 0 0,-1 0 1 0 0,1 1-1 0 0,0-1 1 0 0,0 0 0 0 0,0 1-1 0 0,0-1 1 0 0,0 1-1 0 0,0-1 1 0 0,0 0 0 0 0,1 1-1 0 0,-1-1 1 0 0,0 0 0 0 0,0 1-1 0 0,0-1 1 0 0,0 0-1 0 0,0 1 1 0 0,1-1 0 0 0,-1 0-1 0 0,0 1 1 0 0,0-1-1 0 0,0 0 1 0 0,1 1 0 0 0,-1-1-1 0 0,0 0 1 0 0,0 0-1 0 0,1 1 1 0 0,-1-1 0 0 0,0 0-1 0 0,1 0 1 0 0,-1 1 0 0 0,0-1-1 0 0,1 0 1 0 0,-1 0-1 0 0,0 0 1 0 0,1 0 0 0 0,0 0-1 0 0,27-3 0 0 0,31-19-166 0 0,-56 20-32 0 0,38-20-1117 0 0,-24 6-2040 0 0,-8-3-4652 0 0,-10 10 303 0 0</inkml:trace>
  <inkml:trace contextRef="#ctx0" brushRef="#br0" timeOffset="1">147 114 19068 0 0,'6'2'3281'0'0,"3"0"-1673"0"0,2-2-536 0 0,-1-2-416 0 0,1 0-343 0 0,3-1-185 0 0,-1-1-56 0 0,1 0-56 0 0,1 1-200 0 0,-3-1-369 0 0,1-1-567 0 0,-3-1-920 0 0,-1 1-1129 0 0,-3 0-1064 0 0,-5-4 24 0 0,1 0-2624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12843 0 0,'2'37'9475'0'0,"8"19"-6096"0"0,-1-5-2490 0 0,24 175-1493 0 0,-33-224 388 0 0,7 26-1733 0 0,3-14-3023 0 0,-10-14 4827 0 0,1 1 0 0 0,-1-1 0 0 0,0 0 0 0 0,0 0 0 0 0,1 0 0 0 0,-1 0 0 0 0,0 0 0 0 0,1 0 0 0 0,-1 0 0 0 0,0 0 0 0 0,0 0 0 0 0,1 0-1 0 0,-1 0 1 0 0,0 0 0 0 0,0 0 0 0 0,1 0 0 0 0,-1-1 0 0 0,0 1 0 0 0,0 0 0 0 0,1 0 0 0 0,-1 0 0 0 0,0 0 0 0 0,0 0 0 0 0,1 0 0 0 0,-1-1 0 0 0,0 1 0 0 0,0 0-1 0 0,0 0 1 0 0,0 0 0 0 0,1-1 0 0 0,-1 1 0 0 0,0 0 0 0 0,0 0 0 0 0,0-1 0 0 0,0 1 0 0 0,0 0 0 0 0,1 0 0 0 0,-1-1 0 0 0,0 1 0 0 0,0 0 0 0 0,0 0 0 0 0,0-1-1 0 0,0 1 1 0 0,0 0 0 0 0,0 0 0 0 0,0-1 0 0 0,0 1 0 0 0,0 0 0 0 0,0-1 0 0 0,0 1 0 0 0,0 0 0 0 0,0 0 0 0 0,-1-1 0 0 0,1 1 0 0 0,0 0 0 0 0,0 0 0 0 0,0-1-1 0 0,0 1 1 0 0,-2-21-2308 0 0,2 19 1625 0 0,1-22-3704 0 0</inkml:trace>
  <inkml:trace contextRef="#ctx0" brushRef="#br0" timeOffset="1">124 20 6913 0 0,'-1'1'10721'0'0,"2"11"-4772"0"0,0 18-3103 0 0,3 46-1949 0 0,1-5-462 0 0,-3-28-718 0 0,2 0-1 0 0,2-1 1 0 0,11 44 0 0 0,-9-71-4389 0 0,-7-15 4448 0 0,-1 0 0 0 0,0 0 0 0 0,1 0 0 0 0,-1 0 0 0 0,0 0 0 0 0,1 0 0 0 0,-1-1 0 0 0,0 1 0 0 0,1 0 0 0 0,-1 0 0 0 0,0 0 0 0 0,1 0 0 0 0,-1-1 0 0 0,0 1 0 0 0,0 0 0 0 0,1-1 1 0 0,-1 1-1 0 0,0 0 0 0 0,0 0 0 0 0,1-1 0 0 0,-1 1 0 0 0,0 0 0 0 0,0-1 0 0 0,0 1 0 0 0,0 0 0 0 0,0-1 0 0 0,0 1 0 0 0,1 0 0 0 0,-1-1 0 0 0,0 1 0 0 0,0-1 0 0 0,0 1 0 0 0,0 0 0 0 0,0-1 0 0 0,0 1 0 0 0,0 0 0 0 0,0-1 0 0 0,-1 1 0 0 0,1 0 0 0 0,0-1 0 0 0,0 1 0 0 0,0-1 0 0 0,2-16-7364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9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 20140 0 0,'-1'4'626'0'0,"0"-1"0"0"0,-1 1 0 0 0,1 0 0 0 0,1 0-1 0 0,-1 0 1 0 0,1 0 0 0 0,-1 0 0 0 0,1 0 0 0 0,0 0-1 0 0,1 6 1 0 0,9 44 192 0 0,-4-30-389 0 0,6 24-238 0 0,-8-39-197 0 0,-1 1 0 0 0,-1-1 1 0 0,0 1-1 0 0,0-1 1 0 0,0 1-1 0 0,-2 0 1 0 0,1-1-1 0 0,-1 12 0 0 0,0-21 0 0 0,0 0-1 0 0,0 0 0 0 0,0 0 0 0 0,0 0 0 0 0,0 0 0 0 0,0 0 0 0 0,0 1 0 0 0,0-1 0 0 0,0 0 0 0 0,0 0 0 0 0,0 0 0 0 0,0 0 1 0 0,0 0-1 0 0,0 0 0 0 0,0 0 0 0 0,0 1 0 0 0,0-1 0 0 0,-1 0 0 0 0,1 0 0 0 0,0 0 0 0 0,0 0 0 0 0,0 0 0 0 0,0 0 1 0 0,0 0-1 0 0,0 0 0 0 0,0 0 0 0 0,0 1 0 0 0,0-1 0 0 0,0 0 0 0 0,0 0 0 0 0,-1 0 0 0 0,1 0 0 0 0,0 0 0 0 0,0 0 1 0 0,0 0-1 0 0,0 0 0 0 0,0 0 0 0 0,0 0 0 0 0,0 0 0 0 0,0 0 0 0 0,-1 0 0 0 0,1 0 0 0 0,0 0 0 0 0,0 0 0 0 0,0 0 1 0 0,0 0-1 0 0,0 0 0 0 0,0 0 0 0 0,-1 0 0 0 0,1 0 0 0 0,0 0 0 0 0,0 0 0 0 0,0 0 0 0 0,0 0 0 0 0,0 0 0 0 0,-7-8-222 0 0,-2-11-12 0 0,3 2 163 0 0,1 0 1 0 0,0 0-1 0 0,2-1 1 0 0,-4-30-1 0 0,7 40 79 0 0,-1 1 0 0 0,1 0 0 0 0,1 0 0 0 0,-1 0 0 0 0,1 0-1 0 0,1 0 1 0 0,-1 0 0 0 0,1 0 0 0 0,0 0 0 0 0,1 0 0 0 0,-1 1 0 0 0,1-1-1 0 0,1 1 1 0 0,6-11 0 0 0,-9 16 3 0 0,0-1-1 0 0,0 1 1 0 0,-1 0 0 0 0,2-1 0 0 0,-1 1-1 0 0,0 0 1 0 0,0 0 0 0 0,0 0-1 0 0,0 0 1 0 0,1 0 0 0 0,-1 0-1 0 0,0 0 1 0 0,1 0 0 0 0,-1 0-1 0 0,1 1 1 0 0,-1-1 0 0 0,1 0-1 0 0,-1 1 1 0 0,1 0 0 0 0,0-1-1 0 0,-1 1 1 0 0,1 0 0 0 0,0 0-1 0 0,-1 0 1 0 0,1 0 0 0 0,-1 0-1 0 0,1 0 1 0 0,0 0 0 0 0,-1 0-1 0 0,1 1 1 0 0,0-1 0 0 0,-1 1-1 0 0,1-1 1 0 0,-1 1 0 0 0,1 0-1 0 0,-1-1 1 0 0,0 1 0 0 0,1 0-1 0 0,-1 0 1 0 0,1 0 0 0 0,0 1-1 0 0,1 1 28 0 0,-1 0-1 0 0,0 0 0 0 0,0 0 1 0 0,0 0-1 0 0,0 0 0 0 0,0 0 1 0 0,-1 1-1 0 0,1-1 0 0 0,-1 0 1 0 0,0 1-1 0 0,0 0 0 0 0,0-1 1 0 0,0 1-1 0 0,-1-1 0 0 0,0 1 1 0 0,1 0-1 0 0,-2 5 0 0 0,0-2-63 0 0,0 0 1 0 0,-1 0-1 0 0,0-1 0 0 0,-1 1 0 0 0,1-1 0 0 0,-1 0 1 0 0,0 0-1 0 0,-1 0 0 0 0,1 0 0 0 0,-1 0 0 0 0,-1-1 1 0 0,-8 10-1 0 0,4-6-364 0 0,-1 0 0 0 0,0-1 0 0 0,-1 0 0 0 0,1-1 0 0 0,-21 11 0 0 0,27-14-136 0 0,15-5 417 0 0,17-6 146 0 0,70-43-3064 0 0,-103 58 3593 0 0,2-1 0 0 0,-1 1 0 0 0,1 0 1 0 0,0 0-1 0 0,0 0 0 0 0,-1 10 0 0 0,-14 73 1405 0 0,11-51-2030 0 0,-16 50-1 0 0,26-98-1 0 0,0 1 0 0 0,1 0 0 0 0,-1 0-1 0 0,1 0 1 0 0,1 0 0 0 0,-1 0 0 0 0,1 1 0 0 0,0 0-1 0 0,7-6 1 0 0,6-4-1331 0 0,34-23 0 0 0,-29 22-1397 0 0,-17 12 967 0 0,-1 1 1 0 0,0-1-1 0 0,0 0 1 0 0,8-10-1 0 0,0-3-5386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9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11690 0 0,'7'-6'9671'0'0,"-6"6"-9395"0"0,16 2 2593 0 0,13 7-2312 0 0,-23-6-462 0 0,0-1 0 0 0,-1 1-1 0 0,0 0 1 0 0,0 1 0 0 0,0 0 0 0 0,0 0 0 0 0,0 0 0 0 0,-1 1 0 0 0,6 5 0 0 0,-9-8-66 0 0,0 0 0 0 0,-1 1 1 0 0,1-1-1 0 0,-1 0 0 0 0,1 1 1 0 0,-1-1-1 0 0,0 1 0 0 0,0-1 1 0 0,0 1-1 0 0,0 0 0 0 0,-1-1 0 0 0,1 1 1 0 0,-1 0-1 0 0,1 0 0 0 0,-1-1 1 0 0,0 1-1 0 0,0 0 0 0 0,0 0 1 0 0,-1-1-1 0 0,1 1 0 0 0,-1 0 1 0 0,1 0-1 0 0,-1-1 0 0 0,0 1 0 0 0,0-1 1 0 0,-2 4-1 0 0,-26 39 105 0 0,24-40-128 0 0,1 0 0 0 0,0 1 0 0 0,0 0-1 0 0,0-1 1 0 0,1 2 0 0 0,0-1-1 0 0,0 0 1 0 0,0 0 0 0 0,1 1-1 0 0,0 0 1 0 0,-2 12 0 0 0,4-17-15 0 0,0 0-1 0 0,0-1 1 0 0,0 1 0 0 0,1 0-1 0 0,-1-1 1 0 0,1 1 0 0 0,-1-1 0 0 0,1 1-1 0 0,0 0 1 0 0,-1-1 0 0 0,1 0-1 0 0,0 1 1 0 0,0-1 0 0 0,0 1 0 0 0,0-1-1 0 0,0 0 1 0 0,1 0 0 0 0,-1 0 0 0 0,0 0-1 0 0,0 0 1 0 0,1 0 0 0 0,-1 0-1 0 0,1 0 1 0 0,-1 0 0 0 0,1-1 0 0 0,-1 1-1 0 0,1 0 1 0 0,-1-1 0 0 0,1 1-1 0 0,0-1 1 0 0,-1 0 0 0 0,1 0 0 0 0,0 1-1 0 0,-1-1 1 0 0,1 0 0 0 0,0 0 0 0 0,1-1-1 0 0,2 1-305 0 0,-1 0-1 0 0,1-1 1 0 0,-1 1-1 0 0,1-1 1 0 0,-1 0-1 0 0,5-2 1 0 0,-6 2-242 0 0,-1 0 1 0 0,1 0-1 0 0,-1-1 1 0 0,1 1-1 0 0,-1-1 1 0 0,1 1-1 0 0,-1-1 1 0 0,0 0-1 0 0,3-2 1 0 0,-2 0-403 0 0,0-1-1 0 0,0 0 1 0 0,-1 0-1 0 0,1 0 1 0 0,-1 0-1 0 0,0 0 1 0 0,0 0-1 0 0,0 0 1 0 0,1-10-1 0 0,4-55-2592 0 0,-4 32 3192 0 0,-3-7 1891 0 0,-2 16 1890 0 0,5 3 3600 0 0,-3 26-6882 0 0,0-1 0 0 0,0 1 1 0 0,0 0-1 0 0,0 0 0 0 0,0 0 0 0 0,0-1 0 0 0,0 1 0 0 0,0 0 0 0 0,0 0 0 0 0,0 0 0 0 0,0-1 0 0 0,0 1 0 0 0,0 0 0 0 0,0 0 0 0 0,0 0 0 0 0,0-1 0 0 0,0 1 0 0 0,1-2 1530 0 0,-1 2-1530 0 0,1 0 0 0 0,-1 0 0 0 0,0 0 0 0 0,0 0 0 0 0,0 0 0 0 0,1 0 0 0 0,-1-1 0 0 0,0 1 0 0 0,0 0 0 0 0,0 0 0 0 0,1 0 0 0 0,-1 0 0 0 0,0 0 1 0 0,0 0-1 0 0,0 0 0 0 0,1 0 0 0 0,-1 0 0 0 0,0 0 0 0 0,0 0 0 0 0,0 0 0 0 0,1 0 0 0 0,-1 1 0 0 0,7 12 2448 0 0,3 20-1437 0 0,19 104 558 0 0,10 58-1719 0 0,-22-64-5596 0 0,-17-114 1489 0 0,-5-7-2021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0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49 8362 0 0,'-14'-12'10282'0'0,"12"2"-3498"0"0,12 3-3583 0 0,9 0-3668 0 0,-5 3 548 0 0,0 1-1 0 0,0 0 1 0 0,0 2-1 0 0,0-1 1 0 0,26 2-1 0 0,-33 0-65 0 0,0 1-1 0 0,-1-1 1 0 0,1 1 0 0 0,0 0-1 0 0,0 1 1 0 0,-1 0-1 0 0,1 0 1 0 0,-1 0-1 0 0,1 1 1 0 0,-1 0-1 0 0,0 0 1 0 0,0 1-1 0 0,0 0 1 0 0,5 4 0 0 0,-9-6-22 0 0,0 0 1 0 0,-1 0-1 0 0,1-1 1 0 0,-1 1 0 0 0,0 0-1 0 0,1 0 1 0 0,-1 1-1 0 0,0-1 1 0 0,0 0 0 0 0,0 0-1 0 0,0 1 1 0 0,-1-1-1 0 0,1 0 1 0 0,-1 1 0 0 0,1-1-1 0 0,-1 0 1 0 0,0 1 0 0 0,0-1-1 0 0,0 3 1 0 0,-1-1-41 0 0,1 0 0 0 0,-1 0 0 0 0,0 0 0 0 0,-1-1 1 0 0,1 1-1 0 0,-1 0 0 0 0,0-1 0 0 0,0 1 0 0 0,0-1 1 0 0,-5 6-1 0 0,2-2-28 0 0,-1-1 1 0 0,-1 1 0 0 0,1-1-1 0 0,-1-1 1 0 0,0 0-1 0 0,0 0 1 0 0,-1 0-1 0 0,1 0 1 0 0,-17 5 0 0 0,150-59 147 0 0,-110 44-581 0 0,0 0-1 0 0,0 1 1 0 0,1 1-1 0 0,29-2 1 0 0,-37 7-3864 0 0,-33 11-7709 0 0,9-10 6711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0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14291 0 0,'7'0'1971'0'0,"0"-1"1"0"0,-1 0-1 0 0,1 0 1 0 0,0-1-1 0 0,10-3 1 0 0,35-16 1596 0 0,-44 16-3532 0 0,1 0 0 0 0,-1 1 0 0 0,1 1 0 0 0,0 0 1 0 0,1 0-1 0 0,-1 1 0 0 0,0 0 0 0 0,1 0 1 0 0,-1 1-1 0 0,1 0 0 0 0,10 1 0 0 0,-17 0-26 0 0,-1 1 0 0 0,1 0-1 0 0,-1-1 1 0 0,1 1 0 0 0,-1 0-1 0 0,1 0 1 0 0,-1 0 0 0 0,0 1-1 0 0,1-1 1 0 0,-1 1 0 0 0,0-1-1 0 0,0 1 1 0 0,0 0 0 0 0,0 0-1 0 0,0-1 1 0 0,-1 2-1 0 0,1-1 1 0 0,0 0 0 0 0,-1 0-1 0 0,0 0 1 0 0,1 1 0 0 0,-1-1-1 0 0,0 0 1 0 0,0 1 0 0 0,0-1-1 0 0,-1 1 1 0 0,1 0 0 0 0,-1-1-1 0 0,1 1 1 0 0,-1-1 0 0 0,0 1-1 0 0,0 0 1 0 0,0 3-1 0 0,-1 11-71 0 0,0 0-1 0 0,-2 0 1 0 0,1 0-1 0 0,-7 18 1 0 0,5-16-106 0 0,2 12-1597 0 0,2-31 1634 0 0,0 0 0 0 0,0 1 0 0 0,0-1 0 0 0,0 0 0 0 0,0 1 0 0 0,0-1 0 0 0,0 0 0 0 0,0 1 0 0 0,0-1 0 0 0,0 0 0 0 0,0 0 0 0 0,0 1 0 0 0,1-1 0 0 0,-1 0 0 0 0,0 1 0 0 0,0-1 0 0 0,0 0 0 0 0,1 0 0 0 0,-1 1 0 0 0,0-1 0 0 0,0 0 0 0 0,1 0 0 0 0,-1 0 1 0 0,0 0-1 0 0,0 1 0 0 0,1-1 0 0 0,-1 0 0 0 0,0 0 0 0 0,0 0 0 0 0,1 0 0 0 0,13-10-6581 0 0,-7-3 1442 0 0,2-5-2108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1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16612 0 0,'4'15'9512'0'0,"-4"9"-6942"0"0,-6 21-2140 0 0,3-32-477 0 0,0-1 0 0 0,0 0 0 0 0,-1 0 0 0 0,-1 0 1 0 0,0 0-1 0 0,-1 0 0 0 0,0-1 0 0 0,-1 0 1 0 0,0-1-1 0 0,0 1 0 0 0,-1-1 0 0 0,-12 11 0 0 0,21-22 29 0 0,-1 1 0 0 0,0 0 0 0 0,0 0 0 0 0,0 0 0 0 0,0-1 0 0 0,0 1 0 0 0,0 0 0 0 0,0 0 0 0 0,0-1 0 0 0,0 1 0 0 0,0 0 0 0 0,0 0 0 0 0,0 0 0 0 0,0-1 0 0 0,0 1 0 0 0,0 0 0 0 0,0 0 0 0 0,0-1 0 0 0,0 1 0 0 0,-1 0 0 0 0,1 0 0 0 0,0 0 0 0 0,0-1 0 0 0,0 1 0 0 0,0 0 0 0 0,0 0 0 0 0,0 0 0 0 0,-1 0 0 0 0,1-1 0 0 0,0 1 0 0 0,0 0 0 0 0,0 0 0 0 0,0 0 0 0 0,-1 0 0 0 0,1 0 0 0 0,0 0 0 0 0,0-1 0 0 0,-1 1 0 0 0,1 0 0 0 0,0 0 0 0 0,0 0 0 0 0,0 0 0 0 0,-1 0 0 0 0,1 0 0 0 0,0 0 0 0 0,0 0 0 0 0,-1 0 0 0 0,1 0 0 0 0,0 0 0 0 0,0 0 0 0 0,0 0 0 0 0,-1 0 0 0 0,1 0 0 0 0,0 0 0 0 0,0 1 0 0 0,0-1 0 0 0,-1 0 0 0 0,1 0 0 0 0,0 0 0 0 0,0 0 0 0 0,6-19-143 0 0,4 7-15 0 0,0 1 0 0 0,1 0 0 0 0,1 1 0 0 0,0 1 0 0 0,0-1 0 0 0,1 2 0 0 0,0 0 0 0 0,0 0 0 0 0,1 2 0 0 0,24-10 0 0 0,-37 16-21 0 0,0-1 0 0 0,1 1 0 0 0,-1 0 0 0 0,0 0 0 0 0,0-1-1 0 0,1 1 1 0 0,-1 0 0 0 0,0 0 0 0 0,0 0 0 0 0,1 0 0 0 0,-1 1 0 0 0,0-1 0 0 0,1 0-1 0 0,-1 1 1 0 0,0-1 0 0 0,2 1 0 0 0,-2 0-243 0 0,0-1 0 0 0,0 1 0 0 0,-1-1 0 0 0,1 1 0 0 0,0-1 1 0 0,0 1-1 0 0,-1 0 0 0 0,1-1 0 0 0,0 1 0 0 0,-1 0 0 0 0,1 0 0 0 0,-1 0 0 0 0,1-1 0 0 0,-1 1 0 0 0,1 0 0 0 0,-1 0 0 0 0,1 0 0 0 0,-1 0 0 0 0,0 0 0 0 0,0 0 0 0 0,1 0 1 0 0,-1 0-1 0 0,0 0 0 0 0,0 0 0 0 0,0 0 0 0 0,0 0 0 0 0,0 0 0 0 0,0 0 0 0 0,-1 0 0 0 0,1 1 0 0 0,-2 9-4706 0 0</inkml:trace>
  <inkml:trace contextRef="#ctx0" brushRef="#br0" timeOffset="1">144 245 10442 0 0,'0'4'1394'0'0,"1"1"-1"0"0,-1-1 1 0 0,1 1-1 0 0,0-1 1 0 0,0 1 0 0 0,2 4-1 0 0,14 27 3627 0 0,-14-32-4836 0 0,-1 1 1 0 0,1 0-1 0 0,-1 0 0 0 0,1 0 0 0 0,-1 1 1 0 0,-1-1-1 0 0,1 0 0 0 0,-1 1 0 0 0,0-1 1 0 0,0 1-1 0 0,-1-1 0 0 0,1 1 0 0 0,-1 0 0 0 0,-2 8 1 0 0,2-13-183 0 0,0 0 1 0 0,0 0 0 0 0,0 0 0 0 0,-1 0 0 0 0,1 0-1 0 0,0 0 1 0 0,-1 0 0 0 0,1 0 0 0 0,0-1-1 0 0,-1 1 1 0 0,0 0 0 0 0,1 0 0 0 0,-1 0 0 0 0,1-1-1 0 0,-1 1 1 0 0,0 0 0 0 0,1-1 0 0 0,-1 1 0 0 0,0-1-1 0 0,0 1 1 0 0,0-1 0 0 0,1 1 0 0 0,-3 0-1 0 0,3-1-4 0 0,-1 0 0 0 0,0 0-1 0 0,1 0 1 0 0,-1 0 0 0 0,0 0-1 0 0,1 0 1 0 0,-1 0 0 0 0,0-1-1 0 0,1 1 1 0 0,-1 0-1 0 0,0 0 1 0 0,1-1 0 0 0,-1 1-1 0 0,0 0 1 0 0,1-1 0 0 0,-1 1-1 0 0,1-1 1 0 0,-1 1-1 0 0,1 0 1 0 0,-1-1 0 0 0,1 1-1 0 0,-1-1 1 0 0,0 0 0 0 0,1 0 6 0 0,-1 1 0 0 0,1-1 0 0 0,-1 0 0 0 0,1 1 0 0 0,-1-1 0 0 0,1 0 1 0 0,0 0-1 0 0,-1 1 0 0 0,1-1 0 0 0,0 0 0 0 0,0 0 0 0 0,-1 0 0 0 0,1 1 0 0 0,0-1 1 0 0,0 0-1 0 0,0 0 0 0 0,0 0 0 0 0,0 0 0 0 0,0 1 0 0 0,0-1 0 0 0,0 0 0 0 0,1 0 1 0 0,-1 0-1 0 0,0 1 0 0 0,0-1 0 0 0,1 0 0 0 0,-1 0 0 0 0,0 0 0 0 0,1 1 0 0 0,-1-1 1 0 0,1 0-1 0 0,-1 1 0 0 0,1-1 0 0 0,-1 0 0 0 0,1 1 0 0 0,-1-1 0 0 0,1 1 0 0 0,0-1 0 0 0,-1 1 1 0 0,1-1-1 0 0,0 1 0 0 0,0-1 0 0 0,-1 1 0 0 0,1 0 0 0 0,0-1 0 0 0,0 1 0 0 0,-1 0 1 0 0,3-1-1 0 0,101-22-26 0 0,-38 9-3014 0 0,-2-2-8464 0 0,-44 12 3178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1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19100 0 0,'4'-2'4193'0'0,"3"0"-2345"0"0,2 0-631 0 0,2 1-361 0 0,-2-3-328 0 0,-2 4-280 0 0,-2 0-112 0 0,1-2-80 0 0,-3 4-88 0 0,1-2-288 0 0,-1 2-592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45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 12403 0 0,'-1'-9'10749'0'0,"11"11"-7268"0"0,-2 0-3538 0 0,43 5 630 0 0,4 0-1187 0 0,-22 5-3105 0 0,-33-12 3418 0 0,1 0 1 0 0,-1 1 0 0 0,1-1 0 0 0,-1 0 0 0 0,1 1-1 0 0,-1-1 1 0 0,1 0 0 0 0,-1 1 0 0 0,1-1 0 0 0,-1 1 0 0 0,1-1-1 0 0,-1 1 1 0 0,0-1 0 0 0,1 1 0 0 0,-1-1 0 0 0,0 1 0 0 0,1-1-1 0 0,-1 1 1 0 0,0-1 0 0 0,0 1 0 0 0,1 0 0 0 0,-1-1-1 0 0,0 1 1 0 0,0-1 0 0 0,0 1 0 0 0,0 0 0 0 0,0-1 0 0 0,0 1-1 0 0,0-1 1 0 0,0 1 0 0 0,0 0 0 0 0,0-1 0 0 0,0 1-1 0 0,0 0 1 0 0,-1-1 0 0 0,1 1 0 0 0,0-1 0 0 0,0 1 0 0 0,-1-1-1 0 0,1 1 1 0 0,0 0 0 0 0,-1-1 0 0 0,1 1 0 0 0,0-1 0 0 0,-1 0-1 0 0,0 2 1 0 0,-5 5-4798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4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39 8298 0 0,'-5'-8'2844'0'0,"-16"-20"7491"0"0,20 28-10187 0 0,1 0 0 0 0,0-1 0 0 0,-1 1 0 0 0,1 0 1 0 0,0 0-1 0 0,-1 0 0 0 0,1-1 0 0 0,-1 1 0 0 0,1 0 1 0 0,0 0-1 0 0,-1 0 0 0 0,1 0 0 0 0,-1 0 0 0 0,1 0 0 0 0,0 0 1 0 0,-1 0-1 0 0,1 0 0 0 0,-1 0 0 0 0,1 0 0 0 0,0 0 1 0 0,-1 0-1 0 0,1 0 0 0 0,-1 0 0 0 0,1 0 0 0 0,0 0 1 0 0,-1 1-1 0 0,-9 15 1728 0 0,6 2-1716 0 0,1 0 1 0 0,1 0-1 0 0,0 0 1 0 0,2 0-1 0 0,0 0 0 0 0,1 0 1 0 0,0 0-1 0 0,1 0 1 0 0,9 30-1 0 0,-11-46-160 0 0,1 1 0 0 0,-1-1-1 0 0,1 0 1 0 0,-1 0 0 0 0,1-1 0 0 0,0 1 0 0 0,-1 0-1 0 0,1 0 1 0 0,0 0 0 0 0,1 0 0 0 0,-1-1-1 0 0,0 1 1 0 0,0 0 0 0 0,1-1 0 0 0,-1 1 0 0 0,1-1-1 0 0,-1 0 1 0 0,4 3 0 0 0,-3-4-1 0 0,0 0 1 0 0,-1 0 0 0 0,1 0-1 0 0,0 0 1 0 0,0 0-1 0 0,0-1 1 0 0,-1 1 0 0 0,1 0-1 0 0,0-1 1 0 0,0 0-1 0 0,-1 1 1 0 0,1-1 0 0 0,0 0-1 0 0,-1 0 1 0 0,1 0-1 0 0,-1 0 1 0 0,1 0-1 0 0,-1 0 1 0 0,0 0 0 0 0,1-1-1 0 0,1-1 1 0 0,6-6 13 0 0,2 1 1 0 0,-1 0-1 0 0,1 1 1 0 0,0 0-1 0 0,1 1 1 0 0,17-8-1 0 0,-26 13-3 0 0,-1 0-1 0 0,1 0 0 0 0,-1 1 1 0 0,1-1-1 0 0,-1 0 1 0 0,1 1-1 0 0,-1 0 0 0 0,1 0 1 0 0,-1-1-1 0 0,1 1 0 0 0,0 1 1 0 0,-1-1-1 0 0,1 0 1 0 0,-1 1-1 0 0,1-1 0 0 0,-1 1 1 0 0,1 0-1 0 0,-1 0 0 0 0,1 0 1 0 0,-1 0-1 0 0,0 0 1 0 0,0 0-1 0 0,1 1 0 0 0,-1-1 1 0 0,0 1-1 0 0,0 0 0 0 0,0-1 1 0 0,-1 1-1 0 0,1 0 1 0 0,0 0-1 0 0,-1 0 0 0 0,1 0 1 0 0,-1 1-1 0 0,0-1 0 0 0,1 0 1 0 0,-1 0-1 0 0,0 1 0 0 0,-1-1 1 0 0,1 1-1 0 0,1 3 1 0 0,-1 0-9 0 0,0 0 1 0 0,0 1-1 0 0,0-1 1 0 0,-1 0-1 0 0,0 1 1 0 0,0-1-1 0 0,-1 0 1 0 0,0 1-1 0 0,0-1 1 0 0,0 0-1 0 0,-1 0 1 0 0,0 0-1 0 0,-3 7 1 0 0,2-4-559 0 0,-1-1 0 0 0,-1 1 0 0 0,1-1 0 0 0,-1 0 1 0 0,0-1-1 0 0,-1 1 0 0 0,0-1 0 0 0,-10 9 0 0 0,14-14 106 0 0,0-1 0 0 0,1 0 1 0 0,-1 0-1 0 0,0 0 0 0 0,0 0 0 0 0,0 0 0 0 0,0 0 0 0 0,0 0 0 0 0,0-1 1 0 0,-1 1-1 0 0,1-1 0 0 0,0 0 0 0 0,0 1 0 0 0,0-1 0 0 0,0 0 0 0 0,-1 0 1 0 0,1-1-1 0 0,0 1 0 0 0,0 0 0 0 0,0-1 0 0 0,0 1 0 0 0,0-1 0 0 0,0 0 0 0 0,0 1 1 0 0,-3-3-1 0 0,-14-3-6955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0 177 11394 0 0,'7'-2'3473'0'0,"2"2"-296"0"0,4-2-409 0 0,5 2-663 0 0,-2 0-689 0 0,4-2-488 0 0,-3 0-319 0 0,3 1-249 0 0,-2-3-176 0 0,-4 0-128 0 0,1 1-112 0 0,-3 1-400 0 0,3 2-865 0 0,-1 0-1263 0 0,0 0-1673 0 0,-3-5-920 0 0,3 5-2705 0 0</inkml:trace>
  <inkml:trace contextRef="#ctx0" brushRef="#br0" timeOffset="1">355 14 15403 0 0,'0'-1'457'0'0,"-1"0"1"0"0,1 0-1 0 0,0 1 0 0 0,-1-1 0 0 0,1 0 0 0 0,0 1 0 0 0,-1-1 1 0 0,1 1-1 0 0,-1-1 0 0 0,1 0 0 0 0,-1 1 0 0 0,1-1 0 0 0,-1 1 1 0 0,1-1-1 0 0,-1 1 0 0 0,1 0 0 0 0,-1-1 0 0 0,0 1 1 0 0,1 0-1 0 0,-1-1 0 0 0,0 1 0 0 0,1 0 0 0 0,-1-1 0 0 0,0 1 1 0 0,1 0-1 0 0,-1 0 0 0 0,-1 0 0 0 0,1 1-264 0 0,1-1 0 0 0,-1 1-1 0 0,1 0 1 0 0,-1 0 0 0 0,1 0-1 0 0,-1 0 1 0 0,1 0 0 0 0,0 0 0 0 0,0 0-1 0 0,-1 0 1 0 0,1 0 0 0 0,0 0 0 0 0,0 0-1 0 0,0 0 1 0 0,0 0 0 0 0,0 1 0 0 0,3 50-505 0 0,-3-52 420 0 0,26 171 57 0 0,-5-86-3035 0 0,7-6-7119 0 0,-19-60-192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24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17916 0 0,'0'0'251'0'0,"0"-1"-1"0"0,0 1 1 0 0,0-1 0 0 0,0 1 0 0 0,0-1 0 0 0,1 1-1 0 0,-1-1 1 0 0,0 1 0 0 0,0-1 0 0 0,0 1-1 0 0,1-1 1 0 0,-1 1 0 0 0,0-1 0 0 0,1 1 0 0 0,-1 0-1 0 0,0-1 1 0 0,1 1 0 0 0,-1-1 0 0 0,0 1 0 0 0,1 0-1 0 0,-1-1 1 0 0,1 1 0 0 0,-1 0 0 0 0,1 0 0 0 0,-1-1-1 0 0,0 1 1 0 0,1 0 0 0 0,0 0 0 0 0,20-2 1651 0 0,19 8-1596 0 0,-35-4-260 0 0,-1-1 0 0 0,1 1 0 0 0,-1 0 0 0 0,0 1 1 0 0,0-1-1 0 0,1 1 0 0 0,-1-1 0 0 0,-1 1 1 0 0,1 0-1 0 0,0 1 0 0 0,-1-1 0 0 0,0 1 1 0 0,1-1-1 0 0,-1 1 0 0 0,-1 0 0 0 0,1 0 1 0 0,-1 0-1 0 0,1 1 0 0 0,-1-1 0 0 0,0 0 1 0 0,-1 1-1 0 0,1 0 0 0 0,-1-1 0 0 0,2 10 1 0 0,-2-7-45 0 0,-1-1 1 0 0,1 1-1 0 0,-1 0 1 0 0,0 0 0 0 0,-1 0-1 0 0,0 0 1 0 0,0 0-1 0 0,0 0 1 0 0,-1-1 0 0 0,0 1-1 0 0,0 0 1 0 0,0-1-1 0 0,-1 0 1 0 0,0 1 0 0 0,-1-1-1 0 0,-6 9 1 0 0,-19 17-155 0 0,21-24 71 0 0,-1 2 0 0 0,-12 17 0 0 0,21-27 82 0 0,0 1-1 0 0,-1-1 1 0 0,1 0 0 0 0,0 0 0 0 0,0 0-1 0 0,0 0 1 0 0,0 1 0 0 0,0-1-1 0 0,0 0 1 0 0,-1 0 0 0 0,1 0 0 0 0,0 1-1 0 0,0-1 1 0 0,0 0 0 0 0,0 0-1 0 0,0 1 1 0 0,0-1 0 0 0,0 0-1 0 0,0 0 1 0 0,0 0 0 0 0,0 1 0 0 0,0-1-1 0 0,0 0 1 0 0,0 0 0 0 0,0 0-1 0 0,0 1 1 0 0,0-1 0 0 0,1 0 0 0 0,-1 0-1 0 0,0 1 1 0 0,0-1 0 0 0,0 0-1 0 0,0 0 1 0 0,0 0 0 0 0,0 0-1 0 0,1 1 1 0 0,-1-1 0 0 0,0 0 0 0 0,0 0-1 0 0,0 0 1 0 0,0 0 0 0 0,1 0-1 0 0,-1 1 1 0 0,0-1 0 0 0,0 0 0 0 0,0 0-1 0 0,1 0 1 0 0,-1 0 0 0 0,17 1 197 0 0,18-7 169 0 0,121-41-1403 0 0,-138 45-2213 0 0,-10 1-921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53 5913 0 0,'-10'-4'456'0'0,"9"3"-147"0"0,0 1 1 0 0,-1-1-1 0 0,1 1 0 0 0,-1-1 1 0 0,1 1-1 0 0,-1-1 0 0 0,1 1 1 0 0,-1 0-1 0 0,0 0 0 0 0,1 0 1 0 0,-1 0-1 0 0,-2 0 1 0 0,4 1-122 0 0,-1-1-1 0 0,1 1 1 0 0,-1 0 0 0 0,1 0 0 0 0,-1 0 0 0 0,1 0 0 0 0,-1 0 0 0 0,1 0 0 0 0,0 0 0 0 0,-1-1 0 0 0,1 1 0 0 0,0 0 0 0 0,0 0 0 0 0,0 0 0 0 0,0 0 0 0 0,0 0 0 0 0,0 0 0 0 0,0 0 0 0 0,0 0 0 0 0,0 0 0 0 0,1 0 0 0 0,-1 0 0 0 0,1 2 0 0 0,15 70 5083 0 0,-12-59-5225 0 0,1-1 0 0 0,0 0 0 0 0,1 0 1 0 0,0 0-1 0 0,1-1 0 0 0,10 14 0 0 0,-15-29-100 0 0,-4-10 61 0 0,-4-16-33 0 0,2 14-55 0 0,-2-1 24 0 0,1-1 0 0 0,1 1 0 0 0,0-1 0 0 0,1 1 0 0 0,1-1 0 0 0,0 0 0 0 0,2-30 0 0 0,0 46 60 0 0,0 0 0 0 0,0 0 0 0 0,0 0 0 0 0,0 0 0 0 0,1 0 0 0 0,-1 0 0 0 0,0 0 0 0 0,0 0 0 0 0,1 0 1 0 0,-1 0-1 0 0,1 0 0 0 0,-1 0 0 0 0,1 0 0 0 0,-1 0 0 0 0,1 1 0 0 0,-1-1 0 0 0,1 0 0 0 0,0 0 0 0 0,-1 0 0 0 0,1 1 1 0 0,0-1-1 0 0,0 1 0 0 0,0-1 0 0 0,1 0 0 0 0,-1 0 5 0 0,0 1 1 0 0,0 0-1 0 0,1 1 1 0 0,-1-1-1 0 0,0 0 1 0 0,0 0-1 0 0,0 0 1 0 0,1 1-1 0 0,-1-1 1 0 0,0 0-1 0 0,0 1 1 0 0,0-1-1 0 0,0 1 1 0 0,0 0-1 0 0,0-1 1 0 0,0 1-1 0 0,1 1 1 0 0,7 6 54 0 0,0 0 0 0 0,-1 0 1 0 0,9 14-1 0 0,-12-17-58 0 0,-5-4-7 0 0,15 16 52 0 0,0 2 1 0 0,-2-1-1 0 0,20 37 0 0 0,-31-50-106 0 0,1 0 0 0 0,-1 0-1 0 0,0 1 1 0 0,0-1 0 0 0,-1 1 0 0 0,0-1-1 0 0,0 1 1 0 0,0 0 0 0 0,0 0 0 0 0,-1-1-1 0 0,0 1 1 0 0,0 0 0 0 0,-1 0 0 0 0,0-1 0 0 0,0 1-1 0 0,0 0 1 0 0,0-1 0 0 0,-1 1 0 0 0,0-1-1 0 0,-4 9 1 0 0,3-10-4 0 0,0-1-1 0 0,0 1 1 0 0,-1-1-1 0 0,1 0 1 0 0,0 1 0 0 0,-1-2-1 0 0,0 1 1 0 0,0 0-1 0 0,0-1 1 0 0,0 1-1 0 0,0-1 1 0 0,-1-1-1 0 0,1 1 1 0 0,-1 0 0 0 0,1-1-1 0 0,-1 0 1 0 0,1 0-1 0 0,-1 0 1 0 0,0-1-1 0 0,1 0 1 0 0,-10 0 0 0 0,28 1 663 0 0,-1 1 1 0 0,1 0 0 0 0,16 6 0 0 0,38 5-470 0 0,-58-12-167 0 0,0-1-1 0 0,0 0 0 0 0,0 0 0 0 0,15-4 0 0 0,-22 4-276 0 0,1-1-1 0 0,-1 0 1 0 0,0 0-1 0 0,0-1 1 0 0,0 1-1 0 0,0-1 1 0 0,4-2-1 0 0,-5 3-165 0 0,-1-1 0 0 0,1 1 0 0 0,-1 0 0 0 0,0-1 0 0 0,0 1-1 0 0,1-1 1 0 0,-1 1 0 0 0,0-1 0 0 0,0 1 0 0 0,0-1 0 0 0,-1 0-1 0 0,1 1 1 0 0,0-1 0 0 0,0-2 0 0 0,1-12-5924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37 12771 0 0,'-1'-1'185'0'0,"1"0"1"0"0,-1 1-1 0 0,1-1 0 0 0,0 0 1 0 0,-1 0-1 0 0,1 1 1 0 0,0-1-1 0 0,-1 0 1 0 0,1 0-1 0 0,0 0 0 0 0,0 0 1 0 0,0 0-1 0 0,0 0 1 0 0,0 1-1 0 0,0-1 1 0 0,0 0-1 0 0,0 0 0 0 0,0 0 1 0 0,0 0-1 0 0,1 0 1 0 0,-1 1-1 0 0,0-1 1 0 0,1 0-1 0 0,-1 0 0 0 0,0 0 1 0 0,1 1-1 0 0,-1-1 1 0 0,1-1-1 0 0,1 1-40 0 0,-1 0 1 0 0,1 0-1 0 0,0 0 0 0 0,-1 0 0 0 0,1 0 1 0 0,0 1-1 0 0,-1-1 0 0 0,1 0 0 0 0,0 1 0 0 0,0-1 1 0 0,0 1-1 0 0,2-1 0 0 0,8 0-123 0 0,0 1-1 0 0,0 0 0 0 0,14 2 1 0 0,-24-2 79 0 0,52 9-1054 0 0,-50-8 170 0 0,-1 0-1 0 0,1 0 1 0 0,0 1-1 0 0,-1-1 1 0 0,1 1-1 0 0,5 4 1 0 0,-8-5 620 0 0,-1-1 1 0 0,0 1-1 0 0,0-1 1 0 0,0 1-1 0 0,0-1 0 0 0,0 0 1 0 0,0 1-1 0 0,0-1 1 0 0,0 1-1 0 0,0-1 1 0 0,0 1-1 0 0,-1-1 1 0 0,1 1-1 0 0,0-1 1 0 0,0 1-1 0 0,0-1 1 0 0,0 0-1 0 0,-1 1 1 0 0,1-1-1 0 0,0 1 1 0 0,0-1-1 0 0,-1 0 1 0 0,1 1-1 0 0,0-1 0 0 0,-1 0 1 0 0,1 1-1 0 0,0-1 1 0 0,-1 0-1 0 0,1 1 1 0 0,-1-1-1 0 0,1 0 1 0 0,0 0-1 0 0,-1 0 1 0 0,1 1-1 0 0,-1-1 1 0 0,1 0-1 0 0,-1 0 1 0 0,0 0-1 0 0,0 1-238 0 0,-11 6-3652 0 0</inkml:trace>
  <inkml:trace contextRef="#ctx0" brushRef="#br0" timeOffset="1">0 128 9578 0 0,'6'2'2161'0'0,"1"5"-193"0"0,3-1-424 0 0,5 1-335 0 0,-1-4-417 0 0,2-1-288 0 0,0 0-208 0 0,-1 0-152 0 0,1-4-56 0 0,0 0-56 0 0,0-1-80 0 0,0-3-440 0 0,0 3-704 0 0,-3-5-897 0 0,-4 1-992 0 0,-2-2-3648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5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7210 0 0,'0'0'369'0'0,"-1"0"0"0"0,1 0 1 0 0,-1 0-1 0 0,1 0 1 0 0,-1 0-1 0 0,1-1 1 0 0,-1 1-1 0 0,0 0 1 0 0,1 0-1 0 0,-1 0 1 0 0,1 1-1 0 0,-1-1 1 0 0,1 0-1 0 0,-1 0 0 0 0,1 0 1 0 0,-1 0-1 0 0,0 0 1 0 0,1 1-1 0 0,-1-1 1 0 0,1 0-1 0 0,-1 0 1 0 0,1 1-1 0 0,-2 1 1478 0 0,1-2-1477 0 0,1 1-1 0 0,-8 21 3236 0 0,7 24-3013 0 0,1-45-476 0 0,2 22-360 0 0,2 0 0 0 0,0 0 1 0 0,15 41-1 0 0,-7-23-3018 0 0,-2 1-3449 0 0,-6-25-2 0 0</inkml:trace>
  <inkml:trace contextRef="#ctx0" brushRef="#br0" timeOffset="1">1 372 11458 0 0,'35'12'7101'0'0,"2"-13"-4231"0"0,57-6-1672 0 0,-31 7-4121 0 0,-63 0 2838 0 0,0 0 0 0 0,0-1 0 0 0,0 1 0 0 0,0 0 0 0 0,1 0 0 0 0,-1 0 0 0 0,0 0 0 0 0,0 0-1 0 0,0 0 1 0 0,0 0 0 0 0,0 0 0 0 0,1 0 0 0 0,-1 0 0 0 0,0 0 0 0 0,0 0 0 0 0,0 0 0 0 0,0 0 0 0 0,0 0 0 0 0,1 0 0 0 0,-1 0 0 0 0,0 0-1 0 0,0 0 1 0 0,0 0 0 0 0,0 0 0 0 0,0 0 0 0 0,1 0 0 0 0,-1 0 0 0 0,0 0 0 0 0,0 0 0 0 0,0 0 0 0 0,0 0 0 0 0,0 0 0 0 0,0 0-1 0 0,1 1 1 0 0,-1-1 0 0 0,0 0 0 0 0,0 0 0 0 0,0 0 0 0 0,0 0 0 0 0,0 0 0 0 0,0 0 0 0 0,0 0 0 0 0,0 1 0 0 0,0-1 0 0 0,0 0-1 0 0,0 0 1 0 0,1 0 0 0 0,-1 0 0 0 0,0 0 0 0 0,0 1 0 0 0,0-1 0 0 0,0 0 0 0 0,0 0 0 0 0,0 0 0 0 0,0 0 0 0 0,0 1 0 0 0,-7 4-5004 0 0,5-3 4548 0 0,-7 6-4867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6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10298 0 0,'11'-7'8229'0'0,"16"-2"-5421"0"0,-19 7-2533 0 0,1 0-1 0 0,-1 0 1 0 0,1 1-1 0 0,0 0 1 0 0,0 1-1 0 0,-1-1 1 0 0,1 2-1 0 0,0-1 1 0 0,0 1 0 0 0,11 3-1 0 0,-17-3-261 0 0,-1 0 0 0 0,1 0 0 0 0,-1 0 0 0 0,0 0-1 0 0,1 0 1 0 0,-1 0 0 0 0,0 1 0 0 0,0-1 0 0 0,0 1 0 0 0,0-1 0 0 0,0 1 0 0 0,0 0-1 0 0,0 0 1 0 0,-1 0 0 0 0,1 0 0 0 0,1 2 0 0 0,-2-1 1 0 0,0 0 0 0 0,0-1 1 0 0,-1 1-1 0 0,1 0 0 0 0,-1-1 0 0 0,1 1 0 0 0,-1 0 1 0 0,0 0-1 0 0,0-1 0 0 0,0 1 0 0 0,0 0 1 0 0,-1 0-1 0 0,1-1 0 0 0,-1 1 0 0 0,0 0 0 0 0,0 0 1 0 0,0-1-1 0 0,-1 4 0 0 0,0-2-89 0 0,0 0 0 0 0,-1 0 0 0 0,1 0 0 0 0,-1-1 0 0 0,0 1 0 0 0,0-1 0 0 0,-1 1 0 0 0,1-1 0 0 0,-8 5 1 0 0,10-6 47 0 0,-1-1 1 0 0,0 0 0 0 0,0 1-1 0 0,0-1 1 0 0,0 0 0 0 0,0 0-1 0 0,0 0 1 0 0,0 0 0 0 0,0-1-1 0 0,0 1 1 0 0,0-1 0 0 0,-1 1-1 0 0,1-1 1 0 0,0 0 0 0 0,0 0-1 0 0,0 0 1 0 0,-1 0 0 0 0,1 0-1 0 0,0 0 1 0 0,0 0 0 0 0,-1-1-1 0 0,-2 0 1 0 0,5 1 24 0 0,0-1 1 0 0,-1 1-1 0 0,1 0 0 0 0,-1 0 0 0 0,1 0 1 0 0,0 0-1 0 0,-1-1 0 0 0,1 1 0 0 0,0 0 1 0 0,-1 0-1 0 0,1-1 0 0 0,0 1 0 0 0,-1 0 1 0 0,1-1-1 0 0,0 1 0 0 0,0 0 1 0 0,-1-1-1 0 0,1 1 0 0 0,0 0 0 0 0,0-1 1 0 0,0 1-1 0 0,-1 0 0 0 0,1-1 0 0 0,0 1 1 0 0,0-1-1 0 0,0 1 0 0 0,0 0 0 0 0,0-1 1 0 0,0 1-1 0 0,0-1 0 0 0,0 1 1 0 0,0-1-1 0 0,10-10 183 0 0,20-3 203 0 0,-9 9-225 0 0,1 2 0 0 0,0 0-1 0 0,42 1 1 0 0,26-4-1487 0 0,-79 5 231 0 0,0-2 0 0 0,0 1 0 0 0,13-6 0 0 0,-23 8 714 0 0,1-1 0 0 0,-1 1 0 0 0,0-1 0 0 0,1 1 0 0 0,-1-1 0 0 0,0 0 0 0 0,0 0 1 0 0,1 0-1 0 0,-1 0 0 0 0,0 0 0 0 0,0 0 0 0 0,0 0 0 0 0,0 0 0 0 0,0 0 0 0 0,0 0 0 0 0,0 0 0 0 0,-1-1 0 0 0,1 1 0 0 0,0 0 0 0 0,0-2 0 0 0,2-13-6122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82 14563 0 0,'-3'-1'627'0'0,"1"0"-1"0"0,0-1 1 0 0,0 1-1 0 0,0 0 1 0 0,0-1-1 0 0,0 0 1 0 0,0 1-1 0 0,1-1 1 0 0,-3-3-1 0 0,7-1 1310 0 0,14 3-1062 0 0,-3 3-704 0 0,0 1-1 0 0,0 0 1 0 0,0 0-1 0 0,0 1 1 0 0,-1 1-1 0 0,24 8 1 0 0,-33-9-158 0 0,0-1 0 0 0,-1 1 1 0 0,1 0-1 0 0,0 0 0 0 0,-1 0 1 0 0,0 0-1 0 0,1 1 0 0 0,-1-1 0 0 0,0 1 1 0 0,0 0-1 0 0,-1 0 0 0 0,1 0 1 0 0,-1 0-1 0 0,1 1 0 0 0,-1-1 1 0 0,0 1-1 0 0,0-1 0 0 0,0 1 1 0 0,-1 0-1 0 0,1 0 0 0 0,-1 0 1 0 0,0 0-1 0 0,0 0 0 0 0,0 0 0 0 0,-1 0 1 0 0,0 0-1 0 0,1 4 0 0 0,-2 1-79 0 0,1 0 0 0 0,-1 0-1 0 0,-1-1 1 0 0,0 1 0 0 0,-3 10-1 0 0,4-15-41 0 0,0-1 0 0 0,-1 1-1 0 0,1-1 1 0 0,-1 0-1 0 0,1 0 1 0 0,-1 1 0 0 0,0-1-1 0 0,-1 0 1 0 0,1 0 0 0 0,0-1-1 0 0,-1 1 1 0 0,1 0 0 0 0,-1-1-1 0 0,0 0 1 0 0,-4 3 0 0 0,7-5 80 0 0,-1 1 0 0 0,1-1 1 0 0,-1 0-1 0 0,1 0 1 0 0,0 1-1 0 0,-1-1 1 0 0,1 0-1 0 0,0 0 1 0 0,-1 0-1 0 0,1 0 0 0 0,-1 0 1 0 0,1 1-1 0 0,-1-1 1 0 0,1 0-1 0 0,0 0 1 0 0,-1 0-1 0 0,1 0 1 0 0,-1 0-1 0 0,1 0 1 0 0,-1 0-1 0 0,1-1 0 0 0,0 1 1 0 0,-1 0-1 0 0,1 0 1 0 0,-1 0-1 0 0,1 0 1 0 0,0 0-1 0 0,-1-1 1 0 0,1 1-1 0 0,-1 0 0 0 0,1 0 1 0 0,0-1-1 0 0,-1 1 1 0 0,1 0-1 0 0,-1-1 1 0 0,-1-17-370 0 0,12-21 338 0 0,-8 36 82 0 0,0-1 1 0 0,1 1-1 0 0,-1 0 1 0 0,1 0-1 0 0,0 0 0 0 0,-1 0 1 0 0,1 1-1 0 0,0-1 1 0 0,1 1-1 0 0,-1 0 0 0 0,0-1 1 0 0,1 1-1 0 0,-1 1 1 0 0,6-3-1 0 0,2 1 60 0 0,0 0-1 0 0,1 0 1 0 0,16-1 0 0 0,27-7-1049 0 0,-54 11 717 0 0,0-1 0 0 0,0 0 0 0 0,0 1 0 0 0,0-1 0 0 0,0 0 1 0 0,0 0-1 0 0,0 0 0 0 0,0 0 0 0 0,0 0 0 0 0,0 0 0 0 0,0 0 0 0 0,-1 0 0 0 0,1 0 1 0 0,0-1-1 0 0,-1 1 0 0 0,1 0 0 0 0,-1 0 0 0 0,1-1 0 0 0,-1 1 0 0 0,0 0 0 0 0,0-1 1 0 0,1 1-1 0 0,-1 0 0 0 0,0-1 0 0 0,0 1 0 0 0,0 0 0 0 0,0-1 0 0 0,-1 1 0 0 0,1-2 1 0 0,-11-47-4286 0 0,8 39 3804 0 0,1 5 469 0 0,-8-30-865 0 0,-2 19 3486 0 0,12 17-2157 0 0,0 1-1 0 0,-1-1 1 0 0,1 0-1 0 0,-1 0 1 0 0,1 0-1 0 0,0 0 1 0 0,-1 1-1 0 0,1-1 1 0 0,0 0-1 0 0,-1 0 1 0 0,1 1 0 0 0,0-1-1 0 0,-1 0 1 0 0,1 1-1 0 0,0-1 1 0 0,0 0-1 0 0,-1 1 1 0 0,1-1-1 0 0,0 1 1 0 0,0-1-1 0 0,0 0 1 0 0,0 1-1 0 0,-1-1 1 0 0,1 1 0 0 0,0-1-1 0 0,0 0 1 0 0,0 1-1 0 0,0-1 1 0 0,0 1-1 0 0,0-1 1 0 0,0 1-1 0 0,0 0 1 0 0,-3 17 2772 0 0,3-17-2884 0 0,-3 27 1548 0 0,2 0-1 0 0,0 1 1 0 0,6 43-1 0 0,-3-56-1817 0 0,0-1 0 0 0,1 1 0 0 0,1 0 0 0 0,1-1 0 0 0,0 0 0 0 0,1 0 0 0 0,14 24 0 0 0,-20-38 27 0 0,0 0 1 0 0,0 0 0 0 0,1 0 0 0 0,-1 0 0 0 0,1 0 0 0 0,-1-1 0 0 0,1 1 0 0 0,-1 0 0 0 0,1 0 0 0 0,0 0-1 0 0,-1-1 1 0 0,1 1 0 0 0,0 0 0 0 0,-1-1 0 0 0,1 1 0 0 0,0-1 0 0 0,0 1 0 0 0,0 0 0 0 0,-1-1 0 0 0,1 0 0 0 0,0 1-1 0 0,0-1 1 0 0,0 0 0 0 0,0 1 0 0 0,0-1 0 0 0,0 0 0 0 0,0 0 0 0 0,0 0 0 0 0,0 0 0 0 0,0 0 0 0 0,0 0 0 0 0,0 0-1 0 0,0 0 1 0 0,0 0 0 0 0,0 0 0 0 0,0-1 0 0 0,0 1 0 0 0,0 0 0 0 0,-1-1 0 0 0,1 1 0 0 0,0-1 0 0 0,0 1 0 0 0,0-1-1 0 0,0 1 1 0 0,-1-1 0 0 0,1 1 0 0 0,0-1 0 0 0,0 0 0 0 0,-1 1 0 0 0,1-1 0 0 0,-1 0 0 0 0,1 0 0 0 0,0 0-1 0 0,-1 1 1 0 0,1-1 0 0 0,-1-1 0 0 0,4-5-812 0 0,0 0 0 0 0,0 0 1 0 0,-1 0-1 0 0,-1 0 0 0 0,5-15 0 0 0,4-33-619 0 0,18-73 379 0 0,-2 45 14344 0 0,-27 83-13047 0 0,3 11 1994 0 0,0 14-762 0 0,-5 47-110 0 0,1 18-1685 0 0,2-81-720 0 0,0 0 0 0 0,0 0 1 0 0,1 0-1 0 0,4 10 0 0 0,0-8-3470 0 0,5 5-3067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7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8978 0 0,'-1'-2'8928'0'0,"14"-1"-6645"0"0,18-3-2372 0 0,36-9 386 0 0,-33 7-2587 0 0,0 1-6464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8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36 4201 0 0,'-4'-10'16796'0'0,"4"24"-15013"0"0,-1-5-1359 0 0,0 1 0 0 0,1-1 1 0 0,0 1-1 0 0,0-1 1 0 0,1 0-1 0 0,1 1 0 0 0,4 16 1 0 0,-5-23-427 0 0,0 0 1 0 0,0 0-1 0 0,0-1 0 0 0,1 1 1 0 0,-1 0-1 0 0,1-1 1 0 0,0 1-1 0 0,0-1 0 0 0,0 0 1 0 0,0 0-1 0 0,0 0 0 0 0,1 0 1 0 0,-1 0-1 0 0,0 0 1 0 0,1 0-1 0 0,0-1 0 0 0,-1 1 1 0 0,1-1-1 0 0,0 0 1 0 0,0 0-1 0 0,0 0 0 0 0,0 0 1 0 0,-1 0-1 0 0,1-1 1 0 0,0 1-1 0 0,1-1 0 0 0,-1 0 1 0 0,5 0-1 0 0,-6 0 6 0 0,1 0 1 0 0,0 0-1 0 0,0-1 0 0 0,0 1 0 0 0,0-1 0 0 0,-1 0 1 0 0,1 1-1 0 0,0-1 0 0 0,-1-1 0 0 0,1 1 0 0 0,-1 0 1 0 0,1 0-1 0 0,-1-1 0 0 0,0 0 0 0 0,1 1 0 0 0,-1-1 0 0 0,0 0 1 0 0,0 0-1 0 0,0 0 0 0 0,0 0 0 0 0,-1-1 0 0 0,3-2 1 0 0,-2 0-12 0 0,1 1 0 0 0,-1-1 0 0 0,0 0-1 0 0,-1 0 1 0 0,1 0 0 0 0,-1 0 0 0 0,0 0 0 0 0,0 0 0 0 0,-1 0 0 0 0,1 0 0 0 0,-2-10 0 0 0,1 11-6 0 0,0 0-1 0 0,-1-1 0 0 0,0 1 1 0 0,0 0-1 0 0,0-1 0 0 0,0 1 0 0 0,-1 0 1 0 0,1 0-1 0 0,-1 0 0 0 0,0 0 1 0 0,-1 1-1 0 0,1-1 0 0 0,-5-5 1 0 0,6 7 4 0 0,-1 1 1 0 0,0-1-1 0 0,0 1 0 0 0,0-1 1 0 0,0 1-1 0 0,0 0 0 0 0,0 0 1 0 0,0 0-1 0 0,0 0 0 0 0,-1 0 1 0 0,1 0-1 0 0,0 1 0 0 0,-1-1 1 0 0,1 1-1 0 0,0-1 1 0 0,-1 1-1 0 0,1 0 0 0 0,0 0 1 0 0,-1 0-1 0 0,1 0 0 0 0,-1 1 1 0 0,1-1-1 0 0,0 1 0 0 0,-1-1 1 0 0,-2 2-1 0 0,0 0-107 0 0,1 1-1 0 0,-1-1 1 0 0,1 1 0 0 0,0 0-1 0 0,0 0 1 0 0,0 0-1 0 0,0 0 1 0 0,0 1 0 0 0,1-1-1 0 0,0 1 1 0 0,0 0-1 0 0,0 0 1 0 0,0 0 0 0 0,0 1-1 0 0,1-1 1 0 0,0 1 0 0 0,0-1-1 0 0,0 1 1 0 0,-1 6-1 0 0,-2 5-1048 0 0,1 1-1 0 0,1-1 1 0 0,0 0 0 0 0,1 25-1 0 0,1-26 159 0 0,0-4 650 0 0,0-1 0 0 0,1 0 0 0 0,0 0 0 0 0,1 0 0 0 0,0 1 0 0 0,1-1 0 0 0,0 0 0 0 0,3 9 1 0 0,7-17 6078 0 0,15-6-2587 0 0,-26 4-2909 0 0,13-2 130 0 0,0 1 0 0 0,-1 1 1 0 0,1 0-1 0 0,18 3 0 0 0,36 0-3488 0 0,-67-3 2907 0 0,0 0 1 0 0,0 0-1 0 0,-1 0 0 0 0,1 0 1 0 0,0 0-1 0 0,0 0 0 0 0,0 0 1 0 0,-1-1-1 0 0,1 1 0 0 0,0 0 1 0 0,0 0-1 0 0,-1-1 0 0 0,1 1 1 0 0,0 0-1 0 0,0-1 0 0 0,-1 1 1 0 0,1-1-1 0 0,0 1 0 0 0,-1-1 1 0 0,1 1-1 0 0,-1-1 0 0 0,1 0 1 0 0,-1 1-1 0 0,1-1 0 0 0,-1 0 1 0 0,1 1-1 0 0,-1-1 0 0 0,1 0 1 0 0,-1 1-1 0 0,0-1 1 0 0,1 0-1 0 0,-1 0 0 0 0,0 0 1 0 0,0 1-1 0 0,0-1 0 0 0,0 0 1 0 0,0-1-1 0 0,-8-27-4609 0 0,6 23 4505 0 0,-1-15-4228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4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 9538 0 0,'-9'5'7125'0'0,"16"-1"-2367"0"0,20-1-1495 0 0,-11-6-2513 0 0,33-4 32 0 0,-48 6-759 0 0,1 1 0 0 0,-1 0-1 0 0,1 0 1 0 0,0 0-1 0 0,-1 0 1 0 0,1 0 0 0 0,0 1-1 0 0,-1-1 1 0 0,1 0-1 0 0,0 1 1 0 0,-1-1 0 0 0,1 1-1 0 0,-1 0 1 0 0,1-1 0 0 0,-1 1-1 0 0,1 0 1 0 0,-1 0-1 0 0,0 0 1 0 0,1 0 0 0 0,-1 0-1 0 0,0 0 1 0 0,0 0-1 0 0,2 2 1 0 0,-3-1-16 0 0,1 1 1 0 0,0-1-1 0 0,-1 1 0 0 0,1 0 1 0 0,-1-1-1 0 0,0 1 1 0 0,0 0-1 0 0,0-1 0 0 0,0 1 1 0 0,-1 0-1 0 0,1-1 0 0 0,-1 1 1 0 0,1-1-1 0 0,-1 1 0 0 0,0-1 1 0 0,-1 4-1 0 0,-21 38-948 0 0,19-40 804 0 0,0 0 0 0 0,0 0 0 0 0,0-1 0 0 0,0 1 0 0 0,-1-1 0 0 0,1 0 0 0 0,-1 0-1 0 0,0 0 1 0 0,-10 3 0 0 0,10-3 912 0 0,32-3-238 0 0,-5-1-722 0 0,0 2 0 0 0,32 4 0 0 0,-26-4-4549 0 0,-27-1 4304 0 0,0 0 0 0 0,0 0 0 0 0,0 0 0 0 0,0-1 0 0 0,0 1 0 0 0,0 0 0 0 0,0-1 0 0 0,0 1 0 0 0,0-1 0 0 0,-1 1 0 0 0,1-1 0 0 0,0 1 0 0 0,0-1 0 0 0,0 0 0 0 0,-1 1 0 0 0,1-1 0 0 0,0 0 0 0 0,-1 1 0 0 0,1-1 0 0 0,-1 0 0 0 0,1 0 0 0 0,-1 0 0 0 0,1 0 0 0 0,-1 0 0 0 0,1-1 0 0 0,2-7-5112 0 0</inkml:trace>
  <inkml:trace contextRef="#ctx0" brushRef="#br0" timeOffset="1">239 6 8954 0 0,'-6'-6'15314'0'0,"3"32"-12311"0"0,3 41-3908 0 0,1-26 632 0 0,3 52-429 0 0,4-48-2487 0 0,7-6-3752 0 0,-11-34 2898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 8522 0 0,'-3'-3'3036'0'0,"3"3"-2857"0"0,0 0-1 0 0,0 0 1 0 0,-1 0-1 0 0,-4 2 4287 0 0,5-2-4286 0 0,-4 15 3781 0 0,5 16-1372 0 0,4 10-1379 0 0,12 67 89 0 0,-13-89-1917 0 0,1 0 0 0 0,0 0 0 0 0,12 25-1 0 0,-7-26-3073 0 0,-10-18 3535 0 0,0 0 0 0 0,0 1 1 0 0,0-1-1 0 0,0 0 0 0 0,1 0 0 0 0,-1 0 0 0 0,0 1 0 0 0,0-1 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8 14515 0 0,'-6'5'623'0'0,"1"0"0"0"0,0 0-1 0 0,0 1 1 0 0,0-1 0 0 0,1 1-1 0 0,-1 0 1 0 0,2 1 0 0 0,-1-1 0 0 0,1 1-1 0 0,0-1 1 0 0,-5 14 0 0 0,8-17-579 0 0,-1-1-1 0 0,0 1 1 0 0,0-1 0 0 0,1 1 0 0 0,0-1 0 0 0,-1 1 0 0 0,1 0 0 0 0,0-1-1 0 0,0 1 1 0 0,0-1 0 0 0,1 1 0 0 0,-1-1 0 0 0,0 1 0 0 0,1-1 0 0 0,0 1-1 0 0,0-1 1 0 0,0 1 0 0 0,0-1 0 0 0,0 1 0 0 0,0-1 0 0 0,0 0 0 0 0,1 0-1 0 0,-1 0 1 0 0,1 0 0 0 0,0 0 0 0 0,0 0 0 0 0,-1 0 0 0 0,1 0 0 0 0,0-1-1 0 0,1 1 1 0 0,-1-1 0 0 0,0 0 0 0 0,0 1 0 0 0,1-1 0 0 0,-1 0 0 0 0,5 1-1 0 0,-4-1-33 0 0,-1-1-1 0 0,1 1 1 0 0,0-1-1 0 0,0 0 1 0 0,0 0-1 0 0,0-1 1 0 0,0 1-1 0 0,0 0 1 0 0,0-1-1 0 0,0 0 1 0 0,0 1-1 0 0,-1-1 1 0 0,1 0-1 0 0,0-1 0 0 0,0 1 1 0 0,-1 0-1 0 0,1-1 1 0 0,-1 0-1 0 0,1 1 1 0 0,-1-1-1 0 0,0 0 1 0 0,0 0-1 0 0,3-3 1 0 0,2-2-10 0 0,-1 0 1 0 0,0-1-1 0 0,-1 0 1 0 0,1 1 0 0 0,7-18-1 0 0,-10 17-125 0 0,0-1 0 0 0,-1 1 0 0 0,0-1 0 0 0,2-10-1 0 0,-4 17 74 0 0,0 0 0 0 0,0 0 0 0 0,0-1-1 0 0,0 1 1 0 0,0 0 0 0 0,0 0 0 0 0,-1 0-1 0 0,1 0 1 0 0,-1 0 0 0 0,1 0 0 0 0,-2-1-1 0 0,2 2 34 0 0,0 0 0 0 0,-1 1 0 0 0,1-1 0 0 0,-1 1 0 0 0,1-1 1 0 0,-1 1-1 0 0,1-1 0 0 0,-1 1 0 0 0,0 0 0 0 0,1-1 0 0 0,-1 1 0 0 0,1 0 0 0 0,-1-1 0 0 0,0 1 0 0 0,1 0 0 0 0,-1 0 0 0 0,0 0 0 0 0,1-1 0 0 0,-1 1 0 0 0,0 0 0 0 0,1 0 0 0 0,-1 0 0 0 0,0 0 0 0 0,1 0 0 0 0,-1 0 0 0 0,0 0 0 0 0,1 1 0 0 0,-1-1 0 0 0,0 0 0 0 0,1 0 0 0 0,-1 0 0 0 0,0 1 0 0 0,-8 3-293 0 0,1 1 0 0 0,0-1 1 0 0,1 2-1 0 0,-1-1 0 0 0,1 1 0 0 0,0 0 0 0 0,0 0 0 0 0,-9 13 0 0 0,-4 2-411 0 0,-3 0 99 0 0,8-7 437 0 0,0-1-1 0 0,1 2 0 0 0,1 0 1 0 0,0 1-1 0 0,-13 21 0 0 0,25-35 261 0 0,0-1-1 0 0,1 0 1 0 0,-1 0 0 0 0,0 0-1 0 0,1 1 1 0 0,-1-1 0 0 0,0 0-1 0 0,1 1 1 0 0,0-1-1 0 0,-1 0 1 0 0,1 1 0 0 0,0-1-1 0 0,0 1 1 0 0,0-1 0 0 0,0 0-1 0 0,0 1 1 0 0,0-1-1 0 0,0 1 1 0 0,0-1 0 0 0,0 0-1 0 0,1 1 1 0 0,-1-1 0 0 0,1 1-1 0 0,-1-1 1 0 0,1 0-1 0 0,-1 0 1 0 0,1 1 0 0 0,0-1-1 0 0,0 0 1 0 0,-1 0 0 0 0,1 0-1 0 0,0 0 1 0 0,0 0-1 0 0,0 0 1 0 0,0 0 0 0 0,0 0-1 0 0,1 0 1 0 0,-1 0 0 0 0,0 0-1 0 0,0-1 1 0 0,1 1-1 0 0,-1-1 1 0 0,0 1 0 0 0,0-1-1 0 0,3 1 1 0 0,2 1 267 0 0,0-1 1 0 0,1 0-1 0 0,-1 0 1 0 0,0 0 0 0 0,0-1-1 0 0,1 0 1 0 0,-1 0-1 0 0,12-3 1 0 0,24-11 197 0 0,-36 11-502 0 0,0 0 1 0 0,1 1-1 0 0,-1 0 1 0 0,1 0-1 0 0,-1 0 1 0 0,1 1-1 0 0,-1 0 0 0 0,1 0 1 0 0,12 1-1 0 0,-18 0-25 0 0,0 0 0 0 0,-1 0 0 0 0,1 0 0 0 0,0 0 0 0 0,0 1 0 0 0,-1-1 0 0 0,1 0 0 0 0,0 1-1 0 0,0-1 1 0 0,-1 0 0 0 0,1 1 0 0 0,0-1 0 0 0,-1 1 0 0 0,1-1 0 0 0,-1 1 0 0 0,1-1 0 0 0,-1 1-1 0 0,1-1 1 0 0,-1 1 0 0 0,1 0 0 0 0,-1-1 0 0 0,1 1 0 0 0,-1 0 0 0 0,0-1 0 0 0,1 1 0 0 0,-1 1-1 0 0,0 0-11 0 0,1 0-1 0 0,-1 0 0 0 0,0 0 0 0 0,0 0 1 0 0,0 0-1 0 0,-1-1 0 0 0,1 1 0 0 0,0 0 0 0 0,-1 0 1 0 0,-1 3-1 0 0,-22 42-325 0 0,22-44 310 0 0,-24 29-175 0 0,-5 12 239 0 0,65-54 468 0 0,-20 4-407 0 0,8-3-681 0 0,-1 0 1 0 0,41-25 0 0 0,-56 30-204 0 0,0-1 1 0 0,0 0-1 0 0,0-1 1 0 0,0 1 0 0 0,5-8-1 0 0,-8 8-214 0 0,0 1 0 0 0,0-1-1 0 0,0 0 1 0 0,-1 0 0 0 0,0 0-1 0 0,0 0 1 0 0,0 0 0 0 0,2-8 0 0 0,-1-9-3601 0 0,-1-1 1065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9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 6433 0 0,'0'-1'420'0'0,"-1"1"1"0"0,1-1-1 0 0,-1 0 0 0 0,1 0 0 0 0,-1 1 0 0 0,1-1 0 0 0,-1 0 0 0 0,0 1 0 0 0,0-1 0 0 0,1 1 0 0 0,-1-1 1 0 0,0 1-1 0 0,0-1 0 0 0,1 1 0 0 0,-1 0 0 0 0,0-1 0 0 0,0 1 0 0 0,0 0 0 0 0,0-1 0 0 0,-1 1 0 0 0,4 17 5930 0 0,1-2-6160 0 0,9 63 2419 0 0,-9-51-2652 0 0,1 1-1 0 0,1-1 0 0 0,1 0 0 0 0,13 33 0 0 0,-4-39-3399 0 0,-15-21 3164 0 0,0 0 1 0 0,1 1-1 0 0,-1-1 1 0 0,1 0-1 0 0,-1 1 1 0 0,0-1-1 0 0,1 0 1 0 0,-1 1-1 0 0,1-1 1 0 0,-1 0-1 0 0,1 0 1 0 0,-1 1-1 0 0,1-1 1 0 0,0 0-1 0 0,-1 0 1 0 0,1 0-1 0 0,-1 0 1 0 0,1 0-1 0 0,-1 0 1 0 0,1 0-1 0 0,-1 0 1 0 0,1 0-1 0 0,0 0 1 0 0,-1 0-1 0 0,1 0 1 0 0,-1 0-1 0 0,1-1 1 0 0,-1 1-1 0 0,1 0 1 0 0,-1 0-1 0 0,1-1 1 0 0,-1 1-1 0 0,1 0 1 0 0,-1 0-1 0 0,1-1 1 0 0,-1 1 0 0 0,0-1-1 0 0,1 1 1 0 0,0-1-1 0 0,7-7-5650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29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53 15219 0 0,'-11'-3'1974'0'0,"-8"-2"4087"0"0,20 2-3885 0 0,13 0-1882 0 0,46-1 316 0 0,-49 5-619 0 0,0-1-1 0 0,0-1 0 0 0,0 0 0 0 0,0 0 1 0 0,0-1-1 0 0,-1 0 0 0 0,21-8 0 0 0,-30 10-19 0 0,0 0-1 0 0,-1-1 1 0 0,1 1-1 0 0,0 0 1 0 0,0 0-1 0 0,-1-1 1 0 0,1 1 0 0 0,0-1-1 0 0,-1 1 1 0 0,1 0-1 0 0,0-1 1 0 0,-1 1-1 0 0,1-1 1 0 0,-1 0-1 0 0,1 1 1 0 0,-1-1-1 0 0,1 1 1 0 0,-1-1-1 0 0,1 0 1 0 0,-1 0 0 0 0,1 1-1 0 0,-1-1 1 0 0,1-1-1 0 0,-15-3-1430 0 0,-30 6-528 0 0,31 2 1755 0 0,-1 0 0 0 0,0 2 0 0 0,1-1 0 0 0,0 2 0 0 0,-21 12 0 0 0,27-15 285 0 0,0 1 1 0 0,1 0 0 0 0,0 1-1 0 0,0-1 1 0 0,0 1 0 0 0,1 0-1 0 0,-1 1 1 0 0,1 0 0 0 0,0-1-1 0 0,1 2 1 0 0,0-1 0 0 0,-5 9-1 0 0,8-12 11 0 0,0 0 0 0 0,0 0 0 0 0,0 0 1 0 0,1 0-1 0 0,-1 0 0 0 0,1 0 0 0 0,-1 0 0 0 0,1 0 0 0 0,0 1 0 0 0,0-1 0 0 0,1 0 0 0 0,-1 0 0 0 0,1 0 0 0 0,0 0 0 0 0,-1 0 0 0 0,1 0 1 0 0,1 0-1 0 0,-1 0 0 0 0,0 0 0 0 0,1 0 0 0 0,-1 0 0 0 0,1-1 0 0 0,0 1 0 0 0,0-1 0 0 0,0 1 0 0 0,0-1 0 0 0,0 0 0 0 0,1 0 0 0 0,-1 0 0 0 0,1 0 1 0 0,-1 0-1 0 0,1 0 0 0 0,4 2 0 0 0,-1-1-2 0 0,1 0 0 0 0,-1 0 0 0 0,0 0 0 0 0,1-1 0 0 0,0 0 0 0 0,-1 0 0 0 0,1-1 0 0 0,0 0 0 0 0,0 0 1 0 0,0-1-1 0 0,0 1 0 0 0,0-1 0 0 0,0-1 0 0 0,9-1 0 0 0,1-3 19 0 0,0 0 0 0 0,-1-1 1 0 0,0-1-1 0 0,29-16 0 0 0,-6-7-3903 0 0,-50 25-3459 0 0,-19-10 2751 0 0,29 15 4166 0 0,0 0 1 0 0,0-1 0 0 0,0 1 0 0 0,0 0-1 0 0,0 0 1 0 0,0 0 0 0 0,0-1 0 0 0,0 1-1 0 0,0 0 1 0 0,0 0 0 0 0,0 0 0 0 0,0 1-1 0 0,0-1 1 0 0,0 0 0 0 0,-1 1 0 0 0</inkml:trace>
  <inkml:trace contextRef="#ctx0" brushRef="#br0" timeOffset="1">12 320 13003 0 0,'26'17'7863'0'0,"1"-4"-4070"0"0,-19-10-3612 0 0,0-1 0 0 0,1 0 0 0 0,0 0 1 0 0,-1-1-1 0 0,1 0 0 0 0,0-1 0 0 0,-1 1 0 0 0,13-3 1 0 0,10 0-459 0 0,55-13 1 0 0,-70 11-2083 0 0,0-1 1 0 0,25-11-1 0 0,-39 14 1808 0 0,1 1 0 0 0,-1-1-1 0 0,0 1 1 0 0,1-1-1 0 0,-1 0 1 0 0,0 0 0 0 0,0 0-1 0 0,0 0 1 0 0,-1 0 0 0 0,1-1-1 0 0,0 1 1 0 0,1-3 0 0 0,1-2-1004 0 0,8-8-4695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30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11 11370 0 0,'-20'-10'10169'0'0,"38"15"-6740"0"0,-1-1-3165 0 0,-8-3-215 0 0,-1 1-1 0 0,0-1 0 0 0,1 2 0 0 0,-1-1 1 0 0,0 1-1 0 0,-1 0 0 0 0,1 1 0 0 0,-1 0 1 0 0,14 9-1 0 0,-21-13-48 0 0,0 1 0 0 0,1 0 0 0 0,-1-1 0 0 0,0 1 0 0 0,0 0 0 0 0,0 0 0 0 0,0-1 1 0 0,1 1-1 0 0,-1 0 0 0 0,0-1 0 0 0,0 1 0 0 0,-1 0 0 0 0,1 0 0 0 0,0-1 0 0 0,0 1 0 0 0,0 0 0 0 0,0-1 0 0 0,-1 1 1 0 0,1 0-1 0 0,0-1 0 0 0,-1 1 0 0 0,1 0 0 0 0,0-1 0 0 0,-1 1 0 0 0,1-1 0 0 0,-1 1 0 0 0,1 0 0 0 0,-1-1 0 0 0,1 1 1 0 0,-1-1-1 0 0,1 0 0 0 0,-2 2 0 0 0,-24 19-233 0 0,22-18 207 0 0,-22 16-137 0 0,17-13 107 0 0,-1 1 0 0 0,1 0 0 0 0,0 0 0 0 0,1 1 0 0 0,0 0 0 0 0,0 0 0 0 0,1 1 0 0 0,0 0 0 0 0,-7 12 0 0 0,13-21 53 0 0,1 1 0 0 0,0-1 1 0 0,-1 1-1 0 0,1 0 0 0 0,0-1 0 0 0,0 1 0 0 0,0 0 0 0 0,0-1 1 0 0,-1 1-1 0 0,1 0 0 0 0,0-1 0 0 0,0 1 0 0 0,0 0 1 0 0,0-1-1 0 0,0 1 0 0 0,1 0 0 0 0,-1-1 0 0 0,0 1 1 0 0,0 0-1 0 0,0-1 0 0 0,1 1 0 0 0,-1 0 0 0 0,0-1 1 0 0,1 1-1 0 0,-1 0 0 0 0,0-1 0 0 0,2 2 0 0 0,-1-1 15 0 0,0-1 0 0 0,0 1 0 0 0,1 0 0 0 0,-1 0 0 0 0,0-1 0 0 0,1 1 0 0 0,-1-1 0 0 0,1 1 0 0 0,-1-1 0 0 0,1 0 0 0 0,-1 0 0 0 0,3 1 0 0 0,41-4 432 0 0,-15-4-385 0 0,-1-1-1 0 0,0-1 1 0 0,49-23-1 0 0,-25 10-2167 0 0,-79 32-17040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30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9442 0 0,'1'1'665'0'0,"0"0"0"0"0,0 0-1 0 0,0-1 1 0 0,0 1 0 0 0,0 0 0 0 0,1-1-1 0 0,-1 1 1 0 0,0-1 0 0 0,0 1 0 0 0,0-1-1 0 0,1 1 1 0 0,-1-1 0 0 0,0 0 0 0 0,2 0-1 0 0,21-2 3407 0 0,22-18-3425 0 0,-33 14 252 0 0,1-1-771 0 0,-11 5-267 0 0,-1 0 0 0 0,1 0-1 0 0,0 1 1 0 0,0-1 0 0 0,0 1-1 0 0,-1 0 1 0 0,1 0-1 0 0,0 0 1 0 0,0 0 0 0 0,1 1-1 0 0,-1-1 1 0 0,0 1 0 0 0,6-1-1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3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11811 0 0,'1'1'662'0'0,"0"1"0"0"0,0-1 1 0 0,0 1-1 0 0,0-1 1 0 0,0 1-1 0 0,0-1 1 0 0,0 1-1 0 0,1-1 1 0 0,-1 0-1 0 0,0 0 1 0 0,3 2-1 0 0,17 1 3137 0 0,-15-5-3694 0 0,1 0-1 0 0,0 0 1 0 0,-1-1-1 0 0,1 0 1 0 0,7-5-1 0 0,-8 5-30 0 0,-1 0-1 0 0,1-1 0 0 0,-1 2 1 0 0,1-1-1 0 0,0 1 1 0 0,7-1-1 0 0,-13 2-55 0 0,1 0 0 0 0,0 0 0 0 0,-1 0 0 0 0,1 0 0 0 0,-1 0 0 0 0,1 0 0 0 0,0 0 0 0 0,-1 1 0 0 0,1-1 0 0 0,-1 0 0 0 0,1 0 0 0 0,0 1 0 0 0,-1-1 0 0 0,1 0 0 0 0,-1 1 0 0 0,1-1 0 0 0,-1 1 0 0 0,1-1 0 0 0,-1 0 0 0 0,1 1 1 0 0,-1-1-1 0 0,0 1 0 0 0,1-1 0 0 0,-1 1 0 0 0,0-1 0 0 0,1 1 0 0 0,-1 0 0 0 0,0-1 0 0 0,0 1 0 0 0,1-1 0 0 0,-1 1 0 0 0,0 0 0 0 0,0-1 0 0 0,0 1 0 0 0,0 0 0 0 0,0-1 0 0 0,0 1 0 0 0,0-1 0 0 0,0 1 0 0 0,0 0 0 0 0,0-1 0 0 0,0 1 0 0 0,0 0 0 0 0,-1-1 0 0 0,1 1 0 0 0,0-1 0 0 0,0 1 0 0 0,-1-1 0 0 0,0 2 0 0 0,-16 35 280 0 0,13-30-257 0 0,2-4-38 0 0,0 0 24 0 0,1 1-1 0 0,-1 0 1 0 0,0 0 0 0 0,1-1 0 0 0,0 1 0 0 0,-2 8 0 0 0,3-12-24 0 0,0 1 0 0 0,0-1 0 0 0,0 1 0 0 0,0-1 0 0 0,0 1 0 0 0,0-1 0 0 0,0 1 0 0 0,1-1 0 0 0,-1 1 0 0 0,0-1 0 0 0,0 0 0 0 0,0 1 0 0 0,0-1 0 0 0,1 1 0 0 0,-1-1 0 0 0,0 1 0 0 0,1-1 0 0 0,-1 0 0 0 0,0 1 0 0 0,1-1 0 0 0,-1 0 0 0 0,0 1 0 0 0,1-1-1 0 0,0 0 1 0 0,20 2-48 0 0,51-19-2385 0 0,-60 14 386 0 0,-2-2 0 0 0,1 1 0 0 0,0-2 0 0 0,13-8 0 0 0,0-2-5769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3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16 8666 0 0,'-16'-6'2157'0'0,"10"4"-734"0"0,1 0-1 0 0,-1 1 0 0 0,1-1 0 0 0,-1 1 0 0 0,-6-1 0 0 0,11 2-1190 0 0,1 0 0 0 0,0 0-1 0 0,-1 1 1 0 0,1-1 0 0 0,-1 0 0 0 0,1 0-1 0 0,-1 0 1 0 0,1 0 0 0 0,-1 1-1 0 0,1-1 1 0 0,0 0 0 0 0,-1 0 0 0 0,1 1-1 0 0,0-1 1 0 0,-1 0 0 0 0,1 1 0 0 0,0-1-1 0 0,-1 0 1 0 0,1 1 0 0 0,0-1 0 0 0,0 1-1 0 0,-1-1 1 0 0,1 1 0 0 0,0-1 0 0 0,-5 17 2074 0 0,3 14-1253 0 0,2-31-976 0 0,0 8-22 0 0,0-1 0 0 0,1 0 0 0 0,-1 0-1 0 0,1 0 1 0 0,1 1 0 0 0,0-1 0 0 0,0 0 0 0 0,0-1 0 0 0,0 1-1 0 0,1 0 1 0 0,1-1 0 0 0,4 8 0 0 0,-6-10-58 0 0,1-1 0 0 0,0 0 0 0 0,0 0-1 0 0,1 0 1 0 0,-1 0 0 0 0,1-1 0 0 0,-1 1 0 0 0,1-1 0 0 0,0 0 0 0 0,0 0 0 0 0,0 0-1 0 0,0 0 1 0 0,0-1 0 0 0,0 0 0 0 0,0 0 0 0 0,0 0 0 0 0,1 0 0 0 0,-1-1 0 0 0,0 1-1 0 0,1-1 1 0 0,7-1 0 0 0,-9 1-3 0 0,0 0-1 0 0,0-1 0 0 0,0 1 0 0 0,0-1 1 0 0,0 0-1 0 0,0 0 0 0 0,0 0 1 0 0,0 0-1 0 0,0 0 0 0 0,0 0 1 0 0,-1-1-1 0 0,1 0 0 0 0,0 1 1 0 0,-1-1-1 0 0,0 0 0 0 0,1 0 0 0 0,-1 0 1 0 0,0-1-1 0 0,3-4 0 0 0,-2 4-82 0 0,-1-1-1 0 0,0 0 0 0 0,0-1 0 0 0,-1 1 1 0 0,1 0-1 0 0,-1 0 0 0 0,0-1 0 0 0,0 1 1 0 0,0-1-1 0 0,0 1 0 0 0,-1-1 0 0 0,0-7 1 0 0,0 8-1 0 0,0 0 1 0 0,0 0-1 0 0,-1 0 1 0 0,1 1 0 0 0,-1-1-1 0 0,0 0 1 0 0,0 0-1 0 0,0 0 1 0 0,-1 1 0 0 0,1-1-1 0 0,-1 1 1 0 0,0-1 0 0 0,0 1-1 0 0,0-1 1 0 0,0 1-1 0 0,-1 0 1 0 0,1 0 0 0 0,-1 0-1 0 0,0 0 1 0 0,0 1 0 0 0,0-1-1 0 0,0 1 1 0 0,0 0-1 0 0,0 0 1 0 0,-1 0 0 0 0,1 0-1 0 0,-1 0 1 0 0,0 1-1 0 0,1 0 1 0 0,-1-1 0 0 0,-7 0-1 0 0,7 2 75 0 0,0 0 1 0 0,0 1-1 0 0,0-1 0 0 0,0 1 0 0 0,0 0 0 0 0,1 0 0 0 0,-1 0 0 0 0,0 1 0 0 0,0-1 0 0 0,1 1 1 0 0,-1 0-1 0 0,1 0 0 0 0,0 0 0 0 0,0 0 0 0 0,-1 0 0 0 0,1 1 0 0 0,1 0 0 0 0,-1 0 0 0 0,0-1 1 0 0,1 2-1 0 0,-1-1 0 0 0,1 0 0 0 0,0 0 0 0 0,0 1 0 0 0,0-1 0 0 0,1 1 0 0 0,-3 4 0 0 0,3-4 37 0 0,-1 1-1 0 0,1-1 0 0 0,0 0 0 0 0,0 0 0 0 0,0 1 1 0 0,0-1-1 0 0,1 0 0 0 0,0 1 0 0 0,0-1 1 0 0,0 1-1 0 0,0-1 0 0 0,1 1 0 0 0,0-1 0 0 0,0 0 1 0 0,0 0-1 0 0,0 1 0 0 0,0-1 0 0 0,1 0 0 0 0,0 0 1 0 0,0 0-1 0 0,0 0 0 0 0,1-1 0 0 0,-1 1 1 0 0,4 3-1 0 0,26 19 921 0 0,-25-21-712 0 0,-1 0 0 0 0,1 1 0 0 0,-1-1 1 0 0,0 1-1 0 0,6 7 0 0 0,-12-12-224 0 0,1-1 0 0 0,-1 1 0 0 0,1 0 0 0 0,-1 0 0 0 0,1-1 0 0 0,-1 1 0 0 0,1 0 0 0 0,-1 0 0 0 0,0 0 0 0 0,0-1 0 0 0,1 1 0 0 0,-1 0 0 0 0,0 0 0 0 0,0 0 0 0 0,0 0 0 0 0,0 0 0 0 0,0-1 0 0 0,0 1 0 0 0,0 0 0 0 0,0 0 0 0 0,-1 0 0 0 0,1 0 0 0 0,0 0 0 0 0,0-1 0 0 0,-1 1 0 0 0,1 1 0 0 0,-2 0-82 0 0,1-1 0 0 0,0 1-1 0 0,0-1 1 0 0,-1 0-1 0 0,1 1 1 0 0,-1-1 0 0 0,1 0-1 0 0,-1 0 1 0 0,0 0-1 0 0,1 0 1 0 0,-3 1 0 0 0,-5 2-585 0 0,0-1 1 0 0,-1 0 0 0 0,-13 2-1 0 0,23-5 639 0 0,-59 13-1417 0 0,59-13 1465 0 0,0 0-1 0 0,0 0 1 0 0,0 0 0 0 0,0 0 0 0 0,0 0 0 0 0,-1 0-1 0 0,1 0 1 0 0,0 0 0 0 0,0 0 0 0 0,0 0-1 0 0,0 0 1 0 0,0 0 0 0 0,0 0 0 0 0,0 0-1 0 0,0 0 1 0 0,0 0 0 0 0,0 1 0 0 0,-1-1 0 0 0,1 0-1 0 0,0 0 1 0 0,0 0 0 0 0,0 0 0 0 0,0 0-1 0 0,0 0 1 0 0,0 0 0 0 0,0 0 0 0 0,0 1 0 0 0,0-1-1 0 0,0 0 1 0 0,0 0 0 0 0,0 0 0 0 0,0 0-1 0 0,0 0 1 0 0,0 0 0 0 0,0 0 0 0 0,0 1 0 0 0,0-1-1 0 0,0 0 1 0 0,0 0 0 0 0,0 0 0 0 0,0 0-1 0 0,0 0 1 0 0,0 0 0 0 0,0 0 0 0 0,0 0 0 0 0,0 1-1 0 0,0-1 1 0 0,0 0 0 0 0,1 0 0 0 0,-1 0-1 0 0,0 0 1 0 0,0 0 0 0 0,0 0 0 0 0,0 0 0 0 0,0 0-1 0 0,0 0 1 0 0,0 1 0 0 0,11 5 863 0 0,12 2-31 0 0,-17-7-811 0 0,0-1 0 0 0,0 1 0 0 0,0-1 0 0 0,0-1 0 0 0,0 1 0 0 0,0-1 0 0 0,0 0-1 0 0,0-1 1 0 0,-1 1 0 0 0,9-4 0 0 0,58-30 44 0 0,-18 7-1777 0 0,-46 25 1307 0 0,-3 3-3800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31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9346 0 0,'43'15'9805'0'0,"-2"-13"-5298"0"0,-28-4-4068 0 0,0-1 0 0 0,0 0 0 0 0,0-1 0 0 0,20-8 1 0 0,-31 11-412 0 0,0 0 1 0 0,0 1 0 0 0,0-1 0 0 0,0 0-1 0 0,1 1 1 0 0,-1 0 0 0 0,0-1 0 0 0,1 1 0 0 0,-1 0-1 0 0,0 0 1 0 0,0 0 0 0 0,4 1 0 0 0,-6-1-23 0 0,0 0-1 0 0,1 0 1 0 0,-1 0 0 0 0,0 1 0 0 0,1-1 0 0 0,-1 0 0 0 0,0 0-1 0 0,1 0 1 0 0,-1 1 0 0 0,0-1 0 0 0,1 0 0 0 0,-1 0 0 0 0,0 1-1 0 0,0-1 1 0 0,1 0 0 0 0,-1 1 0 0 0,0-1 0 0 0,0 0 0 0 0,0 1-1 0 0,0-1 1 0 0,1 0 0 0 0,-1 1 0 0 0,0-1 0 0 0,0 0 0 0 0,0 1-1 0 0,0 0 1 0 0,-7 16-119 0 0,3-11 87 0 0,0 0 1 0 0,1-1-1 0 0,-1 2 0 0 0,1-1 0 0 0,0 0 0 0 0,-3 13 0 0 0,6-17 38 0 0,-1 0 0 0 0,1 0 0 0 0,0 0 0 0 0,0 0 0 0 0,1-1 0 0 0,-1 1 0 0 0,0 0 0 0 0,1 0-1 0 0,-1 0 1 0 0,1 0 0 0 0,-1 0 0 0 0,1 0 0 0 0,0 0 0 0 0,0-1 0 0 0,0 1 0 0 0,0 0 0 0 0,0-1-1 0 0,0 1 1 0 0,1-1 0 0 0,-1 1 0 0 0,0-1 0 0 0,1 1 0 0 0,-1-1 0 0 0,1 0 0 0 0,0 0 0 0 0,-1 0-1 0 0,1 0 1 0 0,3 2 0 0 0,-2-2-35 0 0,0 1 0 0 0,0-1 0 0 0,1 1 0 0 0,-1-1 0 0 0,0 0 0 0 0,1 0 0 0 0,-1-1 0 0 0,0 1 0 0 0,1-1 0 0 0,-1 0 0 0 0,1 1-1 0 0,-1-1 1 0 0,1-1 0 0 0,-1 1 0 0 0,1-1 0 0 0,-1 1 0 0 0,0-1 0 0 0,1 0 0 0 0,-1 0 0 0 0,0 0 0 0 0,1-1 0 0 0,-1 1 0 0 0,0-1 0 0 0,0 0 0 0 0,0 1-1 0 0,-1-1 1 0 0,4-3 0 0 0,16-21-3394 0 0,-10-7-4102 0 0,-12 31 7189 0 0,0 0 0 0 0,0 0 0 0 0,0 0 0 0 0,0 0 0 0 0,0 0 0 0 0,0 0 1 0 0,-1 0-1 0 0,1 0 0 0 0,-1 0 0 0 0,0 0 0 0 0,1 0 0 0 0,-1 0 0 0 0,0 0 0 0 0,0 0 0 0 0,0 1 0 0 0,-3-4 0 0 0,-2-5-1241 0 0,6 9 1245 0 0,0 0 0 0 0,-1 0 0 0 0,1 0 0 0 0,0 0 0 0 0,0 0 0 0 0,-1 0 0 0 0,1 0 0 0 0,0 0 0 0 0,0 0 0 0 0,0 0 0 0 0,0-1 0 0 0,1 1 0 0 0,-1 0 1 0 0,1-2-1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3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11114 0 0,'-1'0'476'0'0,"0"0"-1"0"0,-1 0 1 0 0,1 0-1 0 0,-1 0 1 0 0,1 0-1 0 0,0 0 0 0 0,-1 1 1 0 0,1-1-1 0 0,0 0 1 0 0,-1 1-1 0 0,1-1 1 0 0,0 1-1 0 0,0 0 1 0 0,0-1-1 0 0,-1 1 0 0 0,1 0 1 0 0,0 0-1 0 0,0 0 1 0 0,0 0-1 0 0,0 0 1 0 0,0 0-1 0 0,0 0 1 0 0,1 0-1 0 0,-3 2 0 0 0,2 0-118 0 0,0 0 0 0 0,1 0-1 0 0,-1 0 1 0 0,0 0-1 0 0,1 0 1 0 0,-1 0-1 0 0,1 0 1 0 0,0 0-1 0 0,0 0 1 0 0,0 0-1 0 0,1 3 1 0 0,1 4-202 0 0,0 1 1 0 0,1-1-1 0 0,0 0 1 0 0,0-1-1 0 0,1 1 1 0 0,5 9-1 0 0,20 34-512 0 0,-54-94-2296 0 0,21 32 2593 0 0,1-1-1 0 0,0 1 0 0 0,1-1 0 0 0,0 0 1 0 0,0 0-1 0 0,1 0 0 0 0,0-14 0 0 0,1 22 71 0 0,0 0 0 0 0,0 0 0 0 0,0 1 0 0 0,0-1 0 0 0,0 0 0 0 0,0 0 0 0 0,1 0 0 0 0,-1 0 0 0 0,1 1 0 0 0,-1-1 0 0 0,1 0 0 0 0,0 0 0 0 0,0 1 0 0 0,0-1 0 0 0,0 1 0 0 0,0-1-1 0 0,0 1 1 0 0,0-1 0 0 0,0 1 0 0 0,1 0 0 0 0,-1-1 0 0 0,0 1 0 0 0,1 0 0 0 0,-1 0 0 0 0,1 0 0 0 0,0 0 0 0 0,-1 0 0 0 0,1 0 0 0 0,0 1 0 0 0,-1-1 0 0 0,1 0 0 0 0,0 1 0 0 0,0-1-1 0 0,-1 1 1 0 0,1 0 0 0 0,0 0 0 0 0,0 0 0 0 0,0 0 0 0 0,0 0 0 0 0,0 0 0 0 0,-1 0 0 0 0,1 0 0 0 0,0 1 0 0 0,0-1 0 0 0,0 1 0 0 0,2 1 0 0 0,-2-2 35 0 0,-1 0 0 0 0,0 1-1 0 0,1-1 1 0 0,-1 0 0 0 0,0 1 0 0 0,0 0 0 0 0,1-1 0 0 0,-1 1 0 0 0,0 0 0 0 0,0-1 0 0 0,0 1 0 0 0,0 0 0 0 0,0 0-1 0 0,0 0 1 0 0,0 0 0 0 0,0 0 0 0 0,0 0 0 0 0,0 0 0 0 0,-1 0 0 0 0,1 1 0 0 0,0-1 0 0 0,-1 0 0 0 0,1 0 0 0 0,-1 1-1 0 0,1 0 1 0 0,0 2 10 0 0,-1-1 0 0 0,0 0 0 0 0,0 0 0 0 0,0 0 0 0 0,-1 0 0 0 0,1 0 1 0 0,-1 0-1 0 0,1 0 0 0 0,-1 0 0 0 0,-2 6 0 0 0,-3 4 11 0 0,-1 0-1 0 0,0 0 1 0 0,-14 19 0 0 0,6-15-49 0 0,11-13-27 0 0,1 0 0 0 0,-1 0 0 0 0,1 1 0 0 0,0-1 0 0 0,0 1 0 0 0,-3 7 0 0 0,8-12-13 0 0,1 0 0 0 0,-1 0 0 0 0,1 0 0 0 0,-1 0 0 0 0,1 0 0 0 0,-1 0 0 0 0,1-1 1 0 0,-1 1-1 0 0,1-1 0 0 0,4-2 0 0 0,20-5-450 0 0,19-7-3616 0 0,-40 12 2441 0 0,0 1 0 0 0,0-1 0 0 0,-1-1-1 0 0,1 1 1 0 0,6-6 0 0 0,4-5-6098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4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 16580 0 0,'7'-2'8471'0'0,"31"0"-7379"0"0,110 9-277 0 0,-162-7-840 0 0,0 0 1 0 0,0 1 0 0 0,0 1-1 0 0,0 1 1 0 0,1 0 0 0 0,-1 0-1 0 0,1 1 1 0 0,0 1 0 0 0,0 0-1 0 0,0 1 1 0 0,-21 13 0 0 0,33-18 29 0 0,0-1 0 0 0,0 1 0 0 0,0 0 0 0 0,0 0 0 0 0,0 0 0 0 0,0-1 1 0 0,1 1-1 0 0,-1 0 0 0 0,0 0 0 0 0,0 0 0 0 0,1 0 0 0 0,-1 0 0 0 0,0 0 0 0 0,1 1 1 0 0,-1-1-1 0 0,1 0 0 0 0,-1 0 0 0 0,1 0 0 0 0,0 0 0 0 0,-1 1 0 0 0,1-1 0 0 0,0 0 1 0 0,0 0-1 0 0,0 1 0 0 0,0 0 0 0 0,1 0 17 0 0,0 0 0 0 0,-1-1 0 0 0,1 1 0 0 0,0 0 0 0 0,0-1 0 0 0,0 1-1 0 0,0-1 1 0 0,1 1 0 0 0,-1-1 0 0 0,0 0 0 0 0,0 0 0 0 0,1 1 0 0 0,-1-1 0 0 0,1 0 0 0 0,1 1 0 0 0,4 2 76 0 0,1 0 0 0 0,-1-1 0 0 0,1 0 0 0 0,0 0-1 0 0,0-1 1 0 0,11 3 0 0 0,-4-4-63 0 0,1 0 0 0 0,-1-2 1 0 0,1 1-1 0 0,-1-2 0 0 0,24-5 0 0 0,7 0-711 0 0,-30 7-1570 0 0,-9 2-1956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32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16636 0 0,'32'-7'9283'0'0,"-14"1"-8626"0"0,2 1-1 0 0,27-3 1 0 0,-43 7-630 0 0,0 1 0 0 0,0-1-1 0 0,0 1 1 0 0,0 0 0 0 0,0 1-1 0 0,0-1 1 0 0,-1 0 0 0 0,1 1 0 0 0,0 0-1 0 0,0 0 1 0 0,0 0 0 0 0,-1 1-1 0 0,1-1 1 0 0,0 1 0 0 0,-1 0 0 0 0,1 0-1 0 0,-1 0 1 0 0,0 0 0 0 0,3 3-1 0 0,-3-1 10 0 0,0 0 0 0 0,-1 0 0 0 0,0 0 0 0 0,0 0 0 0 0,0 0 0 0 0,0 1 0 0 0,-1-1 0 0 0,1 0 0 0 0,-1 1 0 0 0,0 0 0 0 0,0-1 0 0 0,-1 6 0 0 0,1 61-393 0 0,-2-44-56 0 0,1-10-338 0 0,1 26-1830 0 0,6-16-4659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3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68 10506 0 0,'-1'-22'4930'0'0,"0"16"-3069"0"0,1-1 0 0 0,-1 0 0 0 0,2 0 0 0 0,1-12 0 0 0,1 25 1029 0 0,8 26-1944 0 0,7 59-740 0 0,2 13-2100 0 0,2-37-8966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33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11034 0 0,'3'1'10279'0'0,"2"1"-6410"0"0,13-2-2411 0 0,-8-4-1292 0 0,-1 0 0 0 0,1-1-1 0 0,-1 0 1 0 0,12-9 0 0 0,17-9-101 0 0,-63 70-36 0 0,23-44-31 0 0,1 1 0 0 0,-1 0-1 0 0,1-1 1 0 0,-1 1 0 0 0,1 0 0 0 0,0 0-1 0 0,0 0 1 0 0,1 0 0 0 0,-1 0 0 0 0,1 0-1 0 0,0 0 1 0 0,0 0 0 0 0,0 0 0 0 0,2 7-1 0 0,-2-10-1 0 0,1 1-1 0 0,0-1 0 0 0,0 1 0 0 0,-1 0 1 0 0,1-1-1 0 0,0 1 0 0 0,0-1 0 0 0,0 0 1 0 0,1 1-1 0 0,-1-1 0 0 0,0 0 0 0 0,1 0 0 0 0,-1 1 1 0 0,0-1-1 0 0,1 0 0 0 0,-1-1 0 0 0,1 1 1 0 0,0 0-1 0 0,-1 0 0 0 0,1-1 0 0 0,0 1 1 0 0,-1-1-1 0 0,1 1 0 0 0,0-1 0 0 0,0 0 1 0 0,-1 1-1 0 0,1-1 0 0 0,0 0 0 0 0,0 0 0 0 0,-1 0 1 0 0,1-1-1 0 0,0 1 0 0 0,0 0 0 0 0,-1-1 1 0 0,3 0-1 0 0,2-1-16 0 0,-1 1 1 0 0,1-1-1 0 0,-1 0 1 0 0,0-1-1 0 0,0 0 1 0 0,0 1-1 0 0,0-2 1 0 0,-1 1-1 0 0,1 0 0 0 0,-1-1 1 0 0,6-5-1 0 0,41-51-2381 0 0,-41 47 1027 0 0,16-27-7989 0 0,-19 20 1043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3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59 15099 0 0,'-12'-3'3338'0'0,"-20"-10"3510"0"0,32 13-6815 0 0,0 0 1 0 0,0 0-1 0 0,-1 0 1 0 0,1 0-1 0 0,0 0 0 0 0,0-1 1 0 0,0 1-1 0 0,0 0 1 0 0,0 0-1 0 0,0 0 1 0 0,0 0-1 0 0,0-1 0 0 0,-1 1 1 0 0,1 0-1 0 0,0 0 1 0 0,0 0-1 0 0,0 0 0 0 0,0-1 1 0 0,0 1-1 0 0,0 0 1 0 0,0 0-1 0 0,0 0 0 0 0,0-1 1 0 0,0 1-1 0 0,0 0 1 0 0,0 0-1 0 0,0 0 1 0 0,0-1-1 0 0,1 1 0 0 0,-1 0 1 0 0,0 0-1 0 0,0 0 1 0 0,0 0-1 0 0,0-1 0 0 0,0 1 1 0 0,0 0-1 0 0,0 0 1 0 0,0 0-1 0 0,1 0 0 0 0,-1 0 1 0 0,0-1-1 0 0,0 1 1 0 0,0 0-1 0 0,1 0 1 0 0,19-9 883 0 0,-20 9-894 0 0,17-6 447 0 0,1 2-1 0 0,30-5 1 0 0,-45 8-445 0 0,1 0 1 0 0,-1 1-1 0 0,1 0 1 0 0,0 0 0 0 0,-1 0-1 0 0,1 0 1 0 0,-1 1 0 0 0,1-1-1 0 0,0 1 1 0 0,-1 0-1 0 0,0 0 1 0 0,1 0 0 0 0,-1 1-1 0 0,1-1 1 0 0,-1 1 0 0 0,0 0-1 0 0,0-1 1 0 0,0 1-1 0 0,0 1 1 0 0,4 3 0 0 0,-5-3-19 0 0,0 0 0 0 0,-1 0 1 0 0,1 1-1 0 0,-1-1 1 0 0,0 0-1 0 0,0 1 0 0 0,-1-1 1 0 0,1 0-1 0 0,0 1 0 0 0,-1-1 1 0 0,0 1-1 0 0,0-1 1 0 0,0 1-1 0 0,0-1 0 0 0,-1 1 1 0 0,1-1-1 0 0,-3 7 0 0 0,-1 5-196 0 0,-1-1-1 0 0,-9 23 1 0 0,-6 0-279 0 0,15-28 339 0 0,-1 0 0 0 0,2 1 0 0 0,-1-1 0 0 0,1 1 1 0 0,1 0-1 0 0,-5 19 0 0 0,8-29 124 0 0,0 0-1 0 0,0 1 1 0 0,0-1 0 0 0,0 1-1 0 0,0-1 1 0 0,-1 0 0 0 0,1 1-1 0 0,0-1 1 0 0,0 0 0 0 0,0 1-1 0 0,0-1 1 0 0,0 1-1 0 0,1-1 1 0 0,-1 0 0 0 0,0 1-1 0 0,0-1 1 0 0,0 0 0 0 0,0 1-1 0 0,0-1 1 0 0,0 0 0 0 0,1 1-1 0 0,-1-1 1 0 0,0 0 0 0 0,0 1-1 0 0,0-1 1 0 0,1 0 0 0 0,-1 1-1 0 0,0-1 1 0 0,1 0 0 0 0,-1 0-1 0 0,0 1 1 0 0,0-1 0 0 0,1 0-1 0 0,-1 0 1 0 0,0 0 0 0 0,1 0-1 0 0,0 1 1 0 0,15-7 65 0 0,14-18 198 0 0,-10 6-113 0 0,28-21 1 0 0,-9 17-1439 0 0,3 8-3587 0 0,-40 14 4079 0 0,0 0-1 0 0,0-1 1 0 0,0 0-1 0 0,0 1 1 0 0,0-1-1 0 0,0 0 1 0 0,0 0-1 0 0,-1 0 1 0 0,1 0 0 0 0,3-3-1 0 0,-2 2-832 0 0,8-3-5746 0 0</inkml:trace>
  <inkml:trace contextRef="#ctx0" brushRef="#br0" timeOffset="1">320 3 15067 0 0,'-9'-3'10927'0'0,"14"13"-7368"0"0,3 6-2894 0 0,27 89 481 0 0,11 29-1855 0 0,-35-106-1925 0 0,18 29 0 0 0,-19-42-1722 0 0,-2-6-2421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33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22253 0 0,'7'4'2840'0'0,"0"-1"-1215"0"0,2 1-593 0 0,-2-1-320 0 0,-2 1-304 0 0,-1-1-240 0 0,0 1-112 0 0,-1 0-192 0 0,1-1-360 0 0,1 1-696 0 0,-1 1-1553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3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84 3449 0 0,'-3'-1'929'0'0,"1"-1"0"0"0,-1-1-1 0 0,0 1 1 0 0,1 0 0 0 0,0 0 0 0 0,-1-1 0 0 0,1 1 0 0 0,0-1 0 0 0,-2-3 0 0 0,3 3-86 0 0,-1 0 1 0 0,0 1-1 0 0,0-1 1 0 0,0 1-1 0 0,0 0 1 0 0,-1-1-1 0 0,1 1 1 0 0,-1 0-1 0 0,-2-1 1 0 0,5 3-747 0 0,0 1 1 0 0,0-1-1 0 0,0 0 1 0 0,0 1 0 0 0,0-1-1 0 0,0 1 1 0 0,0-1 0 0 0,0 1-1 0 0,0-1 1 0 0,0 0-1 0 0,0 1 1 0 0,0-1 0 0 0,0 1-1 0 0,0-1 1 0 0,0 1 0 0 0,1-1-1 0 0,-1 0 1 0 0,0 1-1 0 0,0-1 1 0 0,0 0 0 0 0,1 1-1 0 0,-1-1 1 0 0,0 0 0 0 0,1 1-1 0 0,-1-1 1 0 0,0 0-1 0 0,1 1 1 0 0,-1-1 0 0 0,0 0-1 0 0,1 0 1 0 0,-1 0 0 0 0,0 1-1 0 0,1-1 1 0 0,-1 0-1 0 0,1 0 1 0 0,-1 0 0 0 0,1 0-1 0 0,-1 0 1 0 0,0 0 0 0 0,1 1-1 0 0,-1-1 1 0 0,1 0-1 0 0,-1 0 1 0 0,1-1 0 0 0,-1 1-1 0 0,0 0 1 0 0,1 0 0 0 0,0 0-1 0 0,81 12 1774 0 0,-57-13-1840 0 0,38-7 1 0 0,-43 5-12 0 0,-1 0 0 0 0,0 1 1 0 0,33 2-1 0 0,-35 7-139 0 0,-10-5-2954 0 0,-12-14-4401 0 0,-6-2 855 0 0,-6 3 5053 0 0,9 6 0 0 0,-1-2-3115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3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 8778 0 0,'-49'-4'10153'0'0,"95"13"-3514"0"0,-36-7-6500 0 0,0 0 0 0 0,0 2 0 0 0,0-1 0 0 0,-1 1 0 0 0,1 0 0 0 0,-1 1 0 0 0,0 0 0 0 0,0 1 0 0 0,10 8 0 0 0,-10-7-76 0 0,-1 1-1 0 0,0 1 1 0 0,0 0-1 0 0,0 0 1 0 0,-1 0-1 0 0,7 13 0 0 0,-12-20-38 0 0,-1 1 0 0 0,1 0 0 0 0,-1-1 0 0 0,0 1 0 0 0,1 0-1 0 0,-1 0 1 0 0,-1 0 0 0 0,1 0 0 0 0,0 0 0 0 0,-1 0 0 0 0,1 0-1 0 0,-1 0 1 0 0,0 0 0 0 0,0 1 0 0 0,0-1 0 0 0,0 0 0 0 0,-1 0-1 0 0,1 0 1 0 0,-1 0 0 0 0,0 0 0 0 0,0 0 0 0 0,0 0 0 0 0,0-1-1 0 0,-1 1 1 0 0,1 0 0 0 0,-1 0 0 0 0,1-1 0 0 0,-3 4 0 0 0,-34 28 128 0 0,30-27-240 0 0,0-1 0 0 0,1 1 0 0 0,0 0 0 0 0,0 1 0 0 0,0-1 1 0 0,1 1-1 0 0,0 1 0 0 0,-7 13 0 0 0,12-7-2718 0 0,12-2-5883 0 0,5 2-16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3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60 9154 0 0,'-2'-4'701'0'0,"-1"0"-1"0"0,1 0 1 0 0,0 0-1 0 0,0 0 1 0 0,0 0-1 0 0,1 0 1 0 0,-3-8 0 0 0,4 11-576 0 0,0 1 1 0 0,0-1-1 0 0,0 0 0 0 0,0 1 1 0 0,0-1-1 0 0,1 0 1 0 0,-1 1-1 0 0,0-1 1 0 0,0 1-1 0 0,0-1 1 0 0,0 0-1 0 0,1 1 1 0 0,-1-1-1 0 0,0 1 1 0 0,1-1-1 0 0,-1 0 0 0 0,0 1 1 0 0,1-1-1 0 0,-1 1 1 0 0,1-1-1 0 0,-1 1 1 0 0,1-1-1 0 0,1 0-28 0 0,-1 0 0 0 0,1 1 0 0 0,-1-1-1 0 0,1 1 1 0 0,0-1 0 0 0,-1 1 0 0 0,1-1 0 0 0,0 1-1 0 0,0 0 1 0 0,-1 0 0 0 0,1 0 0 0 0,2 0 0 0 0,4 0-35 0 0,-1 0 0 0 0,1 1 0 0 0,0 0 0 0 0,0 1 0 0 0,-1 0 0 0 0,1 0 0 0 0,-1 0 1 0 0,0 1-1 0 0,1 0 0 0 0,-1 1 0 0 0,9 6 0 0 0,12 12-2439 0 0,-4 4-3853 0 0,-18-18-58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37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8586 0 0,'0'0'172'0'0,"0"0"1"0"0,0 0 0 0 0,0 1-1 0 0,0-1 1 0 0,0 0 0 0 0,2 2 1380 0 0,-2-2-1380 0 0,0 0-1 0 0,0 0 1 0 0,1 0-1 0 0,-1 1 1 0 0,0-1 0 0 0,0 0-1 0 0,1 0 1 0 0,-1 0-1 0 0,0 0 1 0 0,0 0 0 0 0,1 0-1 0 0,-1 0 1 0 0,0 0 0 0 0,0 0-1 0 0,1 0 1 0 0,-1 0-1 0 0,0 0 1 0 0,1 0 0 0 0,15-1 2160 0 0,11-6-861 0 0,-8 0-799 0 0,-15 5-597 0 0,0 0 1 0 0,0 0 0 0 0,0 1-1 0 0,0-1 1 0 0,0 1 0 0 0,0 0-1 0 0,1 1 1 0 0,-1-1 0 0 0,0 1 0 0 0,7 0-1 0 0,-11 2-65 0 0,0 0 0 0 0,-1 0 0 0 0,1 0 0 0 0,0-1 0 0 0,-1 1 0 0 0,0 0 0 0 0,1 0 0 0 0,-1 0 0 0 0,0 0 0 0 0,0 0 0 0 0,0-1 0 0 0,0 1 0 0 0,-3 3 0 0 0,-11 13-65 0 0,8-10 8 0 0,0 0 0 0 0,1 1-1 0 0,0-1 1 0 0,-5 11 0 0 0,10-17 52 0 0,0 1-1 0 0,0-1 1 0 0,0 0-1 0 0,1 0 0 0 0,-1 0 1 0 0,1 0-1 0 0,-1 0 1 0 0,1 1-1 0 0,0-1 1 0 0,0 0-1 0 0,0 0 1 0 0,0 1-1 0 0,0-1 1 0 0,0 0-1 0 0,1 0 0 0 0,-1 1 1 0 0,1-1-1 0 0,0 0 1 0 0,-1 0-1 0 0,1 0 1 0 0,0 0-1 0 0,0 0 1 0 0,0 0-1 0 0,2 2 1 0 0,-1-1 63 0 0,0-1 0 0 0,0 1 1 0 0,0-1-1 0 0,0 0 0 0 0,1 1 1 0 0,-1-1-1 0 0,1 0 0 0 0,-1-1 1 0 0,1 1-1 0 0,0 0 0 0 0,0-1 1 0 0,0 1-1 0 0,-1-1 0 0 0,2 0 1 0 0,-1 0-1 0 0,0 0 0 0 0,0-1 1 0 0,0 1-1 0 0,0-1 0 0 0,0 1 1 0 0,4-1-1 0 0,-4-1-30 0 0,-1 1 0 0 0,1-1 0 0 0,-1 1 0 0 0,1-1 0 0 0,-1 0 0 0 0,0 0 0 0 0,0 0 0 0 0,1-1 0 0 0,-1 1 0 0 0,0 0 0 0 0,0-1 0 0 0,0 0 0 0 0,0 1 0 0 0,0-1 0 0 0,-1 0 0 0 0,1 0-1 0 0,-1 0 1 0 0,1 0 0 0 0,-1 0 0 0 0,1 0 0 0 0,-1 0 0 0 0,0-1 0 0 0,0 1 0 0 0,0 0 0 0 0,-1-1 0 0 0,1 1 0 0 0,0-5 0 0 0,1-1 3 0 0,-1-1 0 0 0,0 0 0 0 0,0 1 0 0 0,-1-1 0 0 0,0 0 0 0 0,-2-16 0 0 0,1 21-268 0 0,0-1 1 0 0,1 1-1 0 0,-1 0 0 0 0,-1 0 0 0 0,1 0 0 0 0,-1 0 0 0 0,1 0 1 0 0,-1 0-1 0 0,0 1 0 0 0,0-1 0 0 0,-1 1 0 0 0,1-1 1 0 0,-1 1-1 0 0,0 0 0 0 0,0 0 0 0 0,-4-3 0 0 0,7 6 132 0 0,0 0-1 0 0,0 0 1 0 0,0 0-1 0 0,23 33-14731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37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8410 0 0,'-1'20'8308'0'0,"-2"5"-4337"0"0,0-13-3947 0 0,1-1-1 0 0,1 1 0 0 0,0 0 1 0 0,1 0-1 0 0,0 0 0 0 0,1-1 1 0 0,0 1-1 0 0,3 12 0 0 0,-3-23-31 0 0,-1 0-1 0 0,1 0 1 0 0,0-1-1 0 0,-1 1 1 0 0,1 0-1 0 0,0-1 1 0 0,0 1 0 0 0,-1-1-1 0 0,1 1 1 0 0,0-1-1 0 0,0 1 1 0 0,0-1-1 0 0,-1 0 1 0 0,1 1-1 0 0,0-1 1 0 0,0 0-1 0 0,0 0 1 0 0,0 1 0 0 0,0-1-1 0 0,0 0 1 0 0,0 0-1 0 0,0 0 1 0 0,0 0-1 0 0,0 0 1 0 0,0 0-1 0 0,0-1 1 0 0,1 1-1 0 0,36-8-59 0 0,-17 4 64 0 0,-7 2 449 0 0,-2 1-4517 0 0,-22 4-3828 0 0,3-1 2654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46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12595 0 0,'-1'0'434'0'0,"0"0"0"0"0,0 1 1 0 0,-1-1-1 0 0,1 1 1 0 0,0-1-1 0 0,0 1 0 0 0,0-1 1 0 0,0 1-1 0 0,0-1 1 0 0,1 1-1 0 0,-1 0 1 0 0,0-1-1 0 0,0 1 0 0 0,0 0 1 0 0,1 0-1 0 0,-1 0 1 0 0,0 0-1 0 0,1 0 0 0 0,-1 0 1 0 0,0 0-1 0 0,1 0 1 0 0,-1 0-1 0 0,1 1 0 0 0,0-1-232 0 0,1 0-1 0 0,0-1 1 0 0,-1 1-1 0 0,1 0 0 0 0,0-1 1 0 0,-1 1-1 0 0,1-1 1 0 0,0 1-1 0 0,0-1 1 0 0,0 1-1 0 0,0-1 1 0 0,-1 1-1 0 0,1-1 0 0 0,0 0 1 0 0,0 0-1 0 0,0 1 1 0 0,0-1-1 0 0,0 0 1 0 0,0 0-1 0 0,1 0 0 0 0,10 2 103 0 0,0-1 0 0 0,0-1 0 0 0,13-1 0 0 0,43-10 85 0 0,14-2-1118 0 0,-67 17-2154 0 0,-14-2 1125 0 0,0-1 1319 0 0,-1-1-1 0 0,0 1 1 0 0,0-1 0 0 0,1 1-1 0 0,-1 0 1 0 0,0-1-1 0 0,0 1 1 0 0,0-1 0 0 0,0 1-1 0 0,1 0 1 0 0,-1-1 0 0 0,0 1-1 0 0,0 0 1 0 0,0-1-1 0 0,-1 1 1 0 0,1 0 0 0 0,0-1-1 0 0,0 1 1 0 0,0-1-1 0 0,0 1 1 0 0,0 0 0 0 0,-1-1-1 0 0,1 1 1 0 0,0-1 0 0 0,-1 1-1 0 0,1-1 1 0 0,-1 2-1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38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7882 0 0,'-1'1'412'0'0,"0"0"0"0"0,-1 0 1 0 0,1 0-1 0 0,0 0 1 0 0,0 0-1 0 0,0 0 0 0 0,0 0 1 0 0,0 0-1 0 0,0 0 0 0 0,0 1 1 0 0,0-1-1 0 0,0 0 1 0 0,0 1-1 0 0,1-1 0 0 0,-1 0 1 0 0,1 1-1 0 0,-1-1 0 0 0,1 1 1 0 0,-1-1-1 0 0,1 3 1 0 0,0 0 26 0 0,0-1 0 0 0,0 0 0 0 0,0 0 0 0 0,1 1 0 0 0,0-1 1 0 0,-1 0-1 0 0,1 0 0 0 0,0 0 0 0 0,3 5 0 0 0,4 6 141 0 0,0 1 1 0 0,1-1-1 0 0,14 15 0 0 0,-12-15-173 0 0,-6-7-348 0 0,0-1-1 0 0,1 1 1 0 0,0-1 0 0 0,0 0 0 0 0,1-1-1 0 0,-1 0 1 0 0,1 0 0 0 0,1 0-1 0 0,12 6 1 0 0,-17-9-180 0 0,1-1 0 0 0,-1 0 0 0 0,0 0-1 0 0,0-1 1 0 0,0 1 0 0 0,1-1 0 0 0,-1 1 0 0 0,0-1-1 0 0,1 0 1 0 0,-1 0 0 0 0,0-1 0 0 0,4 0-1 0 0,-4 0-295 0 0,1 0-1 0 0,-1 0 0 0 0,0 0 0 0 0,0-1 1 0 0,0 0-1 0 0,0 1 0 0 0,0-1 0 0 0,-1 0 0 0 0,1 0 1 0 0,0-1-1 0 0,-1 1 0 0 0,0 0 0 0 0,5-6 1 0 0,-6 5-76 0 0,1 0 0 0 0,0 0 0 0 0,-1 0 0 0 0,0 0 0 0 0,0 0 0 0 0,0 0 0 0 0,0-1 0 0 0,0 1 0 0 0,0 0 0 0 0,-1-1 0 0 0,0-3 0 0 0,2-6-1106 0 0,6-17-4101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38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 12139 0 0,'-5'-1'795'0'0,"0"1"0"0"0,1-1 0 0 0,-1 1 0 0 0,0 1 0 0 0,0-1 0 0 0,0 1 0 0 0,0 0 0 0 0,1 0 0 0 0,-9 3 1 0 0,12-4-692 0 0,-1 1 1 0 0,1 0 0 0 0,0 0 0 0 0,0 0 0 0 0,-1 0-1 0 0,1 0 1 0 0,0 0 0 0 0,0 0 0 0 0,0 1 0 0 0,0-1-1 0 0,0 0 1 0 0,1 1 0 0 0,-1-1 0 0 0,0 0 0 0 0,1 1-1 0 0,-1-1 1 0 0,0 1 0 0 0,1-1 0 0 0,0 1 0 0 0,-1-1 0 0 0,1 1-1 0 0,0-1 1 0 0,0 1 0 0 0,0 0 0 0 0,0-1 0 0 0,0 1-1 0 0,0-1 1 0 0,0 1 0 0 0,1-1 0 0 0,-1 1 0 0 0,1-1-1 0 0,-1 1 1 0 0,2 1 0 0 0,4 14-48 0 0,1 0 0 0 0,1-1 0 0 0,1 0 0 0 0,0 0 0 0 0,1-1-1 0 0,1 0 1 0 0,0-1 0 0 0,16 16 0 0 0,-23-26-58 0 0,0 0 1 0 0,1-1-1 0 0,-1 1 0 0 0,1-1 0 0 0,0 0 1 0 0,0 0-1 0 0,0-1 0 0 0,0 1 1 0 0,1-1-1 0 0,7 2 0 0 0,-11-3-7 0 0,-1-1 1 0 0,1 0-1 0 0,-1 0 0 0 0,1 0 0 0 0,0 0 1 0 0,-1 0-1 0 0,1 0 0 0 0,-1 0 1 0 0,1 0-1 0 0,0 0 0 0 0,-1-1 0 0 0,1 1 1 0 0,-1-1-1 0 0,1 1 0 0 0,-1-1 1 0 0,1 0-1 0 0,-1 0 0 0 0,0 1 0 0 0,1-1 1 0 0,-1 0-1 0 0,0 0 0 0 0,0 0 1 0 0,0 0-1 0 0,1-1 0 0 0,-1 1 1 0 0,0 0-1 0 0,0 0 0 0 0,-1-1 0 0 0,1 1 1 0 0,0 0-1 0 0,0-1 0 0 0,-1 1 1 0 0,1-1-1 0 0,-1 1 0 0 0,1-1 0 0 0,-1 1 1 0 0,1-1-1 0 0,-1 1 0 0 0,0-1 1 0 0,0 0-1 0 0,0-1 0 0 0,1-2-158 0 0,-1 0 0 0 0,0 0 0 0 0,0 0 1 0 0,0 0-1 0 0,0 0 0 0 0,-1 0 0 0 0,0 0 0 0 0,0 0 0 0 0,0 0 0 0 0,-4-6 1 0 0,4 7-134 0 0,-1 0 1 0 0,0 1-1 0 0,0-1 1 0 0,0 0 0 0 0,0 1-1 0 0,0 0 1 0 0,-1-1 0 0 0,0 1-1 0 0,0 0 1 0 0,0 1 0 0 0,0-1-1 0 0,0 0 1 0 0,0 1-1 0 0,-1-1 1 0 0,1 1 0 0 0,-1 0-1 0 0,0 1 1 0 0,1-1 0 0 0,-1 0-1 0 0,0 1 1 0 0,0 0 0 0 0,0 0-1 0 0,0 0 1 0 0,0 1-1 0 0,0-1 1 0 0,-1 1 0 0 0,1 0-1 0 0,0 0 1 0 0,0 0 0 0 0,0 1-1 0 0,0-1 1 0 0,-6 2 0 0 0,9-1 368 0 0,0-1 1 0 0,0 0-1 0 0,0 0 1 0 0,0 0-1 0 0,0 1 1 0 0,0-1-1 0 0,0 0 1 0 0,0 1-1 0 0,0-1 1 0 0,0 1 0 0 0,0-1-1 0 0,0 1 1 0 0,0 0-1 0 0,0-1 1 0 0,0 1-1 0 0,0 0 1 0 0,0 0-1 0 0,1 0 1 0 0,-1-1-1 0 0,0 1 1 0 0,1 0-1 0 0,-1 0 1 0 0,1 0 0 0 0,-1 0-1 0 0,1 0 1 0 0,-1 0-1 0 0,1 0 1 0 0,-1 0-1 0 0,1 1 1 0 0,0-1-1 0 0,0 0 1 0 0,0 0-1 0 0,0 0 1 0 0,0 2-1 0 0,0-2 155 0 0,1 1-1 0 0,0-1 0 0 0,-1 0 0 0 0,1 1 0 0 0,0-1 1 0 0,0 0-1 0 0,0 0 0 0 0,0 1 0 0 0,0-1 0 0 0,0 0 1 0 0,0 0-1 0 0,1 0 0 0 0,-1 0 0 0 0,0-1 0 0 0,1 1 1 0 0,-1 0-1 0 0,0 0 0 0 0,1-1 0 0 0,-1 1 0 0 0,1-1 1 0 0,-1 1-1 0 0,1-1 0 0 0,-1 0 0 0 0,4 1 0 0 0,4-1 77 0 0,1 0 0 0 0,0 0-1 0 0,-1-1 1 0 0,1 0-1 0 0,-1-1 1 0 0,1 0 0 0 0,-1-1-1 0 0,10-3 1 0 0,38-19-4475 0 0,-55 23 3574 0 0,0 1 0 0 0,0-1-1 0 0,-1 0 1 0 0,1 1 0 0 0,-1-1 0 0 0,1 0 0 0 0,-1 0-1 0 0,1 0 1 0 0,-1 0 0 0 0,0-1 0 0 0,0 1 0 0 0,0 0-1 0 0,0 0 1 0 0,-1-1 0 0 0,1 1 0 0 0,-1-1 0 0 0,1 1-1 0 0,-1-3 1 0 0,1-2 346 0 0,0 0-1 0 0,-1 0 0 0 0,0-1 0 0 0,-2-12 1 0 0,-1 14 3420 0 0,-1 13 308 0 0,-1 12 640 0 0,4 3-1458 0 0,4 38 1 0 0,0 0-2740 0 0,-3-50-1009 0 0,0-1-1 0 0,-1 0 0 0 0,-1 0 0 0 0,-2 11 1 0 0,4-19 881 0 0,0-1 1 0 0,0 0-1 0 0,0 0 1 0 0,-1 1-1 0 0,1-1 1 0 0,0 0 0 0 0,-2 2-1894 0 0,1-2 1893 0 0,1 0 1 0 0,0 0-1 0 0,-1 0 1 0 0,1 0-1 0 0,0 1 1 0 0,0-1 0 0 0,-1 0-1 0 0,1 0 1 0 0,0 0-1 0 0,-1 0 1 0 0,1 0 0 0 0,0 0-1 0 0,-1 0 1 0 0,1-1-1 0 0,0 1 1 0 0,0 0 0 0 0,-1 0-1 0 0,1 0 1 0 0,0 0-1 0 0,-1 0 1 0 0,1 0-1 0 0,-1-1 1 0 0</inkml:trace>
  <inkml:trace contextRef="#ctx0" brushRef="#br0" timeOffset="1">153 269 6785 0 0,'-3'9'1040'0'0,"0"1"0"0"0,1 0 0 0 0,1 0 0 0 0,-1 1 0 0 0,1-1-1 0 0,1 0 1 0 0,0 0 0 0 0,1 0 0 0 0,0 1 0 0 0,2 10-1 0 0,-2-18-938 0 0,0 1-1 0 0,-1-1 1 0 0,1 0 0 0 0,1 1-1 0 0,-1-1 1 0 0,0 0-1 0 0,1 0 1 0 0,0 0-1 0 0,0 0 1 0 0,0 0-1 0 0,0 0 1 0 0,0-1-1 0 0,0 1 1 0 0,1-1-1 0 0,-1 1 1 0 0,1-1-1 0 0,0 0 1 0 0,0 0-1 0 0,0 0 1 0 0,0 0-1 0 0,0-1 1 0 0,0 1-1 0 0,0-1 1 0 0,0 0-1 0 0,1 0 1 0 0,-1 0-1 0 0,0 0 1 0 0,1 0-1 0 0,-1-1 1 0 0,1 0-1 0 0,-1 1 1 0 0,1-1-1 0 0,3-1 1 0 0,-1 0-254 0 0,1 0 0 0 0,-1 0 0 0 0,1-1 1 0 0,-1 0-1 0 0,0-1 0 0 0,0 1 1 0 0,0-1-1 0 0,0 0 0 0 0,11-8 0 0 0,22-22-7305 0 0,-22 15 84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39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79 11907 0 0,'-3'-4'10467'0'0,"11"16"-8366"0"0,2 22-1497 0 0,-1 1 0 0 0,-2 0 0 0 0,4 46 0 0 0,-1-6-587 0 0,-6-35-534 0 0,-5-32-1113 0 0,-6-28-578 0 0,-3-17-362 0 0,2 0 1 0 0,-5-57-1 0 0,11 78 2826 0 0,2-1 0 0 0,0 1 0 0 0,1-1 0 0 0,0 1 0 0 0,1 0 0 0 0,1-1 0 0 0,1 1 0 0 0,8-22 0 0 0,-12 36-83 0 0,1 0 1 0 0,0 0 0 0 0,0 0 0 0 0,0 0 0 0 0,0 0 0 0 0,0 0-1 0 0,0 0 1 0 0,0 0 0 0 0,1 1 0 0 0,-1-1 0 0 0,1 0 0 0 0,-1 1-1 0 0,1-1 1 0 0,0 1 0 0 0,-1 0 0 0 0,1-1 0 0 0,0 1 0 0 0,0 0-1 0 0,0 0 1 0 0,0 0 0 0 0,0 1 0 0 0,0-1 0 0 0,0 0-1 0 0,0 1 1 0 0,1-1 0 0 0,-1 1 0 0 0,0 0 0 0 0,0 0 0 0 0,0 0-1 0 0,1 0 1 0 0,-1 0 0 0 0,3 0 0 0 0,0 2-12 0 0,0-1 0 0 0,0 1 0 0 0,-1 0 0 0 0,1 0-1 0 0,0 1 1 0 0,-1-1 0 0 0,0 1 0 0 0,0 0 0 0 0,0 0 0 0 0,0 0 0 0 0,0 1 0 0 0,0 0 0 0 0,3 4 0 0 0,-3-4-62 0 0,-1 0 1 0 0,0 1 0 0 0,-1-1 0 0 0,1 1 0 0 0,-1-1-1 0 0,0 1 1 0 0,0 0 0 0 0,0 0 0 0 0,0 0 0 0 0,-1 0-1 0 0,0 0 1 0 0,0 0 0 0 0,-1 0 0 0 0,1 0-1 0 0,-1 8 1 0 0,0-11-81 0 0,-1 1 0 0 0,1 0 1 0 0,-1 0-1 0 0,0-1 0 0 0,0 1 0 0 0,0 0 0 0 0,0-1 0 0 0,0 1 0 0 0,-1-1 0 0 0,1 0 1 0 0,-1 1-1 0 0,1-1 0 0 0,-1 0 0 0 0,0 0 0 0 0,0 0 0 0 0,0 0 0 0 0,0 0 1 0 0,0 0-1 0 0,0-1 0 0 0,-1 1 0 0 0,1-1 0 0 0,-1 0 0 0 0,1 1 0 0 0,-1-1 0 0 0,1 0 1 0 0,-1 0-1 0 0,0-1 0 0 0,1 1 0 0 0,-1 0 0 0 0,-3-1 0 0 0,-5 2-22 0 0,-1-2 1 0 0,1 1-1 0 0,-17-2 0 0 0,-2 0-25 0 0,79 22-235 0 0,-15-12 255 0 0,-28-9 22 0 0,-1 1-1 0 0,1 0 1 0 0,-1 1-1 0 0,1-1 1 0 0,-1 1-1 0 0,1 0 1 0 0,-1 1-1 0 0,0-1 1 0 0,0 1-1 0 0,0 0 1 0 0,0 0-1 0 0,6 6 0 0 0,-5 0-177 0 0,-1 0 0 0 0,0 0 0 0 0,0 1 0 0 0,4 15 0 0 0,-2-3-3648 0 0,-2-3-5120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0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98 6865 0 0,'-1'-1'311'0'0,"0"1"0"0"0,0 0 0 0 0,0 0 0 0 0,0 0 0 0 0,0 0 0 0 0,1 0 0 0 0,-1 0 0 0 0,0 0 0 0 0,0 0-1 0 0,0 1 1 0 0,0-1 0 0 0,1 0 0 0 0,-1 0 0 0 0,0 1 0 0 0,0-1 0 0 0,0 1 0 0 0,1-1 0 0 0,-1 0 0 0 0,0 1-1 0 0,1 0 1 0 0,-1-1 0 0 0,0 1 0 0 0,1-1 0 0 0,-1 1 0 0 0,0 0 0 0 0,1-1 0 0 0,-1 1 0 0 0,1 0 0 0 0,0-1-1 0 0,-1 1 1 0 0,1 0 0 0 0,-1 0 0 0 0,1 0 0 0 0,0-1 0 0 0,0 1 0 0 0,-1 2 0 0 0,1-3-171 0 0,0 1-1 0 0,-1 0 1 0 0,1 0 0 0 0,0 0 0 0 0,-1 0 0 0 0,1 0 0 0 0,0 0 0 0 0,0 0-1 0 0,0 0 1 0 0,0 0 0 0 0,0 0 0 0 0,0 0 0 0 0,0 0 0 0 0,0 0 0 0 0,0 0-1 0 0,1 0 1 0 0,-1 0 0 0 0,0 0 0 0 0,1 0 0 0 0,-1 0 0 0 0,1 0 0 0 0,-1-1-1 0 0,1 1 1 0 0,-1 0 0 0 0,1 0 0 0 0,-1 0 0 0 0,1-1 0 0 0,0 1 0 0 0,-1 0 0 0 0,1-1-1 0 0,0 1 1 0 0,0 0 0 0 0,0-1 0 0 0,-1 1 0 0 0,3 0 0 0 0,3 1-151 0 0,-1-1 0 0 0,1 0 0 0 0,0 0 0 0 0,0 0 0 0 0,-1-1 0 0 0,1 0 0 0 0,0 0-1 0 0,0 0 1 0 0,0-1 0 0 0,-1 0 0 0 0,1 0 0 0 0,0 0 0 0 0,-1-1 0 0 0,11-4 0 0 0,-14 5-88 0 0,1 0-1 0 0,-1 0 0 0 0,0 0 0 0 0,0-1 1 0 0,0 1-1 0 0,0-1 0 0 0,0 0 0 0 0,-1 1 1 0 0,1-1-1 0 0,0 0 0 0 0,-1 0 1 0 0,1 0-1 0 0,-1 0 0 0 0,0 0 0 0 0,0 0 1 0 0,0-1-1 0 0,0 1 0 0 0,0 0 0 0 0,0-1 1 0 0,0 1-1 0 0,-1 0 0 0 0,1-1 0 0 0,-1 1 1 0 0,0-1-1 0 0,1 1 0 0 0,-1-1 1 0 0,-1 1-1 0 0,1-1 0 0 0,0 1 0 0 0,0-1 1 0 0,-1 1-1 0 0,0 0 0 0 0,1-1 0 0 0,-1 1 1 0 0,0 0-1 0 0,-2-4 0 0 0,2 2-11 0 0,-1 0 0 0 0,0 0 0 0 0,0 0 0 0 0,-1 0 0 0 0,1 1-1 0 0,-1-1 1 0 0,0 0 0 0 0,0 1 0 0 0,0 0 0 0 0,0 0 0 0 0,-1 0 0 0 0,1 0 0 0 0,-8-4-1 0 0,9 6 150 0 0,-1 0-1 0 0,1 0 1 0 0,-1 0-1 0 0,1 0 1 0 0,-1 1-1 0 0,1-1 1 0 0,-1 1-1 0 0,1 0 1 0 0,-1 0-1 0 0,1 0 1 0 0,-1 0-1 0 0,0 0 1 0 0,1 0-1 0 0,-1 1 0 0 0,1-1 1 0 0,-1 1-1 0 0,1 0 1 0 0,0 0-1 0 0,-1 0 1 0 0,1 0-1 0 0,0 0 1 0 0,-1 0-1 0 0,1 1 1 0 0,0-1-1 0 0,0 1 1 0 0,-2 1-1 0 0,1 1 150 0 0,-1 0-1 0 0,1 0 0 0 0,0 1 1 0 0,0-1-1 0 0,1 1 1 0 0,-1-1-1 0 0,1 1 1 0 0,0 0-1 0 0,1 0 1 0 0,-1 0-1 0 0,1 0 1 0 0,-1 5-1 0 0,-1 2 102 0 0,1 0-1 0 0,1 0 1 0 0,0 0 0 0 0,2 14-1 0 0,-1-24-290 0 0,0 0 0 0 0,0 0-1 0 0,0-1 1 0 0,1 1-1 0 0,-1 0 1 0 0,1 0 0 0 0,-1-1-1 0 0,1 1 1 0 0,0 0 0 0 0,-1-1-1 0 0,1 1 1 0 0,0-1 0 0 0,0 1-1 0 0,0-1 1 0 0,0 0 0 0 0,1 1-1 0 0,-1-1 1 0 0,0 0 0 0 0,0 0-1 0 0,1 0 1 0 0,-1 1-1 0 0,1-2 1 0 0,-1 1 0 0 0,1 0-1 0 0,-1 0 1 0 0,1 0 0 0 0,0-1-1 0 0,-1 1 1 0 0,1-1 0 0 0,0 1-1 0 0,0-1 1 0 0,-1 0 0 0 0,1 0-1 0 0,0 1 1 0 0,0-1 0 0 0,2-1-1 0 0,34-3-2640 0 0,-3-7-3628 0 0,-11-2 337 0 0,-13 7 1205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0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10 6137 0 0,'-1'-1'334'0'0,"1"0"-1"0"0,-1 0 0 0 0,0 1 0 0 0,0-1 1 0 0,0 0-1 0 0,0 1 0 0 0,0-1 0 0 0,1 0 1 0 0,-1 1-1 0 0,0-1 0 0 0,0 1 0 0 0,0 0 1 0 0,-1-1-1 0 0,1 1 0 0 0,0 0 1 0 0,0-1-1 0 0,0 1 0 0 0,0 0 0 0 0,0 0 1 0 0,0 0-1 0 0,0 0 0 0 0,0 0 0 0 0,0 0 1 0 0,-1 1-1 0 0,0-1 0 0 0,0 1-42 0 0,0 0 0 0 0,0 0-1 0 0,1 0 1 0 0,-1 1 0 0 0,0-1-1 0 0,0 0 1 0 0,1 1 0 0 0,-1-1-1 0 0,1 1 1 0 0,0-1 0 0 0,-1 1-1 0 0,0 2 1 0 0,-2 3 29 0 0,0 0 0 0 0,0 0-1 0 0,1 0 1 0 0,1 0 0 0 0,-1 1-1 0 0,-1 7 1 0 0,3-9-239 0 0,1 0 0 0 0,0 0 0 0 0,0 0 0 0 0,1 0-1 0 0,-1 0 1 0 0,1-1 0 0 0,1 1 0 0 0,-1 0 0 0 0,1-1 0 0 0,4 10-1 0 0,-6-13-83 0 0,1-1-1 0 0,0 1 0 0 0,0-1 0 0 0,-1 0 0 0 0,1 1 0 0 0,0-1 0 0 0,0 0 0 0 0,0 0 0 0 0,1 0 0 0 0,-1 0 0 0 0,0 0 0 0 0,0 0 0 0 0,1 0 0 0 0,-1 0 0 0 0,0 0 0 0 0,1 0 0 0 0,2 0 0 0 0,-2-1 4 0 0,-1 1 0 0 0,1-2 0 0 0,0 1 0 0 0,-1 0-1 0 0,1 0 1 0 0,0 0 0 0 0,-1-1 0 0 0,1 1 0 0 0,0-1 0 0 0,-1 1 0 0 0,1-1-1 0 0,-1 0 1 0 0,1 0 0 0 0,-1 1 0 0 0,0-1 0 0 0,1 0 0 0 0,-1 0 0 0 0,0-1-1 0 0,0 1 1 0 0,1 0 0 0 0,0-2 0 0 0,3-3-86 0 0,0-1 0 0 0,0 0 1 0 0,-1 0-1 0 0,0 0 0 0 0,-1-1 1 0 0,1 1-1 0 0,-1-1 0 0 0,-1 0 0 0 0,1 0 1 0 0,-2 0-1 0 0,1 0 0 0 0,-1 0 0 0 0,0 0 1 0 0,0-1-1 0 0,-1 1 0 0 0,-2-14 0 0 0,-1 15 475 0 0,1 18 343 0 0,-1 17 345 0 0,4-9-770 0 0,-1-9-455 0 0,0 1 1 0 0,1 0 0 0 0,1-1 0 0 0,-1 1-1 0 0,2 0 1 0 0,3 11 0 0 0,8-9-5219 0 0,-3-10-1667 0 0,-4-3 1471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1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8602 0 0,'2'13'12784'0'0,"4"23"-8990"0"0,10 67-4683 0 0,-13-90 883 0 0,-2-9-34 0 0,0 0 1 0 0,0 1-1 0 0,-1-1 1 0 0,1 1-1 0 0,-1-1 0 0 0,0 1 1 0 0,0-1-1 0 0,0 1 1 0 0,-2 4-1 0 0,2-9 12 0 0,0 1 0 0 0,-1-1-1 0 0,1 0 1 0 0,0 0 0 0 0,-1 0-1 0 0,1 0 1 0 0,-1 0 0 0 0,1 0-1 0 0,0 0 1 0 0,-1 0 0 0 0,1 0 0 0 0,0 0-1 0 0,-1 0 1 0 0,1 0 0 0 0,-1 0-1 0 0,1 0 1 0 0,0 0 0 0 0,-1-1-1 0 0,1 1 1 0 0,0 0 0 0 0,-1 0 0 0 0,1 0-1 0 0,0-1 1 0 0,-1 1 0 0 0,1 0-1 0 0,0 0 1 0 0,-1-1 0 0 0,1 1-1 0 0,0 0 1 0 0,0 0 0 0 0,-1-1 0 0 0,1 0-1 0 0,-16-14-391 0 0,10 10 252 0 0,4 3 167 0 0,-1 0 0 0 0,1 0-1 0 0,-1 0 1 0 0,0 0-1 0 0,1 1 1 0 0,-1-1 0 0 0,0 1-1 0 0,0 0 1 0 0,0 0 0 0 0,0 0-1 0 0,0 0 1 0 0,0 1-1 0 0,0-1 1 0 0,0 1 0 0 0,-1 0-1 0 0,1-1 1 0 0,0 2-1 0 0,0-1 1 0 0,0 0 0 0 0,0 1-1 0 0,-6 1 1 0 0,7-1 24 0 0,0 0 0 0 0,0 0 0 0 0,0 0 1 0 0,0 1-1 0 0,1-1 0 0 0,-1 1 0 0 0,0-1 1 0 0,1 1-1 0 0,-1 0 0 0 0,1-1 0 0 0,0 1 1 0 0,0 0-1 0 0,-1 0 0 0 0,1 0 0 0 0,0 0 0 0 0,0 0 1 0 0,1 1-1 0 0,-1-1 0 0 0,0 0 0 0 0,1 0 1 0 0,0 0-1 0 0,-1 1 0 0 0,1-1 0 0 0,0 0 1 0 0,0 0-1 0 0,0 1 0 0 0,0-1 0 0 0,0 0 0 0 0,1 0 1 0 0,0 4-1 0 0,-1-3-20 0 0,1 0 1 0 0,-1-1-1 0 0,1 1 1 0 0,0 0-1 0 0,-1-1 1 0 0,1 1-1 0 0,0-1 1 0 0,0 1-1 0 0,1-1 1 0 0,-1 1-1 0 0,0-1 1 0 0,1 0-1 0 0,0 1 1 0 0,-1-1-1 0 0,1 0 1 0 0,0 0-1 0 0,0 0 1 0 0,4 2-1 0 0,-3-2-27 0 0,0-1 0 0 0,-1 0-1 0 0,1-1 1 0 0,0 1 0 0 0,0 0-1 0 0,0-1 1 0 0,-1 0 0 0 0,1 1-1 0 0,0-1 1 0 0,0 0 0 0 0,0-1-1 0 0,0 1 1 0 0,0 0 0 0 0,-1-1-1 0 0,1 0 1 0 0,0 1 0 0 0,0-1-1 0 0,2-2 1 0 0,3 1-322 0 0,21-10-3082 0 0,-2-5-5014 0 0,-18 9 2174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5833 0 0,'-2'2'15300'0'0,"2"2"-14004"0"0,0 1-568 0 0,0 4-320 0 0,0 2-160 0 0,0 1-112 0 0,0 1-136 0 0,2 1-304 0 0,0 1-680 0 0,0-3-1233 0 0,-2-1-1591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2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 6697 0 0,'-19'-4'3910'0'0,"11"9"795"0"0,8-2-4065 0 0,0 0 0 0 0,0-1 0 0 0,0 1-1 0 0,1-1 1 0 0,-1 1 0 0 0,1 0-1 0 0,-1-1 1 0 0,1 1 0 0 0,2 2 0 0 0,1 8-909 0 0,2 17 816 0 0,-4-21-381 0 0,-1-1 0 0 0,2 1-1 0 0,-1-1 1 0 0,1 0 0 0 0,0 1 0 0 0,5 8 0 0 0,-5-22-177 0 0,0 1-1 0 0,-1-1 1 0 0,0 1 0 0 0,1-1 0 0 0,-2 0 0 0 0,3-7-1 0 0,23-82-5 0 0,-27 94 18 0 0,0 0 0 0 0,0 0 0 0 0,0 0 0 0 0,0-1 0 0 0,0 1 0 0 0,0 0 0 0 0,0 0 0 0 0,0 0 0 0 0,0 0 0 0 0,1 0 0 0 0,-1 0 0 0 0,0 0 0 0 0,0 0 0 0 0,0 0 0 0 0,0-1 0 0 0,0 1 0 0 0,0 0 0 0 0,0 0 0 0 0,0 0 0 0 0,1 0 0 0 0,-1 0 0 0 0,0 0 0 0 0,0 0 0 0 0,0 0 0 0 0,0 0 0 0 0,0 0 0 0 0,0 0 0 0 0,1 0 0 0 0,-1 0 0 0 0,0 0 0 0 0,0 0 0 0 0,0 0 0 0 0,0 0 0 0 0,0 0 0 0 0,0 0 0 0 0,0 0 1 0 0,1 0-1 0 0,-1 0 0 0 0,0 0 0 0 0,0 0 0 0 0,0 0 0 0 0,0 0 0 0 0,0 0 0 0 0,0 0 0 0 0,0 1 0 0 0,1-1 0 0 0,-1 0 0 0 0,0 0 0 0 0,0 0 0 0 0,0 0 0 0 0,0 0 0 0 0,0 0 0 0 0,0 0 0 0 0,0 0 0 0 0,0 1 0 0 0,8 9 25 0 0,2 14 10 0 0,22 156-62 0 0,-25-207 35 0 0,-1-20 104 0 0,-4 20-121 0 0,-2 16-5 0 0,0 0 0 0 0,1 0 0 0 0,1 0-1 0 0,0 1 1 0 0,0-1 0 0 0,7-17 0 0 0,-9 28-68 0 0,0-1 1 0 0,0 1 0 0 0,0-1 0 0 0,1 1 0 0 0,-1-1 0 0 0,0 1-1 0 0,0-1 1 0 0,1 1 0 0 0,-1 0 0 0 0,0-1 0 0 0,1 1 0 0 0,-1-1-1 0 0,0 1 1 0 0,1 0 0 0 0,-1 0 0 0 0,0-1 0 0 0,1 1-1 0 0,-1 0 1 0 0,1-1 0 0 0,-1 1 0 0 0,0 0 0 0 0,1 0 0 0 0,-1 0-1 0 0,1 0 1 0 0,-1-1 0 0 0,1 1 0 0 0,-1 0 0 0 0,1 0 0 0 0,-1 0-1 0 0,1 0 1 0 0,-1 0 0 0 0,1 0 0 0 0,-1 0 0 0 0,1 0-1 0 0,0 1 1 0 0,0-1-584 0 0,0 1-1 0 0,0-1 1 0 0,-1 1-1 0 0,1-1 1 0 0,4 6-3988 0 0,-5-5 3987 0 0,1-1 1 0 0,-1 1-1 0 0,1 2 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2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6745 0 0,'0'0'324'0'0,"0"-1"0"0"0,0 1 0 0 0,0-1 0 0 0,-1 0 0 0 0,1 1 0 0 0,0-1 0 0 0,0 1-1 0 0,0-1 1 0 0,0 1 0 0 0,0-1 0 0 0,0 1 0 0 0,1-1 0 0 0,-1 0 0 0 0,0 1 0 0 0,0-1 0 0 0,0 1-1 0 0,0-1 1 0 0,1 1 0 0 0,-1-1 0 0 0,0 1 0 0 0,1-1 0 0 0,-1 1 0 0 0,0 0 0 0 0,1-1-1 0 0,-1 1 1 0 0,0-1 0 0 0,1 1 0 0 0,-1 0 0 0 0,1-1 0 0 0,-1 1 0 0 0,1 0 0 0 0,-1-1 0 0 0,1 1-1 0 0,-1 0 1 0 0,1 0 0 0 0,0-1 0 0 0,6 7 4314 0 0,-3 8-3991 0 0,-4 109 1118 0 0,-2-55-2184 0 0,3-76 389 0 0,0 0 1 0 0,0-1-1 0 0,1 1 0 0 0,0 0 1 0 0,0 0-1 0 0,1 0 0 0 0,0 0 1 0 0,1 1-1 0 0,0-1 0 0 0,0 1 0 0 0,0 0 1 0 0,1 0-1 0 0,0 0 0 0 0,0 1 1 0 0,1-1-1 0 0,0 1 0 0 0,0 1 1 0 0,9-8-1 0 0,3 13-669 0 0,-12 4-2534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3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14707 0 0,'1'-34'8476'0'0,"-2"-33"-4210"0"0,4 79-7982 0 0,7 38-11452 0 0,-9-31 9764 0 0</inkml:trace>
  <inkml:trace contextRef="#ctx0" brushRef="#br0" timeOffset="1">33 222 10978 0 0,'-5'5'8258'0'0,"1"0"-5305"0"0,1 3-713 0 0,4 1-767 0 0,-1 0-553 0 0,0 1-368 0 0,0 1-216 0 0,2-2-144 0 0,-2 4-72 0 0,2-5-96 0 0,0 3-224 0 0,-2-2-376 0 0,3 0-592 0 0,3 0-977 0 0,-3-4-1352 0 0,19 3-10530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4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6961 0 0,'-6'-4'19127'0'0,"35"21"-17662"0"0,-20-14-1376 0 0,0 0 1 0 0,0 0 0 0 0,0-1 0 0 0,1 0 0 0 0,-1-1 0 0 0,0 0 0 0 0,16-1-1 0 0,-55 26-223 0 0,27-23 127 0 0,0 0 1 0 0,0 0-1 0 0,1 0 1 0 0,-1 0-1 0 0,1 0 1 0 0,0 0-1 0 0,-1 1 1 0 0,2-1-1 0 0,-1 1 1 0 0,0-1-1 0 0,1 1 1 0 0,-1 0-1 0 0,1-1 1 0 0,-1 8-1 0 0,2-9 9 0 0,0-1 1 0 0,0 1-1 0 0,0-1 0 0 0,0 0 0 0 0,0 1 0 0 0,1-1 0 0 0,-1 1 1 0 0,0-1-1 0 0,1 0 0 0 0,-1 1 0 0 0,1-1 0 0 0,-1 0 0 0 0,1 0 0 0 0,0 1 1 0 0,-1-1-1 0 0,1 0 0 0 0,2 2 0 0 0,-1-1 21 0 0,-1-1-1 0 0,1 0 1 0 0,0 0 0 0 0,0 0 0 0 0,0 0 0 0 0,0 0-1 0 0,0 0 1 0 0,0 0 0 0 0,0 0 0 0 0,0-1-1 0 0,0 1 1 0 0,1-1 0 0 0,-1 0 0 0 0,4 0-1 0 0,0 1-21 0 0,0-1-1 0 0,0-1 0 0 0,0 1 0 0 0,0-1 1 0 0,0 0-1 0 0,0-1 0 0 0,0 1 1 0 0,0-1-1 0 0,-1 0 0 0 0,9-5 0 0 0,1 0-4436 0 0,0-2-4461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15411 0 0,'29'6'9067'0'0,"0"7"-7488"0"0,-23-10-2209 0 0,0 1-1 0 0,0-2 1 0 0,1 1 0 0 0,-1-1 0 0 0,10 2-1 0 0,-15-4 419 0 0,-1 0 0 0 0,0 0 0 0 0,1 0 0 0 0,-1 0 0 0 0,0 0 0 0 0,1 0 0 0 0,-1 0 0 0 0,0 0-1 0 0,0 0 1 0 0,1 0 0 0 0,-1 0 0 0 0,0 0 0 0 0,1 0 0 0 0,-1-1 0 0 0,0 1 0 0 0,0 0-1 0 0,1 0 1 0 0,-1 0 0 0 0,2-2-1697 0 0,-2 1 1697 0 0,0 1 0 0 0,0 0 0 0 0,0-1 0 0 0,0 1 0 0 0,0 0 0 0 0,0-1-1 0 0,0 1 1 0 0,0 0 0 0 0,0 0 0 0 0,1-1 0 0 0,-2 1 0 0 0,1 0 0 0 0,0-1 0 0 0,0 1-1 0 0,0 0 1 0 0,0-1 0 0 0,0 1 0 0 0,0 0 0 0 0,0-1 0 0 0,0 1 0 0 0,0 0 0 0 0,0 0 0 0 0,-1-1-1 0 0,1 1 1 0 0,0 0 0 0 0,0 0 0 0 0,-1-1-424 0 0,-3-10-5320 0 0</inkml:trace>
  <inkml:trace contextRef="#ctx0" brushRef="#br0" timeOffset="1">46 1 10778 0 0,'0'7'10446'0'0,"4"16"-7934"0"0,-3-16-1296 0 0,2 75 1096 0 0,-3-64-3209 0 0,0 0 0 0 0,1 0 0 0 0,6 32 0 0 0,-1-36-3489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3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43 100 13419 0 0,'3'-5'7470'0'0,"3"4"-3477"0"0,14 7-2666 0 0,-17-5-1370 0 0,-1 1-1 0 0,1-1 1 0 0,0 0 0 0 0,0-1 0 0 0,-1 1 0 0 0,1 0 0 0 0,0-1 0 0 0,0 0 0 0 0,4 1 0 0 0,-6-2 8 0 0,1 1 0 0 0,-1 0 0 0 0,0 0 0 0 0,0-1 0 0 0,0 1 1 0 0,0-1-1 0 0,0 1 0 0 0,0-1 0 0 0,0 1 0 0 0,0-1 0 0 0,0 0 1 0 0,0 0-1 0 0,0 1 0 0 0,0-1 0 0 0,0 0 0 0 0,0 0 1 0 0,0 0-1 0 0,-1 0 0 0 0,1 0 0 0 0,0 0 0 0 0,-1 0 0 0 0,1 0 1 0 0,-1 0-1 0 0,1 0 0 0 0,-1-2 0 0 0,1 0-68 0 0,-1 1-1 0 0,0 0 0 0 0,0 0 1 0 0,-1-1-1 0 0,1 1 1 0 0,0 0-1 0 0,-1 0 1 0 0,1-1-1 0 0,-1 1 1 0 0,0 0-1 0 0,0 0 0 0 0,-2-4 1 0 0,1 2 51 0 0,0-1 1 0 0,-1 1-1 0 0,0 0 1 0 0,0 0-1 0 0,0 1 0 0 0,-1-1 1 0 0,1 0-1 0 0,-1 1 1 0 0,0 0-1 0 0,0 0 1 0 0,0 0-1 0 0,-7-3 1 0 0,10 5 123 0 0,-1 0 0 0 0,0 1 1 0 0,1-1-1 0 0,-1 1 0 0 0,0 0 0 0 0,0 0 1 0 0,1-1-1 0 0,-1 1 0 0 0,0 0 1 0 0,0 0-1 0 0,1 1 0 0 0,-1-1 1 0 0,0 0-1 0 0,0 1 0 0 0,1-1 1 0 0,-1 1-1 0 0,0-1 0 0 0,1 1 1 0 0,-1 0-1 0 0,1-1 0 0 0,-1 1 1 0 0,-2 2-1 0 0,2-1 35 0 0,-1 1 0 0 0,1-1-1 0 0,0 1 1 0 0,1 0 0 0 0,-1 0 0 0 0,0-1 0 0 0,1 1 0 0 0,-1 0 0 0 0,1 0-1 0 0,0 0 1 0 0,-1 6 0 0 0,-1 3 102 0 0,1 1 0 0 0,1-1-1 0 0,0 1 1 0 0,1 0 0 0 0,2 18 0 0 0,-1-14-169 0 0,2-1 1 0 0,0 1 0 0 0,7 18 0 0 0,-9-31-50 0 0,0-1 0 0 0,0 0 1 0 0,0 1-1 0 0,0-1 1 0 0,1 0-1 0 0,0 0 1 0 0,-1 0-1 0 0,1 0 1 0 0,0 0-1 0 0,1 0 1 0 0,-1 0-1 0 0,0-1 0 0 0,1 1 1 0 0,0-1-1 0 0,-1 1 1 0 0,1-1-1 0 0,0 0 1 0 0,0 0-1 0 0,0-1 1 0 0,1 1-1 0 0,5 2 0 0 0,-5-4-187 0 0,-1 0-1 0 0,1-1 0 0 0,-1 1 0 0 0,1-1 0 0 0,-1 0 1 0 0,1 0-1 0 0,-1 0 0 0 0,1 0 0 0 0,-1 0 1 0 0,0-1-1 0 0,0 0 0 0 0,0 1 0 0 0,0-1 0 0 0,4-3 1 0 0,18-16-4466 0 0,-9 1-4371 0 0,-11 11 2724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4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93 10090 0 0,'-3'-7'1158'0'0,"1"1"0"0"0,0-1 0 0 0,1 0 0 0 0,0 0 1 0 0,0 1-1 0 0,0-1 0 0 0,1-8 0 0 0,0 14-1086 0 0,0 0 0 0 0,0-1 0 0 0,0 1 0 0 0,0 0 0 0 0,0 0 0 0 0,1 0 0 0 0,-1-1 1 0 0,0 1-1 0 0,1 0 0 0 0,-1 0 0 0 0,1 0 0 0 0,-1 0 0 0 0,1 0 0 0 0,-1-1 0 0 0,1 1 0 0 0,0 0 1 0 0,0 1-1 0 0,0-1 0 0 0,-1 0 0 0 0,1 0 0 0 0,0 0 0 0 0,0 0 0 0 0,0 1 0 0 0,0-1 0 0 0,0 0 0 0 0,0 1 1 0 0,1-1-1 0 0,-1 1 0 0 0,0-1 0 0 0,0 1 0 0 0,0 0 0 0 0,0-1 0 0 0,1 1 0 0 0,-1 0 0 0 0,0 0 0 0 0,0 0 1 0 0,1 0-1 0 0,-1 0 0 0 0,0 0 0 0 0,0 0 0 0 0,1 0 0 0 0,-1 0 0 0 0,0 1 0 0 0,0-1 0 0 0,0 0 0 0 0,2 2 1 0 0,8 2 66 0 0,0 0 0 0 0,-1 0 0 0 0,20 12 0 0 0,-4-1-1598 0 0,2-3-4233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5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6689 0 0,'5'3'10145'0'0,"32"10"-7655"0"0,-25-11-2288 0 0,1 0 0 0 0,0-1-1 0 0,0-1 1 0 0,0 0 0 0 0,15-2 0 0 0,15 0-26 0 0,-59 14-2171 0 0,-12 3 1576 0 0,22-13 490 0 0,1 1 0 0 0,0-1-1 0 0,1 1 1 0 0,-1 0 0 0 0,0 0-1 0 0,1 0 1 0 0,0 1 0 0 0,-1 0-1 0 0,2 0 1 0 0,-1 0 0 0 0,0 0-1 0 0,-4 7 1 0 0,7-8 16 0 0,-1-1 1 0 0,2 0-1 0 0,-1 1 0 0 0,0-1 1 0 0,0 1-1 0 0,1-1 1 0 0,-1 1-1 0 0,1 0 0 0 0,0-1 1 0 0,0 1-1 0 0,0-1 1 0 0,0 1-1 0 0,0 0 0 0 0,0-1 1 0 0,1 1-1 0 0,0-1 0 0 0,-1 1 1 0 0,1-1-1 0 0,0 1 1 0 0,0-1-1 0 0,0 1 0 0 0,0-1 1 0 0,1 0-1 0 0,-1 0 0 0 0,1 0 1 0 0,-1 0-1 0 0,1 0 1 0 0,4 4-1 0 0,-3-2 29 0 0,2 0 0 0 0,-1 0 0 0 0,0 0 0 0 0,1-1 0 0 0,-1 1 0 0 0,1-1 0 0 0,0 0 0 0 0,0-1 0 0 0,0 1 0 0 0,1-1 0 0 0,7 2 0 0 0,-11-3-99 0 0,0-1-1 0 0,0 0 1 0 0,0 1-1 0 0,0-1 1 0 0,0 0-1 0 0,0-1 1 0 0,0 1-1 0 0,0 0 1 0 0,0 0-1 0 0,0-1 1 0 0,0 1-1 0 0,0-1 1 0 0,0 0-1 0 0,0 0 1 0 0,0 1-1 0 0,-1-1 1 0 0,1 0-1 0 0,0 0 1 0 0,0-1-1 0 0,-1 1 1 0 0,1 0-1 0 0,-1-1 0 0 0,1 1 1 0 0,-1-1-1 0 0,0 1 1 0 0,0-1-1 0 0,1 1 1 0 0,-1-1-1 0 0,0 0 1 0 0,0 0-1 0 0,-1 0 1 0 0,1 1-1 0 0,0-1 1 0 0,-1 0-1 0 0,1-3 1 0 0,2-4 13 0 0,-1 0 1 0 0,-1 0-1 0 0,1-1 1 0 0,-2 1 0 0 0,1 0-1 0 0,-1-1 1 0 0,-2-14-1 0 0,1 20-214 0 0,1-1 0 0 0,-1 1-1 0 0,0-1 1 0 0,0 1-1 0 0,0 0 1 0 0,0-1-1 0 0,-1 1 1 0 0,0 0-1 0 0,0 0 1 0 0,0 0 0 0 0,0 0-1 0 0,-1 1 1 0 0,0-1-1 0 0,1 1 1 0 0,-1-1-1 0 0,0 1 1 0 0,-7-5-1 0 0,1 3 31 0 0,-1 4-5353 0 0,-2-6-3461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5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5777 0 0,'1'0'490'0'0,"0"0"0"0"0,0 0-1 0 0,0 0 1 0 0,-1 1 0 0 0,1-1-1 0 0,0 0 1 0 0,0 0 0 0 0,0 1-1 0 0,-1-1 1 0 0,1 0 0 0 0,0 1-1 0 0,-1-1 1 0 0,1 1 0 0 0,0-1-1 0 0,-1 1 1 0 0,1-1 0 0 0,0 1-1 0 0,-1-1 1 0 0,2 2-1 0 0,7 19 4351 0 0,-1 30-2464 0 0,-7-38-1517 0 0,6 48 63 0 0,6 32-638 0 0,-13-92-293 0 0,1-1 1 0 0,-1 0 0 0 0,0 0 0 0 0,0 0-1 0 0,1 1 1 0 0,-1-1 0 0 0,0 0 0 0 0,0 0-1 0 0,1 0 1 0 0,-1 0 0 0 0,0 0 0 0 0,1 0 0 0 0,-1 0-1 0 0,0 0 1 0 0,1 0 0 0 0,-1 0 0 0 0,0 0-1 0 0,0 0 1 0 0,1 0 0 0 0,-1 0 0 0 0,0 0-1 0 0,1 0 1 0 0,-1 0 0 0 0,0 0 0 0 0,1 0-1 0 0,-1 0 1 0 0,0 0 0 0 0,0-1 0 0 0,1 1 0 0 0,-1 0-1 0 0,0 0 1 0 0,0 0 0 0 0,1 0 0 0 0,-1-1-1 0 0,0 1 1 0 0,0 0 0 0 0,1 0 0 0 0,-1-1-1 0 0,0 1 1 0 0,0 0 0 0 0,0 0 0 0 0,0-1-1 0 0,1 1 1 0 0,-1 0 0 0 0,0-1 0 0 0,0 1-1 0 0,19-21-133 0 0,-8 10-82 0 0,-6 8-133 0 0,-1-1 0 0 0,2 2 0 0 0,-1-1 0 0 0,0 0 0 0 0,7-1 0 0 0,10-6-3300 0 0,-3-3-4085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5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15067 0 0,'0'15'5971'0'0,"11"13"-3510"0"0,-5-11-1656 0 0,-2-4-502 0 0,4 11-167 0 0,-2-1 1 0 0,0 1-1 0 0,-2 0 0 0 0,2 29 0 0 0,-6-53-165 0 0,0 0-1 0 0,0 0 1 0 0,-1 0 0 0 0,1 0-1 0 0,0-1 1 0 0,0 1 0 0 0,0 0-1 0 0,0 0 1 0 0,-1 0-1 0 0,1 0 1 0 0,0 0 0 0 0,0 0-1 0 0,0 0 1 0 0,0 0 0 0 0,-1 0-1 0 0,1 0 1 0 0,0 0 0 0 0,0 0-1 0 0,0 0 1 0 0,-1 0-1 0 0,1 0 1 0 0,0 0 0 0 0,0 0-1 0 0,0 0 1 0 0,0 0 0 0 0,-1 0-1 0 0,1 0 1 0 0,0 0 0 0 0,0 1-1 0 0,0-1 1 0 0,0 0 0 0 0,-1 0-1 0 0,1 0 1 0 0,0 0-1 0 0,0 0 1 0 0,0 0 0 0 0,0 0-1 0 0,0 1 1 0 0,-1-1 0 0 0,1 0-1 0 0,0 0 1 0 0,0 0 0 0 0,0 0-1 0 0,0 1 1 0 0,0-1-1 0 0,0 0 1 0 0,0 0 0 0 0,0 0-1 0 0,0 1 1 0 0,-9-18-697 0 0,6 3 593 0 0,-1 0-1 0 0,2-1 1 0 0,0 1-1 0 0,1 0 1 0 0,0-1 0 0 0,3-23-1 0 0,-2 34 153 0 0,1-1-1 0 0,0 1 1 0 0,0 0-1 0 0,0 1 1 0 0,0-1 0 0 0,0 0-1 0 0,1 0 1 0 0,0 0-1 0 0,0 1 1 0 0,0-1-1 0 0,0 1 1 0 0,4-5 0 0 0,-4 6-4 0 0,0 0 1 0 0,1 1-1 0 0,-1-1 1 0 0,0 1-1 0 0,0 0 1 0 0,1-1-1 0 0,-1 1 1 0 0,1 0-1 0 0,-1 0 1 0 0,1 1 0 0 0,-1-1-1 0 0,1 0 1 0 0,0 1-1 0 0,-1 0 1 0 0,1 0-1 0 0,0-1 1 0 0,-1 2-1 0 0,1-1 1 0 0,0 0-1 0 0,-1 0 1 0 0,4 2 0 0 0,-3-2 3 0 0,1 1 0 0 0,-1-1 1 0 0,0 1-1 0 0,1 0 0 0 0,-1 1 1 0 0,0-1-1 0 0,0 0 0 0 0,0 1 1 0 0,0 0-1 0 0,0-1 0 0 0,0 1 1 0 0,-1 1-1 0 0,1-1 0 0 0,-1 0 1 0 0,1 0-1 0 0,-1 1 0 0 0,0 0 1 0 0,4 5-1 0 0,-4-4 9 0 0,0 0 1 0 0,-1 0-1 0 0,1 1 0 0 0,-1-1 1 0 0,0 1-1 0 0,0-1 0 0 0,0 1 1 0 0,-1 0-1 0 0,1-1 0 0 0,-1 1 1 0 0,0 0-1 0 0,-2 6 0 0 0,1-1-16 0 0,-1 0 1 0 0,-1 0-1 0 0,0 0 0 0 0,0 0 1 0 0,-1-1-1 0 0,0 1 0 0 0,0-1 0 0 0,-1 0 1 0 0,-1 0-1 0 0,1 0 0 0 0,-14 14 0 0 0,17-22-28 0 0,-17 17-126 0 0,18-17 124 0 0,1 0 1 0 0,-1-1-1 0 0,0 1 0 0 0,0 0 0 0 0,0-1 0 0 0,1 1 0 0 0,-1-1 0 0 0,0 1 0 0 0,0-1 0 0 0,0 0 0 0 0,0 1 1 0 0,0-1-1 0 0,0 0 0 0 0,0 1 0 0 0,0-1 0 0 0,0 0 0 0 0,0 0 0 0 0,0 0 0 0 0,-2 0 0 0 0,4-1-1 0 0,1-1 0 0 0,0 1 0 0 0,-1 0 0 0 0,1 0 0 0 0,0 1 0 0 0,-1-1-1 0 0,1 0 1 0 0,0 0 0 0 0,0 1 0 0 0,0-1 0 0 0,3 0 0 0 0,22-3-9 0 0,0-2 0 0 0,28-10 0 0 0,15-10-5004 0 0,-69 26 4698 0 0,1-1 0 0 0,-1 1 0 0 0,0-1 0 0 0,0 0 0 0 0,1 0 0 0 0,-1 1 0 0 0,0-1 0 0 0,0 0 0 0 0,0 0 0 0 0,0 0 0 0 0,0 0 0 0 0,0 0 0 0 0,0 0 0 0 0,0-1 0 0 0,0 1 0 0 0,-1 0 0 0 0,1 0 0 0 0,0-1 0 0 0,-1 1 0 0 0,1 0 0 0 0,-1-1 0 0 0,1 1 0 0 0,-1-3 0 0 0,5-10-5662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6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15011 0 0,'9'-3'2681'0'0,"1"-1"-601"0"0,7 0-295 0 0,0 3-609 0 0,0-3-504 0 0,-1 2-280 0 0,0 1-184 0 0,-4-1-88 0 0,1 4-48 0 0,-6 1-32 0 0,0 2-248 0 0,-3 1-488 0 0,-2-1-656 0 0,-2 4-745 0 0,-4-2-655 0 0,0 2-489 0 0,-3 2-152 0 0,20 28-2504 0 0</inkml:trace>
  <inkml:trace contextRef="#ctx0" brushRef="#br0" timeOffset="1">13 142 9650 0 0,'34'-1'11244'0'0,"0"-2"-7107"0"0,-9 1-4737 0 0,43 1-1 0 0,-54-1-1991 0 0,13-8-12434 0 0,-25 2 10422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6369 0 0,'1'4'9888'0'0,"0"8"-3697"0"0,2 29-1818 0 0,8 72-5044 0 0,-5-1-1883 0 0,-24-130-9303 0 0,-3-5 7270 0 0,20 22 4601 0 0,0 0-1 0 0,0 1 0 0 0,0-1 1 0 0,0 1-1 0 0,0 0 0 0 0,0-1 1 0 0,1 1-1 0 0,-1 0 1 0 0,0-1-1 0 0,0 1 0 0 0,0 0 1 0 0,0 0-1 0 0,0 0 0 0 0,0 0 1 0 0,0 0-1 0 0,0 0 1 0 0,0 0-1 0 0,0 0 0 0 0,0 0 1 0 0,0 1-1 0 0,0-1 0 0 0,0 0 1 0 0,0 1-1 0 0,0-1 1 0 0,0 1-1 0 0,0-1 0 0 0,1 1 1 0 0,-1-1-1 0 0,0 1 0 0 0,0-1 1 0 0,1 1-1 0 0,-1 0 1 0 0,0-1-1 0 0,0 1 0 0 0,1 0 1 0 0,-1 0-1 0 0,1-1 0 0 0,-1 1 1 0 0,1 0-1 0 0,-1 0 1 0 0,1 0-1 0 0,0 0 0 0 0,-1 0 1 0 0,1 0-1 0 0,0 1 0 0 0,-3 4 1221 0 0,1-1 0 0 0,0 1 0 0 0,0 0 0 0 0,0 0 0 0 0,0 11 0 0 0,1-10-379 0 0,1 0-1 0 0,1 1 1 0 0,-1-1-1 0 0,1 0 1 0 0,0 0 0 0 0,1 1-1 0 0,0-1 1 0 0,0 0-1 0 0,4 8 1 0 0,-5-12-801 0 0,1 0 1 0 0,-1-1 0 0 0,0 1-1 0 0,1-1 1 0 0,0 0 0 0 0,-1 0-1 0 0,1 1 1 0 0,0-1 0 0 0,0 0-1 0 0,0 0 1 0 0,0-1-1 0 0,1 1 1 0 0,-1 0 0 0 0,0-1-1 0 0,1 0 1 0 0,-1 1 0 0 0,1-1-1 0 0,0 0 1 0 0,-1 0 0 0 0,1 0-1 0 0,0-1 1 0 0,-1 1-1 0 0,1 0 1 0 0,0-1 0 0 0,0 0-1 0 0,5 0 1 0 0,1-1-597 0 0,-1 0 1 0 0,1 0-1 0 0,-1-1 0 0 0,0 0 0 0 0,14-5 1 0 0,-19 5-636 0 0,1 1 1 0 0,-1-1 0 0 0,1 0-1 0 0,-1-1 1 0 0,0 1-1 0 0,0-1 1 0 0,0 1 0 0 0,4-5-1 0 0,5-3-5728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7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 11891 0 0,'-1'-1'409'0'0,"1"0"0"0"0,-1 1 0 0 0,1-1 0 0 0,-1 1 0 0 0,1 0 1 0 0,-1-1-1 0 0,1 1 0 0 0,-1-1 0 0 0,1 1 0 0 0,-1 0 0 0 0,0-1 0 0 0,1 1 1 0 0,-1 0-1 0 0,0 0 0 0 0,1 0 0 0 0,-1-1 0 0 0,0 1 0 0 0,1 0 1 0 0,-1 0-1 0 0,0 0 0 0 0,0 0 0 0 0,1 0 0 0 0,-1 0 0 0 0,0 0 1 0 0,1 1-1 0 0,-2-1 0 0 0,1 18 4447 0 0,2-1-5323 0 0,-2 29 388 0 0,0-9 145 0 0,5 48 0 0 0,-2-72-1616 0 0,0 0 0 0 0,1-1 0 0 0,0 0 1 0 0,7 16-1 0 0,-23-46-7935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7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12315 0 0,'-5'5'2332'0'0,"1"1"1"0"0,0-1 0 0 0,-1 1-1 0 0,-4 10 1 0 0,-10 29 918 0 0,-6 53-5503 0 0,19-71 3187 0 0,-4 21-1528 0 0,8-30-80 0 0,6-32-585 0 0,-3 11 1238 0 0,0-1 0 0 0,0 1 0 0 0,0 0 0 0 0,1 0 0 0 0,-1 1 0 0 0,1-1 0 0 0,0 0 0 0 0,0 0 0 0 0,0 1 0 0 0,0-1 0 0 0,0 1 0 0 0,0 0 0 0 0,1-1 0 0 0,-1 1 0 0 0,1 0 0 0 0,0 1 0 0 0,0-1 0 0 0,-1 0 0 0 0,1 1 0 0 0,0-1 0 0 0,0 1 0 0 0,1 0 0 0 0,-1 0 0 0 0,0 0 0 0 0,0 1 0 0 0,0-1 0 0 0,1 1 0 0 0,5 0 0 0 0,-4 0-190 0 0,0 0-1 0 0,0 0 0 0 0,0 1 0 0 0,-1-1 0 0 0,1 1 0 0 0,0 1 0 0 0,0-1 0 0 0,6 3 1 0 0,-7-2-369 0 0,-1 0 1 0 0,1 0 0 0 0,-1 0 0 0 0,0 0 0 0 0,0 0 0 0 0,0 1 0 0 0,0 0 0 0 0,0-1-1 0 0,0 1 1 0 0,4 6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7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35 428 7106 0 0,'5'27'4262'0'0,"-4"-26"-3926"0"0,-1 1 0 0 0,0-1 0 0 0,1 0-1 0 0,-1 0 1 0 0,1 1 0 0 0,-1-1 0 0 0,1 0 0 0 0,-1 0 0 0 0,1 0 0 0 0,0 0 0 0 0,0 0 0 0 0,0 0 0 0 0,-1 0 0 0 0,1 0 0 0 0,0 0 0 0 0,0 0-1 0 0,2 1 1 0 0,-2-2-218 0 0,-1 0 0 0 0,0 0 0 0 0,1 0-1 0 0,-1-1 1 0 0,0 1 0 0 0,1 0 0 0 0,-1 0-1 0 0,0 0 1 0 0,1-1 0 0 0,-1 1 0 0 0,0 0-1 0 0,0 0 1 0 0,1-1 0 0 0,-1 1 0 0 0,0 0-1 0 0,0 0 1 0 0,1-1 0 0 0,-1 1 0 0 0,0 0-1 0 0,0-1 1 0 0,0 1 0 0 0,0 0 0 0 0,0-1-1 0 0,1 1 1 0 0,-1-1 0 0 0,0 1 0 0 0,0 0-1 0 0,0-1 1 0 0,0 1 0 0 0,0 0 0 0 0,0-1-1 0 0,0 1 1 0 0,0 0 0 0 0,0-1 0 0 0,0 1-1 0 0,-1-1 1 0 0,1 1 0 0 0,0-1 0 0 0,-2-18 444 0 0,2 18-379 0 0,-25-144 1036 0 0,14 98-1039 0 0,3 0 1 0 0,2 0 0 0 0,-1-75-1 0 0,7 120-171 0 0,0 0 0 0 0,0 0 0 0 0,0 1 0 0 0,0-1 0 0 0,0 0 0 0 0,0 1 0 0 0,1-1 0 0 0,-1 0 0 0 0,1 1 0 0 0,-1-1 0 0 0,1 0 0 0 0,-1 1 1 0 0,1-1-1 0 0,0 1 0 0 0,0-1 0 0 0,0 1 0 0 0,0 0 0 0 0,0-1 0 0 0,2-1 0 0 0,-2 3-1 0 0,0-1-1 0 0,0 1 1 0 0,0 0 0 0 0,0 0 0 0 0,0 0 0 0 0,0 0 0 0 0,0 0 0 0 0,0 0 0 0 0,0 0 0 0 0,0 0 0 0 0,0 0 0 0 0,0 0-1 0 0,0 1 1 0 0,0-1 0 0 0,0 0 0 0 0,0 1 0 0 0,0-1 0 0 0,0 1 0 0 0,-1-1 0 0 0,1 1 0 0 0,0-1 0 0 0,0 1 0 0 0,1 0 0 0 0,4 5 44 0 0,1 0 1 0 0,-1 0 0 0 0,-1 0 0 0 0,1 1 0 0 0,-1 0 0 0 0,5 8-1 0 0,26 50 549 0 0,40 98-1 0 0,-38-61-5139 0 0,-55-114-9861 0 0,7 3 9490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47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12035 0 0,'11'-4'10195'0'0,"4"0"-5772"0"0,-14 4-4311 0 0,0 0 0 0 0,0 0 0 0 0,0-1 0 0 0,0 1 0 0 0,0 0 0 0 0,0 0 0 0 0,0 0 0 0 0,0 0-1 0 0,0 0 1 0 0,0 1 0 0 0,-1-1 0 0 0,1 0 0 0 0,0 0 0 0 0,0 1 0 0 0,0-1 0 0 0,0 0 0 0 0,0 1 0 0 0,0-1 0 0 0,-1 1 0 0 0,1-1 0 0 0,0 1 0 0 0,0-1 0 0 0,-1 1 0 0 0,1 0 0 0 0,0-1 0 0 0,0 2 0 0 0,-1 6-2635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7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95 10002 0 0,'-5'-4'9078'0'0,"0"9"-6203"0"0,2-3-2829 0 0,-4 7 644 0 0,-42 52 872 0 0,45-55-1704 0 0,0 0 1 0 0,1 0 0 0 0,-1 0-1 0 0,1 0 1 0 0,1 0 0 0 0,-1 1 0 0 0,1 0-1 0 0,-2 11 1 0 0,3-18 113 0 0,1 0-1 0 0,0 1 1 0 0,0-1-1 0 0,0 0 1 0 0,0 1 0 0 0,0-1-1 0 0,0 0 1 0 0,0 0 0 0 0,0 1-1 0 0,0-1 1 0 0,0 0 0 0 0,0 1-1 0 0,0-1 1 0 0,0 0 0 0 0,0 1-1 0 0,0-1 1 0 0,0 0-1 0 0,0 1 1 0 0,0-1 0 0 0,0 0-1 0 0,0 1 1 0 0,0-1 0 0 0,1 0-1 0 0,-1 0 1 0 0,0 1 0 0 0,0-1-1 0 0,0 0 1 0 0,0 0 0 0 0,1 1-1 0 0,-1-1 1 0 0,0 0-1 0 0,0 0 1 0 0,1 0 0 0 0,-1 1-1 0 0,0-1 1 0 0,0 0 0 0 0,1 0-1 0 0,-1 0 1 0 0,0 0 0 0 0,1 0-1 0 0,-1 0 1 0 0,0 1-1 0 0,1-1 1 0 0,15-8-400 0 0,12-18 358 0 0,-24 22 20 0 0,0 0-1 0 0,1 0 1 0 0,-1 0-1 0 0,0 0 1 0 0,1 1-1 0 0,0 0 1 0 0,0 0-1 0 0,0 0 1 0 0,11-4-1 0 0,-12 6-600 0 0,1 0 0 0 0,0 0 0 0 0,-1 0 0 0 0,1 0-1 0 0,0 1 1 0 0,0 0 0 0 0,7 1 0 0 0,1-5-5275 0 0,-13 3 5561 0 0</inkml:trace>
  <inkml:trace contextRef="#ctx0" brushRef="#br0" timeOffset="1">198 12 11338 0 0,'8'-11'14359'0'0,"-12"43"-14001"0"0,1-7 237 0 0,1 16-656 0 0,-3 61-402 0 0,-7-37-6047 0 0,7-51 1249 0 0,-2-4-3021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1 362 11146 0 0,'3'-2'8997'0'0,"4"-3"-4339"0"0,40-16-3023 0 0,-44 19-1605 0 0,0 1 1 0 0,1 0-1 0 0,-1 0 0 0 0,0 0 0 0 0,1 1 0 0 0,-1-1 0 0 0,1 1 0 0 0,-1 0 1 0 0,1 0-1 0 0,-1 0 0 0 0,1 0 0 0 0,-1 1 0 0 0,0-1 0 0 0,1 1 0 0 0,-1 0 1 0 0,1 0-1 0 0,-1 0 0 0 0,0 0 0 0 0,0 1 0 0 0,0-1 0 0 0,0 1 0 0 0,0 0 1 0 0,0 0-1 0 0,0 0 0 0 0,-1 0 0 0 0,1 0 0 0 0,2 4 0 0 0,-1-1-138 0 0,0 1-1 0 0,-1-1 1 0 0,0 1-1 0 0,0 0 0 0 0,-1 0 1 0 0,1 0-1 0 0,-1 0 1 0 0,-1 1-1 0 0,1-1 1 0 0,-1 1-1 0 0,0-1 0 0 0,0 1 1 0 0,-1 10-1 0 0,0-7-1190 0 0,0 6-1703 0 0,-2-7-3346 0 0</inkml:trace>
  <inkml:trace contextRef="#ctx0" brushRef="#br0" timeOffset="1">203 1 13851 0 0,'29'18'7619'0'0,"6"-4"-4252"0"0,-27-12-3294 0 0,0 1-1 0 0,0 0 0 0 0,0 1 0 0 0,-1 0 0 0 0,11 6 1 0 0,-16-8-37 0 0,0 0 1 0 0,0 0 0 0 0,0 0 0 0 0,0 0 0 0 0,0 0 0 0 0,-1 0 0 0 0,1 0 0 0 0,-1 1 0 0 0,0-1 0 0 0,1 0 0 0 0,-1 1 0 0 0,0-1 0 0 0,0 1 0 0 0,-1-1-1 0 0,1 1 1 0 0,-1 0 0 0 0,1-1 0 0 0,-1 1 0 0 0,0 0 0 0 0,0-1 0 0 0,0 6 0 0 0,-5 41 5 0 0,1-8-1880 0 0,2-13-3741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8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13731 0 0,'0'-1'233'0'0,"0"1"0"0"0,0 0 1 0 0,0-1-1 0 0,1 1 0 0 0,1-4 3265 0 0,-1 4-3265 0 0,-1 0 0 0 0,0 0 1 0 0,0-1-1 0 0,1 1 0 0 0,-1 0 0 0 0,0 0 1 0 0,1 0-1 0 0,-1 0 0 0 0,0 0 0 0 0,1 0 0 0 0,-1 0 1 0 0,0 0-1 0 0,1 0 0 0 0,-1 0 0 0 0,0 0 0 0 0,1 0 1 0 0,5 12 2828 0 0,0 25-2863 0 0,-5-34 271 0 0,4 148-186 0 0,-1-147-1233 0 0,2-9 424 0 0,11-17 232 0 0,-10 12 240 0 0,-3 6 76 0 0,1 0 1 0 0,-1 1 0 0 0,0 0 0 0 0,1 0 0 0 0,0 0 0 0 0,9-4 0 0 0,-13 6-119 0 0,1 0-1 0 0,-1 1 1 0 0,1-1 0 0 0,-1 1-1 0 0,1-1 1 0 0,-1 1 0 0 0,1-1-1 0 0,-1 1 1 0 0,1 0 0 0 0,0-1-1 0 0,-1 1 1 0 0,1 0 0 0 0,-1 0-1 0 0,1 0 1 0 0,0 1 0 0 0,-1-1-1 0 0,1 0 1 0 0,-1 1 0 0 0,1-1-1 0 0,0 1 1 0 0,-1-1 0 0 0,1 1-1 0 0,-1 0 1 0 0,0-1 0 0 0,1 1-1 0 0,-1 0 1 0 0,3 2 0 0 0,-4-3-127 0 0,2 4-3101 0 0,-1-4 3101 0 0,-1 0 0 0 0,0 1 1 0 0,0-1-1 0 0,0 0 1 0 0,0 1-1 0 0,0-1 1 0 0,0 0-1 0 0,0 1 0 0 0,0-1 1 0 0,0 0-1 0 0,0 1 1 0 0,-1-1-1 0 0,1 0 1 0 0,0 0-1 0 0,0 1 0 0 0,0-1 1 0 0,0 0-1 0 0,0 1 1 0 0,-1-1-1 0 0,1 0 1 0 0,-3 3-2438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17276 0 0,'0'6'1135'0'0,"1"0"1"0"0,0 0 0 0 0,1-1-1 0 0,-1 1 1 0 0,1 0 0 0 0,5 10-1 0 0,-5-12-1025 0 0,0 1-1 0 0,0 0 0 0 0,-1-1 0 0 0,1 1 1 0 0,-1 0-1 0 0,0 0 0 0 0,0 0 0 0 0,-1 0 0 0 0,1 0 1 0 0,-1 7-1 0 0,-4-5-430 0 0,0-16-179 0 0,-1-17-97 0 0,6 18 578 0 0,-1-1 0 0 0,1 0 0 0 0,1 0 0 0 0,-1 1 0 0 0,1-1-1 0 0,1 1 1 0 0,0 0 0 0 0,0 0 0 0 0,7-14 0 0 0,-8 20 42 0 0,-1 0 0 0 0,0 0 0 0 0,1 0 0 0 0,-1-1 0 0 0,1 1 1 0 0,0 1-1 0 0,-1-1 0 0 0,1 0 0 0 0,0 0 0 0 0,0 1 0 0 0,0-1 1 0 0,1 1-1 0 0,-1-1 0 0 0,0 1 0 0 0,0 0 0 0 0,1 0 0 0 0,-1 0 0 0 0,1 0 1 0 0,-1 1-1 0 0,1-1 0 0 0,-1 1 0 0 0,1-1 0 0 0,-1 1 0 0 0,1 0 1 0 0,0 0-1 0 0,-1 0 0 0 0,1 0 0 0 0,-1 0 0 0 0,1 1 0 0 0,0-1 0 0 0,-1 1 1 0 0,1 0-1 0 0,-1 0 0 0 0,0 0 0 0 0,1 0 0 0 0,-1 0 0 0 0,3 2 0 0 0,-2-2 6 0 0,0 1-1 0 0,0 0 1 0 0,1 0-1 0 0,-2 0 0 0 0,1 1 1 0 0,0-1-1 0 0,0 1 1 0 0,-1-1-1 0 0,1 1 0 0 0,-1 0 1 0 0,0 0-1 0 0,0 0 1 0 0,0 0-1 0 0,0 0 0 0 0,-1 1 1 0 0,1-1-1 0 0,1 5 1 0 0,-3-5-19 0 0,1-1 1 0 0,-1 1-1 0 0,0 0 1 0 0,0-1-1 0 0,0 1 1 0 0,0-1-1 0 0,0 1 1 0 0,-1 0-1 0 0,1-1 1 0 0,-1 1-1 0 0,0-1 1 0 0,0 1-1 0 0,0-1 1 0 0,0 1-1 0 0,0-1 1 0 0,0 0-1 0 0,-1 1 1 0 0,1-1-1 0 0,-1 0 1 0 0,1 0-1 0 0,-1 0 1 0 0,0 0-1 0 0,0 0 0 0 0,-2 1 1 0 0,-4 3-9 0 0,0-1 1 0 0,0 0-1 0 0,0 0 1 0 0,-11 4-1 0 0,-19 11 31 0 0,36-14 199 0 0,10-3-86 0 0,16 1-28 0 0,-21-4-108 0 0,6 1-279 0 0,62 6-695 0 0,-35-11-4260 0 0,-4-7-7607 0 0,-24 2 7073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9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24 14403 0 0,'8'-14'9837'0'0,"3"5"-5629"0"0,-11 9-4175 0 0,0 0 0 0 0,0 0 0 0 0,1 0 0 0 0,-1 0 0 0 0,0-1 0 0 0,0 1 0 0 0,0 0 1 0 0,1 0-1 0 0,-1 0 0 0 0,0 0 0 0 0,0 0 0 0 0,1 0 0 0 0,-1 0 0 0 0,0 0 0 0 0,0 0 0 0 0,1 0 0 0 0,-1 0 0 0 0,0 0 0 0 0,0 1 1 0 0,1-1-1 0 0,-1 0 0 0 0,0 0 0 0 0,0 0 0 0 0,1 0 0 0 0,-1 0 0 0 0,0 0 0 0 0,0 0 0 0 0,0 1 0 0 0,1-1 0 0 0,-1 0 0 0 0,0 0 0 0 0,0 0 1 0 0,0 1-1 0 0,1-1 0 0 0,-2 17 654 0 0,-5 6-646 0 0,-2-1 1 0 0,-17 37-1 0 0,15-40-371 0 0,2 1 0 0 0,0 0 0 0 0,-7 30 0 0 0,18-49-91 0 0,6-5 250 0 0,20-14 247 0 0,-6 3 9 0 0,-8 8-67 0 0,35-17 244 0 0,-47 23-335 0 0,0 0 1 0 0,1 0 0 0 0,-1 0 0 0 0,0 0 0 0 0,0 0 0 0 0,0 1-1 0 0,0 0 1 0 0,1-1 0 0 0,-1 1 0 0 0,0 1 0 0 0,0-1 0 0 0,1 0-1 0 0,4 2 1 0 0,-8-2-149 0 0,1 0 0 0 0,-1 0 0 0 0,1 0 0 0 0,-1 1 0 0 0,1-1 0 0 0,-1 0 0 0 0,1 0 0 0 0,-1 1 0 0 0,1-1 0 0 0,-1 0 0 0 0,1 1-1 0 0,-1-1 1 0 0,1 0 0 0 0,-1 1 0 0 0,1-1 0 0 0,-1 1 0 0 0,0-1 0 0 0,1 1 0 0 0,-1-1 0 0 0,0 1 0 0 0,0-1 0 0 0,1 1 0 0 0,-1-1 0 0 0,0 1 0 0 0,0-1-1 0 0,0 1 1 0 0,1 0 0 0 0,-1-1 0 0 0,0 1 0 0 0,0-1 0 0 0,0 1 0 0 0,0-1 0 0 0,0 1 0 0 0,0 0 0 0 0,0-1 0 0 0,0 1 0 0 0,-1-1 0 0 0,1 1 0 0 0,0 0-1 0 0,0-1 1 0 0,0 1 0 0 0,-1-1 0 0 0,1 1 0 0 0,0-1 0 0 0,-1 1 0 0 0,0 0 0 0 0,-23 26-9033 0 0,12-15 7328 0 0,7-5 2078 0 0,-9 29 15790 0 0,15-34-15660 0 0,0 0 0 0 0,0 0 0 0 0,-1 0-1 0 0,1 0 1 0 0,0 0 0 0 0,-1 0 0 0 0,0 0-1 0 0,1 0 1 0 0,-1 0 0 0 0,0 0 0 0 0,0 0-1 0 0,0 0 1 0 0,0 1 0 0 0,0-1 0 0 0,-1 0-1 0 0,1 0 1 0 0,-1 0 0 0 0,1 0 0 0 0,-1 0-1 0 0,-1 2 1 0 0,-17 41-9 0 0,14-38-434 0 0,0 0 1 0 0,-1-1 0 0 0,0 1-1 0 0,0-1 1 0 0,0-1 0 0 0,-1 1-1 0 0,-7 4 1 0 0,14-10 139 0 0,0 0 0 0 0,0 1 0 0 0,-1-1 1 0 0,1 0-1 0 0,0 0 0 0 0,0 0 0 0 0,0 0 0 0 0,0 1 0 0 0,0-1 0 0 0,0 0 1 0 0,0 0-1 0 0,0 0 0 0 0,0 1 0 0 0,0-1 0 0 0,-1 0 0 0 0,1 0 1 0 0,0 0-1 0 0,0 1 0 0 0,0-1 0 0 0,0 0 0 0 0,0 0 0 0 0,1 0 1 0 0,-1 1-1 0 0,0-1 0 0 0,0 0 0 0 0,0 0 0 0 0,0 0 0 0 0,0 1 1 0 0,0-1-1 0 0,0 0 0 0 0,0 0 0 0 0,0 0 0 0 0,0 0 0 0 0,1 1 1 0 0,-1-1-1 0 0,0 0 0 0 0,0 0 0 0 0,0 0 0 0 0,0 0 0 0 0,0 0 1 0 0,1 0-1 0 0,-1 1 0 0 0,13 8-193 0 0,13 3 450 0 0,-22-12-210 0 0,-1 0-1 0 0,0-1 0 0 0,1 0 1 0 0,-1 1-1 0 0,0-1 0 0 0,0 0 0 0 0,0-1 1 0 0,0 1-1 0 0,0-1 0 0 0,0 1 1 0 0,0-1-1 0 0,0 0 0 0 0,0 0 0 0 0,4-4 1 0 0,14-8-20 0 0,-15 12-115 0 0,-1 0 0 0 0,0 0 0 0 0,0 0 1 0 0,1 0-1 0 0,-1 1 0 0 0,1 0 0 0 0,0 0 0 0 0,9 0 0 0 0,4 4-4915 0 0,0 4-6719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49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24605 0 0,'2'-10'2345'0'0,"2"-1"-833"0"0,-1-2-408 0 0,1 3-384 0 0,-2 6-319 0 0,-1 2-233 0 0,1 0-104 0 0,0 2-64 0 0,0 0-128 0 0,0 2-208 0 0,-1 2-401 0 0,1 1-639 0 0,0 4-1233 0 0,0 0-2224 0 0,-11-9-1808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20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28 5185 0 0,'-16'3'1417'0'0,"13"-3"-1187"0"0,0 0 0 0 0,1 0 0 0 0,-1 0 0 0 0,0 0 1 0 0,1 1-1 0 0,-1-1 0 0 0,0 1 0 0 0,1 0 0 0 0,-1 0 0 0 0,1 0 0 0 0,-1 0 1 0 0,1 0-1 0 0,0 1 0 0 0,-1-1 0 0 0,1 1 0 0 0,0-1 0 0 0,0 1 0 0 0,0 0 1 0 0,0 0-1 0 0,0 0 0 0 0,0 0 0 0 0,1 0 0 0 0,-2 2 0 0 0,2-2 81 0 0,1-1-1 0 0,0 1 1 0 0,-1 0-1 0 0,1-1 1 0 0,-1 0-1 0 0,0 1 1 0 0,1-1 0 0 0,-1 1-1 0 0,0-1 1 0 0,0 0-1 0 0,0 1 1 0 0,0-1-1 0 0,0 0 1 0 0,0 0-1 0 0,0 0 1 0 0,0 0-1 0 0,-1 0 1 0 0,1 0-1 0 0,0 0 1 0 0,-1 0 0 0 0,1 0-1 0 0,-1-1 1 0 0,1 1-1 0 0,-1-1 1 0 0,1 1-1 0 0,-3 0 1 0 0,129-9 3413 0 0,65-19-3653 0 0,-131 17 189 0 0,9 3-143 0 0,1 2 0 0 0,72 6 0 0 0,-1 0 146 0 0,-80-3-139 0 0,18 1-24 0 0,98-14 0 0 0,-144 9-60 0 0,-8 1 104 0 0,45-2 1 0 0,-96 26-10259 0 0,11-12 1726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21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16 7194 0 0,'-17'-9'3342'0'0,"4"2"2639"0"0,27 11-987 0 0,5 1-3888 0 0,0 0-1 0 0,0-2 1 0 0,0 0-1 0 0,32 0 1 0 0,83-6-306 0 0,-101 1-441 0 0,329-5 625 0 0,-301 10-945 0 0,0 3 0 0 0,-1 2-1 0 0,115 32 1 0 0,221 52 142 0 0,-239-72 41 0 0,-135-19-173 0 0,1-1 0 0 0,0 0 0 0 0,-1-2 0 0 0,44-9 0 0 0,-33-6 199 0 0,-7 2-1112 0 0,-8 11-3094 0 0,-35-11-5621 0 0,11 9 7217 0 0,-3 2-5611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1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462 0 7650 0 0,'-7'7'1073'0'0,"6"-6"-664"0"0,0 1 1 0 0,0-1-1 0 0,0 0 1 0 0,0 0 0 0 0,0 0-1 0 0,-1 0 1 0 0,1 0-1 0 0,0 0 1 0 0,-1 0-1 0 0,1 0 1 0 0,-1 0 0 0 0,1 0-1 0 0,-1-1 1 0 0,1 1-1 0 0,-1-1 1 0 0,1 1-1 0 0,-1-1 1 0 0,0 1 0 0 0,1-1-1 0 0,-1 0 1 0 0,0 0-1 0 0,1 0 1 0 0,-1 0-1 0 0,0 0 1 0 0,1 0 0 0 0,-1-1-1 0 0,1 1 1 0 0,-1 0-1 0 0,-2-1 1 0 0,-8-1 213 0 0,0 0 0 0 0,-1 2 0 0 0,1-1 0 0 0,-1 2 0 0 0,1 0 0 0 0,-1 0 0 0 0,1 1 0 0 0,-1 0 0 0 0,1 1 0 0 0,0 1 0 0 0,-19 8 0 0 0,15-4-409 0 0,1 0 0 0 0,0 0 1 0 0,1 2-1 0 0,-1 0 1 0 0,2 1-1 0 0,0 0 0 0 0,0 1 1 0 0,-12 15-1 0 0,13-13-270 0 0,0 1 0 0 0,1 1-1 0 0,1 0 1 0 0,1 0-1 0 0,0 1 1 0 0,1 1 0 0 0,-7 23-1 0 0,11-27 88 0 0,0 0-1 0 0,1-1 0 0 0,1 1 1 0 0,0 0-1 0 0,1 0 1 0 0,1 1-1 0 0,0-1 0 0 0,1 0 1 0 0,0 0-1 0 0,4 14 0 0 0,2 0-140 0 0,2 0 0 0 0,1-1-1 0 0,1-1 1 0 0,1 0-1 0 0,2 0 1 0 0,0-1-1 0 0,2-1 1 0 0,0 0-1 0 0,2-2 1 0 0,1 0-1 0 0,33 31 1 0 0,-50-51-121 0 0,0 0 0 0 0,1 0 0 0 0,0 0 0 0 0,-1 0 0 0 0,1 0 0 0 0,0-1 0 0 0,0 1 0 0 0,0-1 0 0 0,0 0 0 0 0,0 0-1 0 0,0 0 1 0 0,7 1 0 0 0,-9-2-102 0 0,0-1 0 0 0,0 1-1 0 0,0 0 1 0 0,0 0 0 0 0,0-1-1 0 0,0 1 1 0 0,0-1-1 0 0,0 1 1 0 0,0-1 0 0 0,0 1-1 0 0,0-1 1 0 0,0 1 0 0 0,0-1-1 0 0,0 0 1 0 0,0 0 0 0 0,0 1-1 0 0,-1-1 1 0 0,1 0-1 0 0,0 0 1 0 0,-1 0 0 0 0,1 0-1 0 0,0 0 1 0 0,-1 0 0 0 0,1 0-1 0 0,-1 0 1 0 0,0 0 0 0 0,1 0-1 0 0,-1 0 1 0 0,0 0-1 0 0,1 0 1 0 0,-1 0 0 0 0,0-1-1 0 0,0 1 1 0 0,0 0 0 0 0,0 0-1 0 0,0 0 1 0 0,0 0-1 0 0,-1-3 1 0 0,1-15-7194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17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841 93 7194 0 0,'-5'1'818'0'0,"-17"4"650"0"0,21-5-1231 0 0,0 0 0 0 0,0 0 0 0 0,1 0 1 0 0,-1 0-1 0 0,0 0 0 0 0,1 1 1 0 0,-1-1-1 0 0,1 0 0 0 0,-1 1 1 0 0,0-1-1 0 0,1 0 0 0 0,-1 1 1 0 0,1-1-1 0 0,-1 1 0 0 0,1-1 1 0 0,-1 1-1 0 0,1-1 0 0 0,-1 1 1 0 0,1-1-1 0 0,-1 1 0 0 0,1-1 1 0 0,0 1-1 0 0,-1 1 0 0 0,-5-5 4262 0 0,-11-3-2823 0 0,11 4-868 0 0,-61-21 2 0 0,-2 2 1 0 0,0 4-1 0 0,-81-10 0 0 0,109 22-408 0 0,0 2 0 0 0,0 1 0 0 0,0 3 1 0 0,1 1-1 0 0,-1 2 0 0 0,-78 19 0 0 0,115-22-415 0 0,1-1-117 0 0,0 1 1 0 0,-1 0-1 0 0,1 0 0 0 0,0 0 1 0 0,-1 0-1 0 0,1 1 0 0 0,0-1 1 0 0,0 1-1 0 0,0 0 1 0 0,0 0-1 0 0,1 0 0 0 0,-1 0 1 0 0,0 0-1 0 0,-2 4 0 0 0,9-14-6421 0 0,3-11 1251 0 0,0 2 494 0 0,-2 7-728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0:50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49 10570 0 0,'-3'-9'2946'0'0,"2"3"-1465"0"0,-1 1-1 0 0,0 0 1 0 0,0 0-1 0 0,0 1 1 0 0,-1-1-1 0 0,-3-5 1 0 0,6 17 2027 0 0,0 20-2602 0 0,30 231 155 0 0,-21-201-1204 0 0,-6-51-2503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18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512 493 9106 0 0,'-12'3'1819'0'0,"1"1"0"0"0,0 0 1 0 0,0 1-1 0 0,0 1 0 0 0,1 0 0 0 0,-19 13 1 0 0,27-17-1647 0 0,-1-1-1 0 0,1 0 1 0 0,-1 0 0 0 0,1 0 0 0 0,-1 0 0 0 0,1-1 0 0 0,-1 1 0 0 0,1-1 0 0 0,-1 0 0 0 0,0 1 0 0 0,1-1-1 0 0,-1 0 1 0 0,0 0 0 0 0,1-1 0 0 0,-1 1 0 0 0,0-1 0 0 0,1 1 0 0 0,-1-1 0 0 0,1 0 0 0 0,-1 0 0 0 0,1 0-1 0 0,-1 0 1 0 0,1 0 0 0 0,-3-3 0 0 0,-9-4-52 0 0,1 0-1 0 0,-22-21 1 0 0,28 24-8 0 0,-36-33-50 0 0,-69-75 1 0 0,92 89-62 0 0,1-1 0 0 0,1-1 1 0 0,1 0-1 0 0,-25-54 0 0 0,41 77-3 0 0,-1-1 0 0 0,1 1 0 0 0,-1-1 0 0 0,1 0 0 0 0,0 1 0 0 0,0-1 0 0 0,1 0 0 0 0,-1 0-1 0 0,1 0 1 0 0,0 0 0 0 0,0 1 0 0 0,0-6 0 0 0,1 7-2 0 0,0 0 0 0 0,0 0 0 0 0,0 0 0 0 0,0 0-1 0 0,0 1 1 0 0,0-1 0 0 0,0 0 0 0 0,1 0 0 0 0,-1 1 0 0 0,1-1 0 0 0,-1 1 0 0 0,1-1-1 0 0,-1 1 1 0 0,1 0 0 0 0,0 0 0 0 0,0 0 0 0 0,0 0 0 0 0,0 0 0 0 0,0 0 0 0 0,0 0-1 0 0,0 0 1 0 0,0 1 0 0 0,3-1 0 0 0,20-5-7 0 0,0 2 0 0 0,1 1 0 0 0,-1 1 0 0 0,1 1-1 0 0,0 2 1 0 0,34 4 0 0 0,-31-2 11 0 0,1-2 1 0 0,-1 0-1 0 0,1-2 1 0 0,41-7-1 0 0,-66 7-59 0 0,1 0 0 0 0,-1-1 0 0 0,0 0 0 0 0,0 0 0 0 0,8-4 0 0 0,-11 4-373 0 0,0 1 0 0 0,0 0 0 0 0,0-1-1 0 0,0 1 1 0 0,-1-1 0 0 0,1 0 0 0 0,0 0 0 0 0,-1 0 0 0 0,2-2-1 0 0,-3 3 167 0 0,0 0 0 0 0,0 1 0 0 0,1-1-1 0 0,-1 0 1 0 0,0 0 0 0 0,-1 0 0 0 0,1 1 0 0 0,0-1-1 0 0,0 0 1 0 0,0 0 0 0 0,0 1 0 0 0,-1-1 0 0 0,1 0-1 0 0,0 0 1 0 0,0 1 0 0 0,-1-1 0 0 0,1 0-1 0 0,-1 1 1 0 0,1-1 0 0 0,-1 1 0 0 0,1-1 0 0 0,-1 0-1 0 0,1 1 1 0 0,-1-1 0 0 0,1 1 0 0 0,-1-1-1 0 0,0 1 1 0 0,0-1 0 0 0,-1 0-958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19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8274 0 0,'6'12'1953'0'0,"-5"-8"-1505"0"0,1 0 1 0 0,0 0-1 0 0,0 0 0 0 0,0-1 1 0 0,0 1-1 0 0,1 0 0 0 0,-1-1 1 0 0,1 0-1 0 0,0 1 0 0 0,0-1 1 0 0,0 0-1 0 0,0-1 0 0 0,7 5 845 0 0,-19-27 3700 0 0,59 20-4732 0 0,77 1-112 0 0,-113 1-117 0 0,0-1 0 0 0,0 2-1 0 0,0 0 1 0 0,0 0 0 0 0,0 1 0 0 0,20 10 0 0 0,-32-13-9 0 0,1 1-1 0 0,0 0 1 0 0,-1 0-1 0 0,1 0 1 0 0,-1 0 0 0 0,0 1-1 0 0,0-1 1 0 0,1 1-1 0 0,-2-1 1 0 0,1 1-1 0 0,0 0 1 0 0,0-1 0 0 0,-1 1-1 0 0,0 0 1 0 0,0 0-1 0 0,1 0 1 0 0,-2 0-1 0 0,1 0 1 0 0,0 1-1 0 0,0 4 1 0 0,0 7-88 0 0,0 1 0 0 0,-1 0 0 0 0,-1 17 0 0 0,-1 0-925 0 0,3 12-1448 0 0,0-2-4813 0 0,-1-33 351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19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24 7050 0 0,'-5'1'426'0'0,"0"1"0"0"0,-1-1 0 0 0,1 1 0 0 0,0 1 0 0 0,0-1 0 0 0,1 1 0 0 0,-1-1 0 0 0,0 1 0 0 0,1 1 0 0 0,0-1 0 0 0,0 1 0 0 0,0-1 0 0 0,0 1 0 0 0,-3 5 0 0 0,-12 9 2163 0 0,30-25-2575 0 0,0 0 1 0 0,0 0-1 0 0,0 1 1 0 0,1 1 0 0 0,0 0-1 0 0,0 0 1 0 0,0 2-1 0 0,16-4 1 0 0,10 1-309 0 0,55-2 0 0 0,-65 6-152 0 0,19-4-1959 0 0,-17-4-2184 0 0,-19 6 50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21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5017 0 0,'-3'3'819'0'0,"-1"-1"0"0"0,0-1-1 0 0,1 1 1 0 0,-1 0 0 0 0,0-1 0 0 0,0 0-1 0 0,0 0 1 0 0,0 0 0 0 0,-1 0 0 0 0,1-1-1 0 0,0 1 1 0 0,0-1 0 0 0,-7-1 0 0 0,4 1 505 0 0,6 0-1249 0 0,1 0 0 0 0,-1 0 0 0 0,1 0 1 0 0,-1 0-1 0 0,1 0 0 0 0,-1 0 0 0 0,1 0 0 0 0,0 0 1 0 0,-1 0-1 0 0,1 0 0 0 0,-1 0 0 0 0,1 0 0 0 0,-1 1 1 0 0,1-1-1 0 0,0 0 0 0 0,-1 0 0 0 0,1 0 1 0 0,-1 1-1 0 0,1-1 0 0 0,0 0 0 0 0,-1 0 0 0 0,1 1 1 0 0,0-1-1 0 0,-1 0 0 0 0,1 1 0 0 0,0-1 0 0 0,0 0 1 0 0,-1 1-1 0 0,1-1 0 0 0,0 0 0 0 0,0 1 0 0 0,-1-1 1 0 0,1 1-1 0 0,0 0 0 0 0,0-1-49 0 0,0 1 0 0 0,1-1 0 0 0,-1 1-1 0 0,0 0 1 0 0,0-1 0 0 0,1 1 0 0 0,-1-1 0 0 0,0 0 0 0 0,1 1 0 0 0,-1-1-1 0 0,1 1 1 0 0,-1-1 0 0 0,1 1 0 0 0,-1-1 0 0 0,1 0 0 0 0,-1 1 0 0 0,1-1-1 0 0,-1 0 1 0 0,1 0 0 0 0,-1 1 0 0 0,1-1 0 0 0,-1 0 0 0 0,1 0 0 0 0,-1 0-1 0 0,1 0 1 0 0,0 1 0 0 0,-1-1 0 0 0,2 0 0 0 0,19 3-65 0 0,0-1 1 0 0,1 0-1 0 0,-1-1 0 0 0,1-2 1 0 0,41-5-1 0 0,-49 3-1369 0 0,0-1-1 0 0,0 0 1 0 0,14-6 0 0 0,-27 10 1040 0 0,1 0 1 0 0,-1 1 0 0 0,1-1-1 0 0,-1 0 1 0 0,0 1 0 0 0,0 0-1 0 0,1-1 1 0 0,-1 1 0 0 0,0 0-1 0 0,0 0 1 0 0,0 0 0 0 0,0-1 0 0 0,1 1-1 0 0,-1 0 1 0 0,-1 1 0 0 0,1-1-1 0 0,0 0 1 0 0,0 0 0 0 0,0 0-1 0 0,0 2 1 0 0,1-1-760 0 0,5 3-3633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21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53 9106 0 0,'-9'-11'2243'0'0,"6"6"-1449"0"0,-1 1 0 0 0,0-1 0 0 0,0 1 0 0 0,0 0-1 0 0,0 0 1 0 0,0 1 0 0 0,-1-1 0 0 0,-9-5-1 0 0,14 9-744 0 0,0 1 0 0 0,-1-1 0 0 0,1 0 1 0 0,0 0-1 0 0,0 0 0 0 0,-1 1 0 0 0,1-1 0 0 0,0 0 0 0 0,0 0 0 0 0,0 1 0 0 0,-1-1 0 0 0,1 0 0 0 0,0 1 0 0 0,0-1 0 0 0,0 0 0 0 0,0 0 0 0 0,-1 1 0 0 0,1-1 0 0 0,0 0 1 0 0,0 1-1 0 0,0-1 0 0 0,0 0 0 0 0,0 1 0 0 0,0-1 0 0 0,0 0 0 0 0,0 1 0 0 0,0-1 0 0 0,0 0 0 0 0,0 1 0 0 0,0-1 0 0 0,0 0 0 0 0,0 1 0 0 0,1-1 0 0 0,-1 0 0 0 0,0 1 1 0 0,0-1-1 0 0,0 0 0 0 0,0 1 0 0 0,1-1 0 0 0,-1 0 0 0 0,0 1 0 0 0,6 17 43 0 0,5 10-233 0 0,49 127 495 0 0,-29-47-3124 0 0,-19-58-4561 0 0,-10-41 1398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22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16 8994 0 0,'-2'1'317'0'0,"0"-1"0"0"0,1 1 0 0 0,-1 0 0 0 0,0 0 0 0 0,1 0 0 0 0,-1-1 0 0 0,1 2 0 0 0,-1-1 0 0 0,1 0 0 0 0,-1 0 0 0 0,1 0 0 0 0,0 1-1 0 0,0-1 1 0 0,-1 0 0 0 0,1 1 0 0 0,0-1 0 0 0,0 1 0 0 0,0 0 0 0 0,1-1 0 0 0,-1 1 0 0 0,0 0 0 0 0,1-1 0 0 0,-1 1 0 0 0,1 0 0 0 0,-1 3 0 0 0,1-4-249 0 0,1 1 1 0 0,-1-1-1 0 0,1 1 1 0 0,0-1-1 0 0,-1 1 1 0 0,1-1-1 0 0,0 1 0 0 0,0-1 1 0 0,0 0-1 0 0,0 0 1 0 0,0 1-1 0 0,0-1 1 0 0,0 0-1 0 0,1 0 0 0 0,-1 0 1 0 0,0 0-1 0 0,1 0 1 0 0,-1-1-1 0 0,0 1 0 0 0,1 0 1 0 0,-1-1-1 0 0,1 1 1 0 0,-1-1-1 0 0,1 1 1 0 0,0-1-1 0 0,-1 0 0 0 0,1 1 1 0 0,-1-1-1 0 0,1 0 1 0 0,1 0-1 0 0,6 0-147 0 0,0 1 0 0 0,-1-1 0 0 0,1-1 0 0 0,0 0 0 0 0,-1 0 0 0 0,1 0 0 0 0,-1-1 0 0 0,1-1 0 0 0,-1 1 0 0 0,11-6 0 0 0,-12 5-818 0 0,0-1 0 0 0,-1 0 0 0 0,1 0 0 0 0,-1 0 0 0 0,0-1 0 0 0,0 0 0 0 0,7-6-1 0 0,5-12-5427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2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50 9522 0 0,'-20'-10'7366'0'0,"19"4"-5242"0"0,13 2-1421 0 0,40 6-50 0 0,-44-1-624 0 0,0 0 1 0 0,0 0-1 0 0,0-1 1 0 0,-1 0-1 0 0,1-1 1 0 0,0 0-1 0 0,0 0 1 0 0,0 0-1 0 0,0-1 1 0 0,-1 0-1 0 0,13-5 1 0 0,-20 7-23 0 0,0 0 0 0 0,1 0-1 0 0,-1 0 1 0 0,0-1 0 0 0,1 1 0 0 0,-1 0 0 0 0,0 0 0 0 0,1 0 0 0 0,-1 0 0 0 0,0 0 0 0 0,1-1 0 0 0,-1 1 0 0 0,0 0 0 0 0,0 0-1 0 0,1 0 1 0 0,-1-1 0 0 0,0 1 0 0 0,0 0 0 0 0,1 0 0 0 0,-1-1 0 0 0,0 1 0 0 0,0 0 0 0 0,0-1 0 0 0,1 1 0 0 0,-1 0-1 0 0,0-1 1 0 0,0 1 0 0 0,0 0 0 0 0,0-1 0 0 0,0 1 0 0 0,0 0 0 0 0,0-1 0 0 0,0 1 0 0 0,0 0 0 0 0,0-1 0 0 0,0 1 0 0 0,0-1-1 0 0,0 1 1 0 0,0 0 0 0 0,0-1 0 0 0,0 1 0 0 0,0 0 0 0 0,0-1 0 0 0,0 1 0 0 0,-1 0 0 0 0,1-1 0 0 0,0 1 0 0 0,0 0-1 0 0,0 0 1 0 0,-1-1 0 0 0,1 1 0 0 0,0 0 0 0 0,0 0 0 0 0,-1-1 0 0 0,1 1 0 0 0,0 0 0 0 0,-1 0 0 0 0,1-1 0 0 0,0 1-1 0 0,0 0 1 0 0,-1 0 0 0 0,0 0 0 0 0,0-1 9 0 0,0 1 0 0 0,-1-1 0 0 0,1 1 0 0 0,-1-1 0 0 0,1 1 1 0 0,0 0-1 0 0,-1 0 0 0 0,1 0 0 0 0,-1 0 0 0 0,1 0 0 0 0,-1 0 0 0 0,1 0 0 0 0,-1 0 0 0 0,1 1 0 0 0,-2 0 0 0 0,-5 3-95 0 0,1 1 0 0 0,-1 0 1 0 0,2 0-1 0 0,-1 1 0 0 0,0-1 1 0 0,1 2-1 0 0,0-1 0 0 0,1 1 0 0 0,-1 0 1 0 0,-4 8-1 0 0,1-2-136 0 0,1 1 0 0 0,1 1 0 0 0,0-1 0 0 0,-7 25 0 0 0,12-32 187 0 0,1 0 0 0 0,0-1 0 0 0,1 1 0 0 0,-1 0 0 0 0,1 0 0 0 0,1-1 0 0 0,-1 1 0 0 0,1 0 0 0 0,0 0 0 0 0,1-1 0 0 0,0 1 0 0 0,0-1 0 0 0,0 1 0 0 0,1-1 0 0 0,0 0 0 0 0,0 0 0 0 0,0 0 0 0 0,1 0 0 0 0,0-1 0 0 0,0 0 0 0 0,7 8 0 0 0,-7-9-91 0 0,-1-1 1 0 0,1 1 0 0 0,-1-1-1 0 0,1 0 1 0 0,0 0 0 0 0,0-1-1 0 0,0 1 1 0 0,0-1-1 0 0,1 0 1 0 0,-1 0 0 0 0,1 0-1 0 0,-1-1 1 0 0,1 1 0 0 0,0-1-1 0 0,0 0 1 0 0,-1-1-1 0 0,1 1 1 0 0,0-1 0 0 0,0 0-1 0 0,0 0 1 0 0,0 0 0 0 0,0-1-1 0 0,-1 0 1 0 0,1 1 0 0 0,0-2-1 0 0,-1 1 1 0 0,1-1-1 0 0,0 1 1 0 0,-1-1 0 0 0,7-4-1 0 0,-9 4-345 0 0,1 0 0 0 0,-1 0-1 0 0,0 0 1 0 0,1 0 0 0 0,-1 0-1 0 0,0-1 1 0 0,-1 1 0 0 0,1 0-1 0 0,0-1 1 0 0,-1 0 0 0 0,1 1 0 0 0,-1-1-1 0 0,0 0 1 0 0,1 0 0 0 0,-2 0-1 0 0,1 0 1 0 0,0 0 0 0 0,0-4-1 0 0,4-14-3724 0 0</inkml:trace>
  <inkml:trace contextRef="#ctx0" brushRef="#br0" timeOffset="1">44 208 10770 0 0,'-9'-2'2561'0'0,"5"1"-937"0"0,1-3-368 0 0,6 2-351 0 0,10 2-249 0 0,3 0-256 0 0,4 2-184 0 0,1-2-104 0 0,1 2-56 0 0,1-2-32 0 0,-3-2-128 0 0,1 0-248 0 0,1-1-368 0 0,-4 1-401 0 0,-2 0-431 0 0,-5 0-520 0 0,-3 0-401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22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4 165 10658 0 0,'-3'2'4809'0'0,"4"-2"-3344"0"0,-1-2-345 0 0,4-1-144 0 0,3-3-152 0 0,2 3-232 0 0,5-3-200 0 0,4 3-159 0 0,4-3-105 0 0,3-1-64 0 0,0 2-24 0 0,2-4-272 0 0,0-2-569 0 0,1-3-847 0 0,-3-4-1401 0 0,-21-29-1288 0 0,17 20-2552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23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13155 0 0,'4'-2'4475'0'0,"9"4"-3225"0"0,12 3-821 0 0,-12-2-214 0 0,-2 1-136 0 0,0-1 0 0 0,0 0 0 0 0,1-1 0 0 0,-1-1 0 0 0,1 1 0 0 0,-1-2 0 0 0,1 0 0 0 0,19-2 0 0 0,-54 42 751 0 0,11-21-802 0 0,-2 4-163 0 0,-22 45 0 0 0,36-68 128 0 0,0 1-1 0 0,-1-1 1 0 0,1 1 0 0 0,0-1-1 0 0,0 1 1 0 0,0-1 0 0 0,0 1-1 0 0,-1-1 1 0 0,1 1-1 0 0,0-1 1 0 0,0 1 0 0 0,0-1-1 0 0,0 1 1 0 0,0-1 0 0 0,0 1-1 0 0,0-1 1 0 0,0 1 0 0 0,0-1-1 0 0,1 1 1 0 0,-1-1-1 0 0,0 0 1 0 0,0 1 0 0 0,0-1-1 0 0,0 1 1 0 0,1-1 0 0 0,-1 1-1 0 0,0-1 1 0 0,1 1 0 0 0,-1-1-1 0 0,0 0 1 0 0,1 1-1 0 0,-1-1 1 0 0,0 0 0 0 0,1 1-1 0 0,0-1 1 0 0,20 3-38 0 0,24-15 150 0 0,-9-10-41 0 0,-31 18-98 0 0,0 1 1 0 0,0-1-1 0 0,0 1 1 0 0,1 0-1 0 0,-1 0 0 0 0,1 0 1 0 0,-1 1-1 0 0,1 0 1 0 0,0 0-1 0 0,11-1 0 0 0,-17 3-16 0 0,1 0 1 0 0,0 0-1 0 0,-1 0 0 0 0,1 0 0 0 0,-1 0 0 0 0,1 0 0 0 0,-1 0 0 0 0,1 0 1 0 0,-1 0-1 0 0,1 0 0 0 0,-1 1 0 0 0,1-1 0 0 0,-1 0 0 0 0,1 0 0 0 0,-1 0 1 0 0,0 1-1 0 0,1-1 0 0 0,-1 0 0 0 0,1 1 0 0 0,-1-1 0 0 0,0 0 0 0 0,1 1 0 0 0,-1-1 1 0 0,0 1-1 0 0,1-1 0 0 0,-1 1 0 0 0,0-1 0 0 0,0 0 0 0 0,1 1 0 0 0,-1-1 1 0 0,0 2-1 0 0,-2 18-507 0 0,-14 18 528 0 0,-22 20 416 0 0,-3 8 943 0 0,41-66-1316 0 0,-1 0 0 0 0,1 1 0 0 0,0-1-1 0 0,0 0 1 0 0,0 0 0 0 0,0 1 0 0 0,-1-1 0 0 0,1 0-1 0 0,0 1 1 0 0,0-1 0 0 0,0 0 0 0 0,0 1-1 0 0,0-1 1 0 0,0 0 0 0 0,0 1 0 0 0,0-1 0 0 0,0 0-1 0 0,0 1 1 0 0,0-1 0 0 0,0 0 0 0 0,0 0 0 0 0,0 1-1 0 0,0-1 1 0 0,0 0 0 0 0,0 1 0 0 0,1-1-1 0 0,-1 0 1 0 0,0 1 0 0 0,0-1 0 0 0,0 0 0 0 0,0 0-1 0 0,1 1 1 0 0,-1-1 0 0 0,0 1 0 0 0,14 0 239 0 0,14-10 236 0 0,17-29 248 0 0,-33 27-661 0 0,0 1 0 0 0,0 0 0 0 0,17-9 0 0 0,-29 18-165 0 0,1 1 0 0 0,0-1 0 0 0,0 1-1 0 0,0 0 1 0 0,-1-1 0 0 0,1 1 0 0 0,0 0 0 0 0,0 0-1 0 0,0 0 1 0 0,0-1 0 0 0,0 1 0 0 0,0 0 0 0 0,-1 0 0 0 0,1 0-1 0 0,0 1 1 0 0,0-1 0 0 0,0 0 0 0 0,0 0 0 0 0,0 0 0 0 0,-1 0-1 0 0,1 1 1 0 0,0-1 0 0 0,0 1 0 0 0,0-1 0 0 0,0 1 0 0 0,0 0-398 0 0,0 0 0 0 0,0 0 1 0 0,0 0-1 0 0,0 0 1 0 0,0 0-1 0 0,0 0 1 0 0,0 0-1 0 0,-1 0 0 0 0,1 1 1 0 0,0-1-1 0 0,-1 0 1 0 0,1 1-1 0 0,-1-1 1 0 0,0 0-1 0 0,1 3 1 0 0,1 10-6292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23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12995 0 0,'2'6'596'0'0,"0"1"1"0"0,0-1-1 0 0,0 0 0 0 0,1 0 1 0 0,0 0-1 0 0,1 0 0 0 0,-1 0 1 0 0,1 0-1 0 0,6 6 1 0 0,-9-11-563 0 0,0 1 0 0 0,1-1-1 0 0,-1 0 1 0 0,1 0 0 0 0,-1 0 0 0 0,1 0 0 0 0,-1 0 0 0 0,1 0 0 0 0,-1 0 0 0 0,1 0 0 0 0,0-1 0 0 0,-1 1 0 0 0,1-1 0 0 0,0 1 0 0 0,0-1 0 0 0,0 0 0 0 0,-1 0 0 0 0,1 0 0 0 0,0 0 0 0 0,0 0 0 0 0,0 0 0 0 0,-1 0 0 0 0,1 0 0 0 0,0-1 0 0 0,0 1 0 0 0,-1-1 0 0 0,1 1 0 0 0,0-1 0 0 0,-1 0 0 0 0,1 0 0 0 0,0 1 0 0 0,-1-1 0 0 0,1 0 0 0 0,-1-1 0 0 0,0 1 0 0 0,1 0 0 0 0,-1 0 0 0 0,0 0 0 0 0,2-3 0 0 0,30-39 353 0 0,-30 37-354 0 0,1 0 0 0 0,0 0-1 0 0,0 0 1 0 0,1 1 0 0 0,0-1-1 0 0,0 1 1 0 0,0 0 0 0 0,0 1-1 0 0,1-1 1 0 0,8-4-1 0 0,-13 8-23 0 0,-1 1-1 0 0,1 0 0 0 0,0-1 0 0 0,-1 1 0 0 0,1 0 1 0 0,0-1-1 0 0,-1 1 0 0 0,1 0 0 0 0,0 0 1 0 0,-1 0-1 0 0,1 0 0 0 0,0 0 0 0 0,-1 0 0 0 0,1 0 1 0 0,0 0-1 0 0,-1 0 0 0 0,1 0 0 0 0,0 0 0 0 0,-1 0 1 0 0,1 0-1 0 0,0 0 0 0 0,-1 1 0 0 0,1-1 0 0 0,0 0 1 0 0,-1 1-1 0 0,1-1 0 0 0,0 0 0 0 0,-1 1 0 0 0,1-1 1 0 0,-1 1-1 0 0,2 0 0 0 0,-2 1-2 0 0,1-1 0 0 0,0 1 0 0 0,0 0 0 0 0,-1-1 0 0 0,1 1 1 0 0,-1 0-1 0 0,1 0 0 0 0,-1 0 0 0 0,0 0 0 0 0,0 0 0 0 0,0 3 0 0 0,0 4-33 0 0,-1 0 0 0 0,0 1 0 0 0,-4 15 1 0 0,-4 1-109 0 0,-8 28-184 0 0,16-50 301 0 0,0 0 1 0 0,1-1-1 0 0,-1 1 0 0 0,1 0 1 0 0,0 0-1 0 0,0 0 0 0 0,0-1 1 0 0,0 1-1 0 0,0 0 0 0 0,1 0 1 0 0,1 3-1 0 0,-1-5 29 0 0,0-1 1 0 0,-1 0-1 0 0,1 0 0 0 0,0 0 0 0 0,0 0 0 0 0,0 0 1 0 0,0 0-1 0 0,0 0 0 0 0,1 0 0 0 0,-1 0 0 0 0,0 0 1 0 0,0-1-1 0 0,1 1 0 0 0,-1 0 0 0 0,0-1 1 0 0,1 1-1 0 0,-1-1 0 0 0,1 0 0 0 0,-1 1 0 0 0,0-1 1 0 0,1 0-1 0 0,-1 0 0 0 0,1 0 0 0 0,-1 0 0 0 0,1 0 1 0 0,-1 0-1 0 0,0 0 0 0 0,1-1 0 0 0,-1 1 1 0 0,1 0-1 0 0,-1-1 0 0 0,2 0 0 0 0,3-1 27 0 0,-1 0 0 0 0,0 0 0 0 0,1 0 0 0 0,-1 0 0 0 0,0-1 0 0 0,9-6 0 0 0,-2-4 24 0 0,-10 11-445 0 0,0-1 0 0 0,-1 1 0 0 0,1 0 0 0 0,0 1 0 0 0,0-1 0 0 0,0 0 1 0 0,0 1-1 0 0,1-1 0 0 0,3-2 0 0 0,-19-14-6588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0:53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61 7786 0 0,'-1'0'469'0'0,"-1"0"1"0"0,1 0-1 0 0,0 0 1 0 0,0 0-1 0 0,-1 0 1 0 0,1 1-1 0 0,0-1 1 0 0,0 1-1 0 0,-1-1 1 0 0,1 1-1 0 0,0-1 1 0 0,0 1-1 0 0,0 0 1 0 0,0-1-1 0 0,0 1 0 0 0,0 0 1 0 0,0 0-1 0 0,0 0 1 0 0,0 0-1 0 0,0 0 1 0 0,-1 1-1 0 0,1 1 8 0 0,-1 0 0 0 0,1 0 0 0 0,0 0-1 0 0,0 0 1 0 0,0 0 0 0 0,0 0-1 0 0,0 0 1 0 0,0 6 0 0 0,0 0-116 0 0,1 0 1 0 0,0 0 0 0 0,1-1-1 0 0,0 1 1 0 0,3 15 0 0 0,0-13-306 0 0,0-1 0 0 0,0 0 0 0 0,1-1 0 0 0,0 1 1 0 0,1-1-1 0 0,0 0 0 0 0,0 0 0 0 0,1 0 0 0 0,0-1 1 0 0,1 0-1 0 0,0-1 0 0 0,0 1 0 0 0,1-2 1 0 0,-1 1-1 0 0,1-1 0 0 0,1 0 0 0 0,-1-1 0 0 0,1 0 1 0 0,20 6-1 0 0,-28-10-48 0 0,0-1 1 0 0,0 1 0 0 0,0-1-1 0 0,0 0 1 0 0,0 1 0 0 0,0-1-1 0 0,0 0 1 0 0,0 0 0 0 0,0-1 0 0 0,0 1-1 0 0,0 0 1 0 0,0-1 0 0 0,0 1-1 0 0,0-1 1 0 0,0 0 0 0 0,0 1-1 0 0,0-1 1 0 0,-1 0 0 0 0,1 0-1 0 0,0 0 1 0 0,-1 0 0 0 0,3-2-1 0 0,-2 0 14 0 0,1 0-1 0 0,-1 0 0 0 0,0 0 1 0 0,-1 0-1 0 0,1 0 0 0 0,0 0 1 0 0,-1 0-1 0 0,0-1 0 0 0,1 1 1 0 0,-2-1-1 0 0,2-5 1 0 0,0-6 47 0 0,-1 1 1 0 0,0-1 0 0 0,-1 1 0 0 0,-1-1 0 0 0,-2-15 0 0 0,1 17 15 0 0,-1-1 1 0 0,0 1-1 0 0,-1 0 1 0 0,-1 0-1 0 0,0 1 0 0 0,-1-1 1 0 0,-12-19-1 0 0,16 27-64 0 0,-1 1 0 0 0,0 0-1 0 0,0 0 1 0 0,0 0-1 0 0,0 1 1 0 0,-1-1 0 0 0,1 1-1 0 0,-1 0 1 0 0,0 0-1 0 0,0 0 1 0 0,0 0 0 0 0,-1 1-1 0 0,1 0 1 0 0,-1 0 0 0 0,1 0-1 0 0,-1 0 1 0 0,1 1-1 0 0,-1-1 1 0 0,0 1 0 0 0,0 0-1 0 0,0 1 1 0 0,0-1-1 0 0,0 1 1 0 0,-8 1 0 0 0,10-1-74 0 0,0 1-1 0 0,-1 0 1 0 0,1 0 0 0 0,0 0 0 0 0,-1 1 0 0 0,1-1 0 0 0,0 1 0 0 0,0 0 0 0 0,0 0 0 0 0,1 0 0 0 0,-1 0 0 0 0,0 0 0 0 0,1 1 0 0 0,-1-1 0 0 0,1 1 0 0 0,0-1 0 0 0,0 1 0 0 0,0 0-1 0 0,0 0 1 0 0,1 0 0 0 0,-1 0 0 0 0,1 0 0 0 0,-2 4 0 0 0,-10 37-3490 0 0,6-1-4263 0 0,6-38 6332 0 0,-2 20-6641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23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 12739 0 0,'-2'-1'239'0'0,"1"1"1"0"0,0 0 0 0 0,0-1 0 0 0,0 1 0 0 0,0 0-1 0 0,-1 0 1 0 0,1 0 0 0 0,0 0 0 0 0,0 0-1 0 0,0 0 1 0 0,-1 0 0 0 0,1 0 0 0 0,0 0 0 0 0,0 1-1 0 0,0-1 1 0 0,-1 0 0 0 0,1 1 0 0 0,0-1-1 0 0,0 1 1 0 0,0 0 0 0 0,0-1 0 0 0,0 1-1 0 0,0 0 1 0 0,0-1 0 0 0,0 1 0 0 0,0 0 0 0 0,-1 1-1 0 0,1 0-67 0 0,0 1-1 0 0,0-1 1 0 0,0 1-1 0 0,0-1 1 0 0,0 1-1 0 0,1-1 0 0 0,-1 1 1 0 0,1 0-1 0 0,-1-1 1 0 0,1 1-1 0 0,0 5 1 0 0,1 5-105 0 0,1 1 0 0 0,0-1 0 0 0,7 25 0 0 0,-4-26-47 0 0,0 0 0 0 0,0-1 0 0 0,1 1 0 0 0,1-1 1 0 0,0 0-1 0 0,0 0 0 0 0,1-1 0 0 0,1 0 0 0 0,0-1 0 0 0,19 17 0 0 0,-17-17-4 0 0,0 0 0 0 0,1-1 0 0 0,0-1-1 0 0,0 0 1 0 0,0-1 0 0 0,1 0 0 0 0,0-1-1 0 0,0 0 1 0 0,0-1 0 0 0,15 3 0 0 0,-26-7-14 0 0,0 1 0 0 0,0-1 0 0 0,0 0 0 0 0,1 0 0 0 0,-1 0 0 0 0,0 0 0 0 0,0 0 1 0 0,0 0-1 0 0,0 0 0 0 0,0-1 0 0 0,0 1 0 0 0,0-1 0 0 0,0 0 0 0 0,0 1 0 0 0,0-1 0 0 0,0 0 1 0 0,0 0-1 0 0,-1 0 0 0 0,1 0 0 0 0,0-1 0 0 0,-1 1 0 0 0,3-2 0 0 0,-2 0 7 0 0,-1 0-1 0 0,1 1 0 0 0,0-1 1 0 0,-1 0-1 0 0,0 0 0 0 0,1-1 1 0 0,-1 1-1 0 0,0 0 0 0 0,-1 0 1 0 0,1-1-1 0 0,-1 1 0 0 0,1-5 1 0 0,-1-9 26 0 0,-1-1 0 0 0,-1 1 0 0 0,0 0 0 0 0,-5-18 1 0 0,7 34-36 0 0,-4-15-104 0 0,-1 0 0 0 0,0 0 0 0 0,-1 1 0 0 0,0 0 0 0 0,-11-18 0 0 0,14 28-196 0 0,0 1 0 0 0,0 0 1 0 0,0 0-1 0 0,0 1 0 0 0,0-1 0 0 0,-1 1 0 0 0,0-1 1 0 0,0 1-1 0 0,-7-5 0 0 0,9 7-103 0 0,-1 0 1 0 0,1 0-1 0 0,0 0 0 0 0,-1 1 0 0 0,1-1 1 0 0,-1 1-1 0 0,1-1 0 0 0,-1 1 0 0 0,0 0 1 0 0,1 0-1 0 0,-1 0 0 0 0,1 0 0 0 0,-1 0 1 0 0,1 0-1 0 0,-1 1 0 0 0,1-1 0 0 0,-1 1 0 0 0,1 0 1 0 0,-5 2-1 0 0,-10 8-5641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24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0 256 7146 0 0,'5'2'1088'0'0,"-1"0"1"0"0,1-1 0 0 0,0 0 0 0 0,-1 0 0 0 0,1 0 0 0 0,0-1 0 0 0,0 0 0 0 0,4 0 0 0 0,-3-1-552 0 0,-1 0 0 0 0,0-1 0 0 0,1 1 0 0 0,-1-1 1 0 0,0 0-1 0 0,8-6 0 0 0,5-2-612 0 0,1 1 0 0 0,0 0 1 0 0,1 2-1 0 0,0 0 0 0 0,0 1 1 0 0,0 1-1 0 0,23-2 0 0 0,-37 6-317 0 0,0 1 0 0 0,0-1 1 0 0,-1 0-1 0 0,1-1 0 0 0,-1 1 0 0 0,1-1 0 0 0,-1 0 0 0 0,0 0 0 0 0,1-1 0 0 0,-1 0 0 0 0,0 0 0 0 0,4-3 0 0 0,-6 3 227 0 0,0 0-1 0 0,-1 0 1 0 0,1-1-1 0 0,-1 1 1 0 0,0 0-1 0 0,0-1 1 0 0,0 0-1 0 0,-1 1 1 0 0,1-1 0 0 0,-1 0-1 0 0,0 0 1 0 0,0 0-1 0 0,0 0 1 0 0,0 0-1 0 0,-1 0 1 0 0,0 0-1 0 0,0 0 1 0 0,0-4-1 0 0,0 3 271 0 0,-1 0-1 0 0,1 0 1 0 0,-1 0-1 0 0,0 0 1 0 0,0 0-1 0 0,-1 0 1 0 0,0 0-1 0 0,0 0 1 0 0,-4-8-1 0 0,4 10 305 0 0,0 1 0 0 0,1-1 0 0 0,-1 1-1 0 0,0-1 1 0 0,0 1 0 0 0,-1 0-1 0 0,1 0 1 0 0,0 0 0 0 0,-1 0 0 0 0,-4-2-1 0 0,6 3-327 0 0,1 1 0 0 0,0 0-1 0 0,-1 0 1 0 0,1 0 0 0 0,0 0-1 0 0,-1 0 1 0 0,1 0 0 0 0,0 0-1 0 0,-1 0 1 0 0,1 0 0 0 0,0 0-1 0 0,-1 1 1 0 0,1-1 0 0 0,-1 0-1 0 0,1 0 1 0 0,0 0 0 0 0,-1 0 0 0 0,1 0-1 0 0,0 1 1 0 0,0-1 0 0 0,-1 0-1 0 0,1 0 1 0 0,0 1 0 0 0,-1-1-1 0 0,1 0 1 0 0,0 0 0 0 0,0 1-1 0 0,0-1 1 0 0,-1 0 0 0 0,1 1-1 0 0,0-1 1 0 0,0 0 0 0 0,0 1-1 0 0,0-1 1 0 0,0 0 0 0 0,-1 1-1 0 0,1-1 1 0 0,0 0 0 0 0,0 1-1 0 0,0-1 1 0 0,0 0 0 0 0,0 1-1 0 0,0-1 1 0 0,0 1 0 0 0,0-1-1 0 0,0 0 1 0 0,0 1 0 0 0,1-1-1 0 0,-1 0 1 0 0,0 1 0 0 0,2 25 512 0 0,-2-22-350 0 0,2 17-10 0 0,2 1-1 0 0,0-1 1 0 0,1 0 0 0 0,11 27 0 0 0,-11-36-454 0 0,0-1 0 0 0,1 0 1 0 0,11 17-1 0 0,-13-22-310 0 0,1-1 0 0 0,-1 1 0 0 0,1-1 0 0 0,0 0 0 0 0,1 0 0 0 0,-1-1 1 0 0,8 5-1 0 0,3-1-3494 0 0,-1-4-3600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24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17068 0 0,'-2'0'347'0'0,"0"0"0"0"0,0 0 0 0 0,-1 0-1 0 0,1 0 1 0 0,0 0 0 0 0,0 0 0 0 0,0 1 0 0 0,-1-1 0 0 0,1 1 0 0 0,0 0 0 0 0,0-1 0 0 0,0 1 0 0 0,0 0 0 0 0,0 0 0 0 0,0 0 0 0 0,-2 2 0 0 0,4-2-261 0 0,-1 1 0 0 0,0 0 0 0 0,0 0 0 0 0,0 0 1 0 0,1-1-1 0 0,-1 1 0 0 0,1 0 0 0 0,0 0 0 0 0,0 0 0 0 0,-1 0 0 0 0,1 0 1 0 0,0 0-1 0 0,0 0 0 0 0,1 0 0 0 0,-1 0 0 0 0,0 0 0 0 0,1 0 0 0 0,0 2 1 0 0,57 266-1497 0 0,-56-259 986 0 0,1 3-891 0 0,-2-25 439 0 0,-1-9 929 0 0,1-1 1 0 0,1 0-1 0 0,1 1 0 0 0,7-26 1 0 0,-9 41 7 0 0,0 0 0 0 0,0 0 0 0 0,1 0 0 0 0,0 0 1 0 0,0 1-1 0 0,0-1 0 0 0,1 0 0 0 0,-1 1 0 0 0,1 0 0 0 0,0 0 0 0 0,1 0 1 0 0,-1 0-1 0 0,0 0 0 0 0,1 0 0 0 0,0 1 0 0 0,0 0 0 0 0,0 0 1 0 0,1 0-1 0 0,-1 0 0 0 0,1 1 0 0 0,-1-1 0 0 0,9-2 0 0 0,-10 5-110 0 0,0-1-1 0 0,0 1 1 0 0,0 0-1 0 0,0 0 0 0 0,0 0 1 0 0,0 0-1 0 0,0 0 0 0 0,0 1 1 0 0,0-1-1 0 0,0 1 0 0 0,0 0 1 0 0,0 0-1 0 0,0 0 0 0 0,0 0 1 0 0,0 1-1 0 0,-1-1 0 0 0,1 1 1 0 0,-1-1-1 0 0,1 1 1 0 0,-1 0-1 0 0,1 0 0 0 0,-1 0 1 0 0,3 4-1 0 0,-2-3-670 0 0,-1 0-1 0 0,0 0 1 0 0,0 0 0 0 0,-1 0-1 0 0,1 1 1 0 0,-1-1 0 0 0,1 0-1 0 0,-1 1 1 0 0,0-1 0 0 0,0 1-1 0 0,-1-1 1 0 0,2 7 0 0 0,-2 7-5863 0 0</inkml:trace>
  <inkml:trace contextRef="#ctx0" brushRef="#br0" timeOffset="1">126 417 13483 0 0,'8'9'5217'0'0,"1"-4"-3089"0"0,1 1-703 0 0,6-5-425 0 0,-8-4-320 0 0,2-2-200 0 0,5-1-160 0 0,-1-3-128 0 0,4 2-104 0 0,0-2-32 0 0,5-2-96 0 0,0-3-352 0 0,2-2-656 0 0,-1-2-928 0 0,1 0-1393 0 0,-32-11-1424 0 0,26 11-3241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25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45 18884 0 0,'-16'-11'3105'0'0,"1"0"-897"0"0,1 3-736 0 0,-2-1-391 0 0,14 7-577 0 0,0 0-272 0 0,0 2-128 0 0,2-2-88 0 0,0 4-672 0 0,2 0-689 0 0,0 1-1287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43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9018 0 0,'-1'0'171'0'0,"0"0"0"0"0,0 0 0 0 0,0 0 0 0 0,0 0 0 0 0,0 0 0 0 0,0 1 0 0 0,0-1 1 0 0,0 0-1 0 0,0 0 0 0 0,0 1 0 0 0,0-1 0 0 0,0 1 0 0 0,1-1 0 0 0,-1 1 0 0 0,0-1 0 0 0,0 1 0 0 0,0 0 0 0 0,1-1 0 0 0,-1 1 0 0 0,0 0 0 0 0,1 0 1 0 0,-1-1-1 0 0,0 1 0 0 0,1 0 0 0 0,-1 0 0 0 0,1 0 0 0 0,0 0 0 0 0,-1 0 0 0 0,1-1 0 0 0,-1 1 0 0 0,1 0 0 0 0,0 2 0 0 0,0 0 332 0 0,1 1 1 0 0,0-1-1 0 0,0 0 0 0 0,0 1 0 0 0,0-1 0 0 0,1 0 0 0 0,-1 0 0 0 0,3 3 1 0 0,6 16 1461 0 0,96 288 739 0 0,-103-302-3116 0 0,-2-11 60 0 0,-5-22-188 0 0,-10-38 38 0 0,10 48 430 0 0,-13-72-79 0 0,15 80 118 0 0,2-1 0 0 0,-1 0-1 0 0,1 0 1 0 0,0 1-1 0 0,1-1 1 0 0,0 0-1 0 0,0 1 1 0 0,4-15-1 0 0,-4 20-22 0 0,-1 1-1 0 0,1-1 1 0 0,0 1-1 0 0,0 0 1 0 0,0-1-1 0 0,0 1 1 0 0,0 0-1 0 0,0-1 1 0 0,0 1-1 0 0,0 0 0 0 0,0 0 1 0 0,0 0-1 0 0,1 0 1 0 0,-1 0-1 0 0,0 0 1 0 0,1 0-1 0 0,-1 1 1 0 0,0-1-1 0 0,1 0 1 0 0,-1 1-1 0 0,1-1 1 0 0,2 0-1 0 0,-1 1-140 0 0,1 0-1 0 0,0 0 1 0 0,0 0 0 0 0,0 0-1 0 0,0 0 1 0 0,0 1 0 0 0,-1-1-1 0 0,1 1 1 0 0,5 2 0 0 0,1 1-1353 0 0,-1 0 1 0 0,1 0-1 0 0,-1 1 1 0 0,1 0-1 0 0,-1 1 0 0 0,11 9 1 0 0,-12-7-2885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4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4 208 8762 0 0,'17'-1'8391'0'0,"2"-2"-4281"0"0,44-12-3935 0 0,-40 9 730 0 0,-19 5-893 0 0,0 0-1 0 0,0 0 0 0 0,-1 0 1 0 0,1-1-1 0 0,-1 0 0 0 0,1 1 1 0 0,-1-1-1 0 0,1 0 0 0 0,-1-1 1 0 0,0 1-1 0 0,0 0 0 0 0,0-1 1 0 0,0 0-1 0 0,-1 0 0 0 0,1 0 1 0 0,3-5-1 0 0,-4 5-24 0 0,-1 0 0 0 0,0-1 0 0 0,0 1 0 0 0,0 0 0 0 0,0 0 0 0 0,-1 0 0 0 0,1-1 0 0 0,-1 1 0 0 0,0 0-1 0 0,0 0 1 0 0,0-1 0 0 0,0 1 0 0 0,-1 0 0 0 0,1 0 0 0 0,-1-1 0 0 0,0 1 0 0 0,0 0 0 0 0,0 0 0 0 0,0 0 0 0 0,-4-6 0 0 0,3 4-25 0 0,-1 0-1 0 0,0 1 0 0 0,-1-1 1 0 0,1 0-1 0 0,-1 1 1 0 0,0 0-1 0 0,0 0 0 0 0,0 0 1 0 0,0 0-1 0 0,-1 1 1 0 0,0 0-1 0 0,1 0 1 0 0,-1 0-1 0 0,0 0 0 0 0,-1 1 1 0 0,-7-3-1 0 0,10 4 49 0 0,0 0 0 0 0,0 1 0 0 0,0-1 0 0 0,0 1 0 0 0,0 0 0 0 0,0 0 0 0 0,-1 0 0 0 0,1 0 0 0 0,0 1 0 0 0,0-1 0 0 0,0 1 0 0 0,0 0 0 0 0,0 0 0 0 0,0 0 0 0 0,0 0 0 0 0,0 0 0 0 0,0 1 0 0 0,0-1 0 0 0,1 1 0 0 0,-1 0 0 0 0,1-1 0 0 0,-1 1 0 0 0,1 1 0 0 0,0-1 0 0 0,-1 0 0 0 0,1 1 0 0 0,0-1 0 0 0,1 1 0 0 0,-1-1 0 0 0,0 1 0 0 0,-1 3 0 0 0,0 2 32 0 0,0-1 0 0 0,1 1-1 0 0,-1 0 1 0 0,1 0 0 0 0,1 0 0 0 0,0 0 0 0 0,0 0 0 0 0,0 1-1 0 0,1-1 1 0 0,0 0 0 0 0,1 0 0 0 0,0 0 0 0 0,3 14 0 0 0,-2-13 22 0 0,0 0 1 0 0,1 0-1 0 0,0 0 1 0 0,0-1-1 0 0,1 1 1 0 0,0-1 0 0 0,1 0-1 0 0,0 0 1 0 0,0 0-1 0 0,1-1 1 0 0,12 14-1 0 0,-15-18-64 0 0,1-1-1 0 0,0 1 1 0 0,0-1-1 0 0,0 0 1 0 0,0 0 0 0 0,0 0-1 0 0,0-1 1 0 0,0 1-1 0 0,0-1 1 0 0,1 0-1 0 0,-1 0 1 0 0,1-1-1 0 0,-1 1 1 0 0,1-1-1 0 0,-1 0 1 0 0,0 0 0 0 0,1 0-1 0 0,-1-1 1 0 0,1 0-1 0 0,5-1 1 0 0,9-4-718 0 0,1 0 0 0 0,-1-1 0 0 0,24-13 1 0 0,6-3-4147 0 0,-2-1-1905 0 0,-25 11 1437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44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12 6753 0 0,'-3'-1'915'0'0,"-1"1"0"0"0,0 0 0 0 0,1 0 0 0 0,-1 0 0 0 0,0 0 0 0 0,1 1 0 0 0,-1-1 0 0 0,0 1 0 0 0,1 0 0 0 0,-1 0 0 0 0,-3 2 0 0 0,-1 0-68 0 0,1 0-1 0 0,1 1 1 0 0,-1 0-1 0 0,-12 10 0 0 0,9-5-534 0 0,0 1-1 0 0,0 0 0 0 0,0 1 0 0 0,1 0 1 0 0,-10 17-1 0 0,17-25-276 0 0,0 0 0 0 0,1 1 0 0 0,-1-1 0 0 0,1 0 0 0 0,0 1 0 0 0,0 0 0 0 0,0-1 0 0 0,1 1 0 0 0,-1-1 0 0 0,1 1 0 0 0,0 0 0 0 0,0-1 0 0 0,0 1 0 0 0,0 0 0 0 0,1-1 0 0 0,0 1 0 0 0,-1-1 0 0 0,1 1 0 0 0,0 0 0 0 0,1-1 0 0 0,-1 0 0 0 0,1 1 0 0 0,-1-1 0 0 0,1 0 0 0 0,0 0 0 0 0,0 0 1 0 0,4 4-1 0 0,-3-3-30 0 0,1 0 1 0 0,0-1 0 0 0,0 1 0 0 0,0-1 0 0 0,0 0-1 0 0,0 0 1 0 0,1 0 0 0 0,-1 0 0 0 0,1-1 0 0 0,0 0-1 0 0,0 0 1 0 0,0 0 0 0 0,0 0 0 0 0,0-1 0 0 0,0 0 0 0 0,1 0-1 0 0,-1-1 1 0 0,10 1 0 0 0,-12-1-15 0 0,0 0 0 0 0,-1-1 0 0 0,1 1 0 0 0,0-1-1 0 0,-1 1 1 0 0,1-1 0 0 0,-1 0 0 0 0,1 0 0 0 0,-1 0 0 0 0,1 0 0 0 0,-1-1 0 0 0,1 1 0 0 0,-1 0 0 0 0,0-1-1 0 0,0 0 1 0 0,0 0 0 0 0,3-3 0 0 0,-2 1-9 0 0,-1 1 0 0 0,0-1 0 0 0,0 0 0 0 0,0 0 0 0 0,0 0 0 0 0,0 0 0 0 0,-1 0 0 0 0,0 0 0 0 0,0 0-1 0 0,1-6 1 0 0,-1-9-56 0 0,0 0-1 0 0,-2 1 0 0 0,0-1 0 0 0,-4-21 1 0 0,4 27 31 0 0,-10-57 117 0 0,23 106 562 0 0,24 58 388 0 0,-32-85-1012 0 0,0-1 0 0 0,1 1 0 0 0,0-1 0 0 0,1 0 0 0 0,-1-1 0 0 0,2 1 0 0 0,12 12 0 0 0,20 0-3415 0 0,-17-14-325 0 0,-21-6 3574 0 0,-1 0 0 0 0,1 0 0 0 0,-1 0 0 0 0,1 0 0 0 0,-1 0 0 0 0,1 0 0 0 0,-1 0 0 0 0,1-1 0 0 0,-1 1 0 0 0,0 0 0 0 0,1 0 0 0 0,-1 0 0 0 0,1 0 0 0 0,-1-1 0 0 0,1 1 0 0 0,-1 0 0 0 0,1 0 0 0 0,-1-1 0 0 0,0 1 0 0 0,1 0 0 0 0,-1-1 0 0 0,0 1 0 0 0,1 0 0 0 0,-1-1 0 0 0,0 1 0 0 0,1-1 0 0 0,-1 1 0 0 0,0-1 0 0 0,1 0 0 0 0,0-22-4464 0 0,-1 22 4260 0 0,0 0-1 0 0,1 0 1 0 0,-1 0-1 0 0,1 0 1 0 0,-1 0-1 0 0,1 0 1 0 0,-1 1 0 0 0,1-1-1 0 0,-1 0 1 0 0,1 0-1 0 0,0 1 1 0 0,0-1-1 0 0,-1 0 1 0 0,1 1 0 0 0,0-1-1 0 0,2 0 1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4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29 6585 0 0,'-5'-7'3543'0'0,"-17"-14"10882"0"0,27 35-12964 0 0,19 36-754 0 0,42 64 1 0 0,6 11-931 0 0,-73-126 173 0 0,0 0 0 0 0,0 0 0 0 0,-1 0 1 0 0,1 0-1 0 0,0 0 0 0 0,0 0 0 0 0,0 1 0 0 0,-1-1 1 0 0,1 1-1 0 0,0-1 0 0 0,-1 1 0 0 0,1-1 0 0 0,-1 1 1 0 0,1-1-1 0 0,0 1 0 0 0,-1 0 0 0 0,1 0 0 0 0,-1 0 0 0 0,1 0 1 0 0,-1 0-1 0 0,1 0 0 0 0,-1 1 0 0 0,1-1 0 0 0,0 0 1 0 0,-1 1-1 0 0,1-1 0 0 0,-2 1 0 0 0,-39 15-18 0 0,34-10 98 0 0,-1-1 1 0 0,1 2-1 0 0,0-1 0 0 0,0 1 1 0 0,1 1-1 0 0,-1-1 1 0 0,-5 9-1 0 0,11-13-5 0 0,1-1 1 0 0,-1 1-1 0 0,0 0 0 0 0,1-1 0 0 0,0 1 1 0 0,-1 0-1 0 0,1 0 0 0 0,0 0 1 0 0,1 0-1 0 0,-1 0 0 0 0,0 0 0 0 0,1 4 1 0 0,0-5-8 0 0,0 0 0 0 0,0 0 0 0 0,1-1 0 0 0,-1 1 1 0 0,1 0-1 0 0,-1 0 0 0 0,1-1 0 0 0,0 1 1 0 0,0 0-1 0 0,0-1 0 0 0,0 1 0 0 0,0-1 0 0 0,0 1 1 0 0,0-1-1 0 0,0 0 0 0 0,0 1 0 0 0,1-1 1 0 0,-1 0-1 0 0,1 0 0 0 0,-1 0 0 0 0,1 0 0 0 0,2 2 1 0 0,1-1 5 0 0,0 0 1 0 0,0-1-1 0 0,0 1 1 0 0,0-1-1 0 0,0 0 1 0 0,0 0-1 0 0,1 0 1 0 0,-1-1-1 0 0,0 0 1 0 0,0 0 0 0 0,0 0-1 0 0,1-1 1 0 0,-1 0-1 0 0,0 0 1 0 0,0 0-1 0 0,0 0 1 0 0,0-1-1 0 0,0 0 1 0 0,0 0-1 0 0,6-4 1 0 0,-2 1-149 0 0,1 0 0 0 0,-1-1 0 0 0,0 0 0 0 0,-1-1-1 0 0,1 1 1 0 0,-1-2 0 0 0,-1 1 0 0 0,14-17 0 0 0,-19 21-222 0 0,0 0 0 0 0,-1-1 1 0 0,1 1-1 0 0,0 0 0 0 0,-1 0 0 0 0,0-1 0 0 0,0 1 0 0 0,0-1 0 0 0,0 1 0 0 0,0-8 0 0 0,-1 9-277 0 0,0-1-1 0 0,0 0 1 0 0,0 0-1 0 0,-1 1 1 0 0,1-1-1 0 0,-1 0 1 0 0,1 1-1 0 0,-1-1 1 0 0,0 1-1 0 0,0-1 1 0 0,0 1-1 0 0,-1-1 1 0 0,1 1-1 0 0,-3-4 1 0 0,-12-10-6943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45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 62 5753 0 0,'21'-14'19322'0'0,"-40"11"-18189"0"0,-15-8-615 0 0,-1 2-1 0 0,1 1 1 0 0,-61-5 0 0 0,30 9-425 0 0,-72 5 1 0 0,76 3 21 0 0,-33 1-3593 0 0,91-6 1687 0 0,-2 0-1446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4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265 265 7626 0 0,'-7'5'1375'0'0,"0"-1"1"0"0,0 1-1 0 0,0 1 1 0 0,1-1-1 0 0,0 1 1 0 0,0 0-1 0 0,1 1 1 0 0,-1-1-1 0 0,-5 11 1 0 0,8-11-662 0 0,0 1 1 0 0,0 0-1 0 0,0-1 1 0 0,1 1-1 0 0,0 0 0 0 0,-2 13 1 0 0,4-20-689 0 0,0 1 0 0 0,0-1 0 0 0,0 0 0 0 0,0 0 0 0 0,0 0 0 0 0,0 1 1 0 0,0-1-1 0 0,0 0 0 0 0,0 0 0 0 0,0 1 0 0 0,0-1 0 0 0,0 0 0 0 0,0 0 0 0 0,0 0 1 0 0,0 1-1 0 0,-1-1 0 0 0,1 0 0 0 0,0 0 0 0 0,0 0 0 0 0,0 0 0 0 0,0 1 0 0 0,0-1 1 0 0,0 0-1 0 0,-1 0 0 0 0,1 0 0 0 0,0 0 0 0 0,0 1 0 0 0,0-1 0 0 0,-1 0 0 0 0,1 0 1 0 0,0 0-1 0 0,0 0 0 0 0,0 0 0 0 0,-1 0 0 0 0,1 0 0 0 0,0 0 0 0 0,0 0 1 0 0,0 0-1 0 0,-1 0 0 0 0,1 0 0 0 0,0 0 0 0 0,0 0 0 0 0,-1 0 0 0 0,-9-8 499 0 0,-10-20-200 0 0,18 25-235 0 0,-16-25 120 0 0,-6-7-125 0 0,2 0 1 0 0,1-2-1 0 0,-25-61 0 0 0,44 93-87 0 0,1 0 0 0 0,0 1 0 0 0,0-1 0 0 0,0-1 0 0 0,0 1 1 0 0,1 0-1 0 0,0 0 0 0 0,0 0 0 0 0,0 0 0 0 0,0 0 0 0 0,1 0 0 0 0,2-7 0 0 0,-3 10 1 0 0,1-1-1 0 0,0 1 1 0 0,1-1 0 0 0,-1 1-1 0 0,0 0 1 0 0,1 0 0 0 0,-1-1-1 0 0,1 1 1 0 0,-1 0 0 0 0,1 0-1 0 0,0 0 1 0 0,0 1 0 0 0,0-1-1 0 0,0 0 1 0 0,1 1 0 0 0,-1-1-1 0 0,0 1 1 0 0,0 0 0 0 0,1 0-1 0 0,-1 0 1 0 0,1 0 0 0 0,-1 0-1 0 0,1 1 1 0 0,4-2 0 0 0,35-2-2460 0 0,83 2 1 0 0,-12 1-3316 0 0,-80 0-2500 0 0,-8-2 1038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0:54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79 12275 0 0,'-3'2'1026'0'0,"0"0"0"0"0,0 0 0 0 0,1 0-1 0 0,-1 1 1 0 0,1-1 0 0 0,0 1 0 0 0,0-1 0 0 0,0 1 0 0 0,0 0 0 0 0,-2 5 0 0 0,1-1-478 0 0,0-1 1 0 0,0 1-1 0 0,1 0 0 0 0,0 0 0 0 0,0 7 1 0 0,0-8-530 0 0,1 1 0 0 0,1 0 0 0 0,0-1 0 0 0,0 1 1 0 0,0 0-1 0 0,0-1 0 0 0,1 1 0 0 0,0 0 0 0 0,1-1 1 0 0,0 1-1 0 0,0-1 0 0 0,3 7 0 0 0,-1-6-16 0 0,0-1 0 0 0,1 1 0 0 0,1-1 0 0 0,-1 0 0 0 0,1-1 0 0 0,0 1 0 0 0,0-1 0 0 0,0 0 0 0 0,1-1 0 0 0,-1 0 0 0 0,1 0 0 0 0,1 0 0 0 0,11 4 0 0 0,-15-6-7 0 0,-1-1 0 0 0,0 0 1 0 0,0 0-1 0 0,1 0 1 0 0,-1 0-1 0 0,0-1 0 0 0,1 0 1 0 0,-1 1-1 0 0,1-1 1 0 0,-1 0-1 0 0,1-1 0 0 0,-1 1 1 0 0,0-1-1 0 0,1 1 0 0 0,-1-1 1 0 0,0 0-1 0 0,1 0 1 0 0,-1-1-1 0 0,0 1 0 0 0,0 0 1 0 0,0-1-1 0 0,0 0 1 0 0,0 0-1 0 0,0 0 0 0 0,-1 0 1 0 0,1 0-1 0 0,-1-1 0 0 0,1 1 1 0 0,-1-1-1 0 0,0 0 1 0 0,0 1-1 0 0,0-1 0 0 0,2-5 1 0 0,0-2 22 0 0,0 0 0 0 0,-1-1 0 0 0,0 1 0 0 0,-1-1 0 0 0,0 0 0 0 0,-1 0 0 0 0,0 0 0 0 0,0 1 0 0 0,-2-1 0 0 0,1 0 0 0 0,-1 0 0 0 0,-1 0-1 0 0,-5-19 1 0 0,5 21 16 0 0,-1 1 0 0 0,0-1 0 0 0,0 1 0 0 0,-1 0 0 0 0,0 1 0 0 0,-1-1 0 0 0,-10-13-1 0 0,12 17-7 0 0,-1 0 0 0 0,0 0 0 0 0,1 1 0 0 0,-1-1 0 0 0,-1 1 0 0 0,1 0 0 0 0,0 0 0 0 0,-1 1 0 0 0,0 0 0 0 0,1-1 0 0 0,-1 1-1 0 0,0 1 1 0 0,-10-3 0 0 0,12 3-19 0 0,0 1 0 0 0,-1-1-1 0 0,1 1 1 0 0,0 0-1 0 0,0 0 1 0 0,0 0 0 0 0,-1 1-1 0 0,1-1 1 0 0,0 1 0 0 0,0-1-1 0 0,0 1 1 0 0,0 0-1 0 0,0 0 1 0 0,0 1 0 0 0,0-1-1 0 0,0 1 1 0 0,0-1-1 0 0,1 1 1 0 0,-1 0 0 0 0,1 0-1 0 0,-1 0 1 0 0,1 0 0 0 0,0 1-1 0 0,0-1 1 0 0,0 1-1 0 0,0-1 1 0 0,0 1 0 0 0,0-1-1 0 0,1 1 1 0 0,-1 0 0 0 0,1 0-1 0 0,-2 6 1 0 0,-1 2-504 0 0,0 0 0 0 0,1 0 0 0 0,-2 15 0 0 0,-1 34-6578 0 0,3-35 528 0 0,2-1-1192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56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90 2673 0 0,'-10'-8'2223'0'0,"0"0"0"0"0,0 0 1 0 0,1-1-1 0 0,1 0 0 0 0,-15-20 1 0 0,9 11 2872 0 0,17 29 255 0 0,3 23-3673 0 0,3 16-1701 0 0,32 100 387 0 0,-11-76-1750 0 0,-22-59-342 0 0,1 0 0 0 0,13 20 0 0 0,-9-22-4184 0 0,-14-25-1257 0 0,1 11 7000 0 0,3-11-5713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5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75 13387 0 0,'-11'66'6744'0'0,"10"-55"-5969"0"0,0 1 0 0 0,1-1-1 0 0,2 20 1 0 0,-1-26-747 0 0,-1 0 0 0 0,1-1 0 0 0,0 1 0 0 0,1-1 0 0 0,-1 1 0 0 0,1-1 0 0 0,0 0-1 0 0,0 1 1 0 0,0-1 0 0 0,1 0 0 0 0,-1 0 0 0 0,1-1 0 0 0,0 1 0 0 0,0-1 0 0 0,0 1 0 0 0,1-1 0 0 0,-1 0 0 0 0,1 0-1 0 0,0 0 1 0 0,-1-1 0 0 0,1 1 0 0 0,1-1 0 0 0,-1 0 0 0 0,0 0 0 0 0,8 2 0 0 0,-9-3-32 0 0,0 0 0 0 0,0 0 0 0 0,1-1 0 0 0,-1 1 0 0 0,0-1 0 0 0,0 0 0 0 0,1 0 0 0 0,-1 0 0 0 0,0 0 0 0 0,1-1 0 0 0,-1 1 0 0 0,0-1 0 0 0,0 0 0 0 0,0 0 1 0 0,1 0-1 0 0,-1 0 0 0 0,0 0 0 0 0,0-1 0 0 0,-1 0 0 0 0,1 1 0 0 0,0-1 0 0 0,0 0 0 0 0,-1 0 0 0 0,1-1 0 0 0,-1 1 0 0 0,0 0 0 0 0,0-1 0 0 0,0 0 0 0 0,0 1 0 0 0,0-1 0 0 0,0 0 0 0 0,-1 0 0 0 0,3-6 0 0 0,-1 3 0 0 0,0-1 0 0 0,-1 1 0 0 0,0-1 0 0 0,0 0-1 0 0,0 0 1 0 0,-1 0 0 0 0,0 0 0 0 0,-1 0 0 0 0,1 0-1 0 0,-1 0 1 0 0,-1 0 0 0 0,1 0 0 0 0,-1-1 0 0 0,-4-12-1 0 0,1 10 18 0 0,-1 1 0 0 0,0-1-1 0 0,0 1 1 0 0,-1 1 0 0 0,-1-1-1 0 0,1 1 1 0 0,-1 0 0 0 0,-1 0-1 0 0,1 1 1 0 0,-10-7 0 0 0,12 10 6 0 0,1 0 1 0 0,-1 1 0 0 0,0-1-1 0 0,0 1 1 0 0,-1 1 0 0 0,1-1-1 0 0,-1 1 1 0 0,1-1-1 0 0,-1 2 1 0 0,0-1 0 0 0,1 0-1 0 0,-1 1 1 0 0,0 0 0 0 0,0 1-1 0 0,0 0 1 0 0,0-1 0 0 0,0 2-1 0 0,0-1 1 0 0,-7 2 0 0 0,11-2-13 0 0,0 1 1 0 0,0 0 0 0 0,0-1 0 0 0,0 1 0 0 0,0 0 0 0 0,0 0 0 0 0,0 0 0 0 0,0 0 0 0 0,0 1 0 0 0,1-1 0 0 0,-1 0 0 0 0,0 1 0 0 0,1-1 0 0 0,-1 1 0 0 0,1 0 0 0 0,0-1 0 0 0,-1 1 0 0 0,1 0 0 0 0,0 0 0 0 0,-1 3 0 0 0,1-2-26 0 0,0 1 0 0 0,1-1 1 0 0,-1 0-1 0 0,1 1 0 0 0,0-1 0 0 0,0 1 1 0 0,0-1-1 0 0,0 0 0 0 0,0 1 0 0 0,1-1 1 0 0,1 7-1 0 0,2 0-583 0 0,-1 0 1 0 0,1-1-1 0 0,1 1 1 0 0,0-1-1 0 0,0 0 0 0 0,1 0 1 0 0,10 11-1 0 0,-9-10-767 0 0,5 2-673 0 0,4-1-3198 0 0,8 3-1384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57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 7322 0 0,'-11'-11'14370'0'0,"28"53"-9378"0"0,-12-31-5674 0 0,21 55 1266 0 0,26 59-508 0 0,-74-185-3710 0 0,15 40 3547 0 0,2 0-1 0 0,0 0 1 0 0,2-1 0 0 0,-2-24-1 0 0,5 43 104 0 0,-1 0 0 0 0,1-1 0 0 0,0 1 0 0 0,0 0 0 0 0,0-1 0 0 0,1 1-1 0 0,-1 0 1 0 0,0 0 0 0 0,1-1 0 0 0,0 1 0 0 0,-1 0 0 0 0,1 0 0 0 0,0 0-1 0 0,0 0 1 0 0,0 0 0 0 0,1 0 0 0 0,-1 0 0 0 0,0 0 0 0 0,1 0 0 0 0,-1 0-1 0 0,1 1 1 0 0,0-1 0 0 0,-1 1 0 0 0,5-3 0 0 0,-3 3 32 0 0,0 0 0 0 0,0 1 1 0 0,0-1-1 0 0,0 1 0 0 0,0 0 0 0 0,0 0 1 0 0,0 0-1 0 0,0 0 0 0 0,0 1 1 0 0,0-1-1 0 0,0 1 0 0 0,0 0 0 0 0,-1 0 1 0 0,1 0-1 0 0,0 0 0 0 0,0 0 1 0 0,-1 0-1 0 0,5 4 0 0 0,-4-4-15 0 0,0 0-1 0 0,0 1 0 0 0,0-1 1 0 0,-1 1-1 0 0,1 0 1 0 0,-1 0-1 0 0,1 0 1 0 0,-1 0-1 0 0,0 0 1 0 0,0 1-1 0 0,0-1 0 0 0,0 0 1 0 0,0 1-1 0 0,0 0 1 0 0,-1-1-1 0 0,1 1 1 0 0,-1 0-1 0 0,0 0 1 0 0,0 0-1 0 0,0 0 0 0 0,0 0 1 0 0,-1 0-1 0 0,1 0 1 0 0,-1 0-1 0 0,1 0 1 0 0,-1 0-1 0 0,0 0 0 0 0,0 0 1 0 0,-1 1-1 0 0,1-1 1 0 0,-1 0-1 0 0,1 0 1 0 0,-1 0-1 0 0,0 0 1 0 0,0 0-1 0 0,0 0 0 0 0,-1-1 1 0 0,1 1-1 0 0,-4 5 1 0 0,0-1-22 0 0,0 0 1 0 0,0-1 0 0 0,-1 1-1 0 0,0-1 1 0 0,0 0-1 0 0,0-1 1 0 0,-1 1 0 0 0,0-1-1 0 0,0-1 1 0 0,0 1 0 0 0,0-1-1 0 0,-1 0 1 0 0,-15 4-1 0 0,41-4 53 0 0,-1-2 0 0 0,20 1-1 0 0,-18-4-152 0 0,-1 0 0 0 0,0-2 0 0 0,23-5 0 0 0,-34 6-811 0 0,0 0 1 0 0,0-1 0 0 0,-1 1 0 0 0,1-2 0 0 0,0 1 0 0 0,9-8-1 0 0,-14 10 402 0 0,-1 0 0 0 0,1-1-1 0 0,-1 1 1 0 0,0 0-1 0 0,0-1 1 0 0,0 1 0 0 0,0-1-1 0 0,0 1 1 0 0,0-1-1 0 0,0 0 1 0 0,0 1 0 0 0,0-1-1 0 0,-1 0 1 0 0,1 1-1 0 0,-1-1 1 0 0,0 0 0 0 0,1-3-1 0 0,2-11-5714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57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12803 0 0,'13'35'7125'0'0,"3"-1"-3626"0"0,7 19-1389 0 0,-17-38-1980 0 0,1 0 0 0 0,1-1 0 0 0,11 17 0 0 0,-14-25-130 0 0,-1 0 0 0 0,1 1 0 0 0,0-2 0 0 0,1 1 0 0 0,-1-1 0 0 0,1 1-1 0 0,0-2 1 0 0,12 8 0 0 0,-16-11-3 0 0,0 0-1 0 0,0 0 1 0 0,0-1-1 0 0,0 1 0 0 0,0-1 1 0 0,0 0-1 0 0,0 1 1 0 0,0-1-1 0 0,0 0 1 0 0,0 0-1 0 0,0 0 0 0 0,0 0 1 0 0,0-1-1 0 0,0 1 1 0 0,0-1-1 0 0,0 1 1 0 0,0-1-1 0 0,2-1 0 0 0,35-21 152 0 0,-34 19-748 0 0,0 0 1 0 0,1 1-1 0 0,-1-1 0 0 0,1 1 0 0 0,11-4 0 0 0,-49 6-11379 0 0,5 7 10620 0 0,-41 15 0 0 0,22 1 4839 0 0,7 6 4000 0 0,36-26-6912 0 0,1 1-1 0 0,0-1 1 0 0,0 1 0 0 0,0 0 0 0 0,0 0-1 0 0,0 0 1 0 0,1 0 0 0 0,0 0 0 0 0,-1 0-1 0 0,0 4 1 0 0,-5 38 2139 0 0,8-31-2407 0 0,0 1-1 0 0,0-1 0 0 0,1 0 1 0 0,5 16-1 0 0,-6-26-278 0 0,0 0 0 0 0,0 0-1 0 0,0 0 1 0 0,1 0 0 0 0,0 0 0 0 0,0 0 0 0 0,0-1 0 0 0,0 1-1 0 0,0-1 1 0 0,1 1 0 0 0,0-1 0 0 0,-1 0 0 0 0,1 0-1 0 0,0 0 1 0 0,1-1 0 0 0,-1 1 0 0 0,0-1 0 0 0,5 3 0 0 0,-4-3-27 0 0,1-1 0 0 0,-1 1-1 0 0,1-1 1 0 0,0 0 0 0 0,-1-1 0 0 0,1 1 0 0 0,0-1 0 0 0,-1 0 0 0 0,1 0 0 0 0,0 0 0 0 0,0 0 0 0 0,-1-1 0 0 0,1 0 0 0 0,-1 0 0 0 0,9-3 0 0 0,-2 0-435 0 0,-1-1-1 0 0,1 1 1 0 0,-1-1 0 0 0,14-10 0 0 0,14-17-4627 0 0,-18 14-293 0 0,3 8-3510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5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15779 0 0,'11'0'7746'0'0,"4"4"-4897"0"0,-1-2-1177 0 0,2 3-520 0 0,-7-3-360 0 0,-2 3-327 0 0,-2 0-249 0 0,-1 1-136 0 0,0-1-80 0 0,-3-1-224 0 0,1-2-361 0 0,0-2-671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5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6097 0 0,'2'-31'18653'0'0,"8"42"-16488"0"0,5 13-1719 0 0,-3 1-1 0 0,0 1 0 0 0,15 46 1 0 0,14 84-616 0 0,-37-139-101 0 0,-2-11-189 0 0,0 1-1 0 0,0 0 1 0 0,-1 0-1 0 0,0 0 1 0 0,0 0-1 0 0,-1 0 0 0 0,0 10 1 0 0,0-16 328 0 0,-1-1 0 0 0,1 0 0 0 0,0 1 1 0 0,0-1-1 0 0,0 0 0 0 0,0 1 0 0 0,0-1 0 0 0,-1 0 1 0 0,1 1-1 0 0,0-1 0 0 0,0 0 0 0 0,0 1 0 0 0,-1-1 0 0 0,1 0 1 0 0,0 1-1 0 0,0-1 0 0 0,-1 0 0 0 0,1 0 0 0 0,0 1 1 0 0,-1-1-1 0 0,1 0 0 0 0,0 0 0 0 0,-1 0 0 0 0,1 0 0 0 0,0 1 1 0 0,-1-1-1 0 0,1 0 0 0 0,-1 0 0 0 0,1 0 0 0 0,0 0 1 0 0,-1 0-1 0 0,1 0 0 0 0,-1 0 0 0 0,1 0 0 0 0,0 0 0 0 0,-1 0 1 0 0,1 0-1 0 0,0 0 0 0 0,-1 0 0 0 0,1-1 0 0 0,-1 1 1 0 0,1 0-1 0 0,0 0 0 0 0,-1 0 0 0 0,1 0 0 0 0,0-1 0 0 0,-1 1 1 0 0,1 0-1 0 0,-1-1 0 0 0,-17-12-5370 0 0,16 11 4296 0 0,-7-3-5530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5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68 296 10386 0 0,'-2'1'630'0'0,"0"1"-1"0"0,1-1 0 0 0,-1 0 1 0 0,0 0-1 0 0,1 1 0 0 0,-1-1 1 0 0,1 1-1 0 0,-1 0 0 0 0,1-1 1 0 0,0 1-1 0 0,-2 3 0 0 0,-9 26 3066 0 0,4 35-958 0 0,7-65-2646 0 0,1 9 35 0 0,0 0 0 0 0,0 0 0 0 0,1-1 0 0 0,0 1 0 0 0,0 0 0 0 0,1 0 0 0 0,1-1 0 0 0,0 1 1 0 0,0-1-1 0 0,1 0 0 0 0,0 0 0 0 0,0 0 0 0 0,1-1 0 0 0,0 1 0 0 0,0-1 0 0 0,1 0 0 0 0,1-1 0 0 0,8 10 0 0 0,-6-9-115 0 0,1 0 0 0 0,0-1-1 0 0,0 0 1 0 0,0 0 0 0 0,1-1 0 0 0,-1-1 0 0 0,2 0 0 0 0,-1 0 0 0 0,0-1 0 0 0,1-1 0 0 0,0 0-1 0 0,0 0 1 0 0,0-1 0 0 0,19 0 0 0 0,-16-2-4 0 0,0 0 1 0 0,-1-1-1 0 0,1-1 0 0 0,0 0 1 0 0,-1-2-1 0 0,0 1 0 0 0,0-1 1 0 0,0-1-1 0 0,0-1 0 0 0,-1 0 1 0 0,0-1-1 0 0,0 0 0 0 0,-1-1 1 0 0,1 0-1 0 0,-2-1 0 0 0,1 0 0 0 0,-1-1 1 0 0,-1 0-1 0 0,0-1 0 0 0,0 0 1 0 0,-1-1-1 0 0,-1 0 0 0 0,0 0 1 0 0,0-1-1 0 0,-1 0 0 0 0,-1 0 1 0 0,0 0-1 0 0,-1-1 0 0 0,0 0 1 0 0,-1 0-1 0 0,-1-1 0 0 0,0 1 1 0 0,-1-1-1 0 0,-1 1 0 0 0,0-1 0 0 0,-2-18 1 0 0,1 19 56 0 0,-2 0 1 0 0,0 0 0 0 0,0 0-1 0 0,-2 1 1 0 0,1-1-1 0 0,-2 1 1 0 0,0 0 0 0 0,0 0-1 0 0,-1 0 1 0 0,-1 1-1 0 0,0 0 1 0 0,-1 0 0 0 0,0 0-1 0 0,0 1 1 0 0,-1 1-1 0 0,-1-1 1 0 0,0 2 0 0 0,-1-1-1 0 0,1 1 1 0 0,-2 1-1 0 0,1 0 1 0 0,-1 0 0 0 0,0 1-1 0 0,-1 1 1 0 0,0 0-1 0 0,0 1 1 0 0,0 0 0 0 0,0 1-1 0 0,-1 1 1 0 0,0 0-1 0 0,0 1 1 0 0,1 0 0 0 0,-23 0-1 0 0,26 3-36 0 0,-1 0-1 0 0,1 1 1 0 0,-1 0-1 0 0,1 0 1 0 0,0 1-1 0 0,-1 1 1 0 0,2 0-1 0 0,-1 0 1 0 0,0 1-1 0 0,1 0 1 0 0,0 0-1 0 0,0 1 1 0 0,0 1-1 0 0,1-1 1 0 0,0 1-1 0 0,0 1 1 0 0,1-1-1 0 0,0 2 0 0 0,-7 8 1 0 0,2 0-191 0 0,0 1 0 0 0,0 1 0 0 0,2 0 0 0 0,0 0 1 0 0,2 1-1 0 0,0 0 0 0 0,1 1 0 0 0,-6 30 0 0 0,7-12-2325 0 0,-1 48-1 0 0,1-3-8913 0 0,6-51 3772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56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62 7354 0 0,'-2'-1'445'0'0,"-1"1"0"0"0,1-1 0 0 0,-1 1 0 0 0,0 0 1 0 0,1 0-1 0 0,-1 0 0 0 0,1 0 0 0 0,-1 1 0 0 0,0-1 1 0 0,1 1-1 0 0,-1-1 0 0 0,1 1 0 0 0,-5 1 0 0 0,6 0-280 0 0,0-1 0 0 0,0 0 0 0 0,1 0 0 0 0,-1 0 0 0 0,0 1-1 0 0,0-1 1 0 0,1 0 0 0 0,-1 1 0 0 0,0-1 0 0 0,1 0 0 0 0,-1 1 0 0 0,1-1-1 0 0,0 1 1 0 0,0-1 0 0 0,-1 1 0 0 0,1-1 0 0 0,0 1 0 0 0,0-1 0 0 0,0 1-1 0 0,0-1 1 0 0,1 1 0 0 0,-1-1 0 0 0,0 1 0 0 0,1 1 0 0 0,2 9 203 0 0,0 0 0 0 0,1 0 1 0 0,0 0-1 0 0,1 0 0 0 0,0 0 1 0 0,1-1-1 0 0,0 0 0 0 0,1 0 1 0 0,7 10-1 0 0,-8-14-263 0 0,-1 0-1 0 0,1 0 1 0 0,1 0-1 0 0,-1-1 1 0 0,1 0-1 0 0,0 0 1 0 0,1-1-1 0 0,-1 0 1 0 0,1 0-1 0 0,0-1 1 0 0,0 1-1 0 0,1-2 1 0 0,10 4-1 0 0,-17-6-94 0 0,0-1 1 0 0,0 0-1 0 0,0 1 0 0 0,-1-1 1 0 0,1 0-1 0 0,0 0 0 0 0,0 0 0 0 0,0-1 1 0 0,0 1-1 0 0,0 0 0 0 0,0-1 0 0 0,0 1 1 0 0,-1-1-1 0 0,1 0 0 0 0,0 1 0 0 0,0-1 1 0 0,-1 0-1 0 0,1 0 0 0 0,0 0 0 0 0,-1 0 1 0 0,1-1-1 0 0,-1 1 0 0 0,1 0 1 0 0,-1-1-1 0 0,0 1 0 0 0,0-1 0 0 0,1 1 1 0 0,-1-1-1 0 0,0 1 0 0 0,0-1 0 0 0,-1 0 1 0 0,1 1-1 0 0,0-1 0 0 0,0 0 0 0 0,-1 0 1 0 0,1 0-1 0 0,-1 0 0 0 0,1-3 0 0 0,0-6 34 0 0,1 0 0 0 0,-1 0-1 0 0,0 0 1 0 0,-1 0-1 0 0,-2-16 1 0 0,0 15-125 0 0,1 0 0 0 0,-2 0 0 0 0,0 1-1 0 0,0-1 1 0 0,-1 0 0 0 0,-1 1 0 0 0,0 0 0 0 0,0 0 0 0 0,-1 1 0 0 0,-9-14 0 0 0,12 21-178 0 0,0-1 0 0 0,0 0 0 0 0,0 1 0 0 0,-1-1 0 0 0,1 1 0 0 0,-1 0 0 0 0,0 0 0 0 0,0 1 0 0 0,0-1 0 0 0,0 1 0 0 0,0 0 0 0 0,-1 0 0 0 0,1 0 1 0 0,-1 1-1 0 0,1-1 0 0 0,-1 1 0 0 0,0 0 0 0 0,1 0 0 0 0,-1 1 0 0 0,0 0 0 0 0,0-1 0 0 0,1 2 0 0 0,-1-1 0 0 0,0 0 0 0 0,0 1 0 0 0,1 0 0 0 0,-1 0 0 0 0,-7 3 0 0 0,7-2-69 0 0,0 1 0 0 0,0-1 0 0 0,1 1 1 0 0,-1 0-1 0 0,1 0 0 0 0,-1 0 0 0 0,1 1 0 0 0,0 0 0 0 0,1 0 0 0 0,-1 0 1 0 0,0 0-1 0 0,1 0 0 0 0,0 1 0 0 0,0-1 0 0 0,1 1 0 0 0,-1 0 1 0 0,-1 5-1 0 0,2-5 488 0 0,0-1-1 0 0,1 0 1 0 0,0 1 0 0 0,0-1 0 0 0,0 0 0 0 0,0 1 0 0 0,1-1-1 0 0,-1 1 1 0 0,1 0 0 0 0,1-1 0 0 0,-1 1 0 0 0,0-1 0 0 0,1 1-1 0 0,0-1 1 0 0,0 0 0 0 0,0 1 0 0 0,1-1 0 0 0,0 0 0 0 0,0 0 0 0 0,4 8-1 0 0,-5-10 49 0 0,0-1-1 0 0,1 0 1 0 0,-1 1-1 0 0,0-1 0 0 0,1 0 1 0 0,-1 1-1 0 0,1-1 1 0 0,0 0-1 0 0,-1 0 1 0 0,1 0-1 0 0,0-1 0 0 0,0 1 1 0 0,-1 0-1 0 0,1-1 1 0 0,0 1-1 0 0,0-1 1 0 0,0 1-1 0 0,0-1 0 0 0,0 0 1 0 0,0 0-1 0 0,0 0 1 0 0,-1 0-1 0 0,1 0 1 0 0,0 0-1 0 0,0-1 0 0 0,0 1 1 0 0,0-1-1 0 0,0 1 1 0 0,3-2-1 0 0,6-3 573 0 0,1 0 0 0 0,-1-1 0 0 0,18-13-1 0 0,4 0-572 0 0,-17 12-704 0 0,1 2-1 0 0,0 0 1 0 0,0 0 0 0 0,28-2 0 0 0,-2 0-5787 0 0,-42 6 5956 0 0,0 1 0 0 0,0 0 0 0 0,0-1 0 0 0,-1 1 0 0 0,1 0 0 0 0,0-1 0 0 0,0 1 0 0 0,0-1 0 0 0,0 1 0 0 0,0-1 0 0 0,-1 0 0 0 0,1 1 0 0 0,0-1-1 0 0,0 0 1 0 0,-1 0 0 0 0,1 0 0 0 0,-1 1 0 0 0,1-1 0 0 0,0-1 0 0 0,5-23-2408 0 0,-6 17 3614 0 0,0 0 0 0 0,-1 0 0 0 0,0 0 0 0 0,-1-8-1 0 0,-5-2 6475 0 0,5 28-1346 0 0,2 13-2580 0 0,2-4-3813 0 0,20 69 1159 0 0,-2-9-2326 0 0,-14-28-4446 0 0,-6-51 5777 0 0,0 1 0 0 0,0-1 1 0 0,0 1-1 0 0,0-1 1 0 0,0 1-1 0 0,0-1 0 0 0,-1 1 1 0 0,1-1-1 0 0,0 1 1 0 0,0-1-1 0 0,0 1 0 0 0,0-1 1 0 0,-1 1-1 0 0,1-1 1 0 0,0 1-1 0 0,0-1 1 0 0,-1 0-1 0 0,1 1 0 0 0,0-1 1 0 0,-1 1-1 0 0,1-1 1 0 0,-1 0-1 0 0,1 1 0 0 0,0-1 1 0 0,-1 0-1 0 0,0 1 1 0 0,-20-1-4432 0 0,17 0 3699 0 0,-10 1-3505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57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9274 0 0,'0'7'1010'0'0,"4"88"7160"0"0,-3-87-7744 0 0,0-1 1 0 0,1 1-1 0 0,0-1 0 0 0,0 1 1 0 0,0-1-1 0 0,1 0 1 0 0,0 0-1 0 0,0 0 1 0 0,9 12-1 0 0,-11-17-386 0 0,0 0 0 0 0,1-1-1 0 0,0 1 1 0 0,-1-1 0 0 0,1 1 0 0 0,0-1-1 0 0,0 0 1 0 0,0 1 0 0 0,0-1 0 0 0,0 0-1 0 0,0 0 1 0 0,0-1 0 0 0,0 1 0 0 0,0 0-1 0 0,0-1 1 0 0,0 1 0 0 0,0-1-1 0 0,4 1 1 0 0,-2-1-26 0 0,1-1 0 0 0,0 1 0 0 0,-1-1 0 0 0,1 0 0 0 0,-1 0 0 0 0,1 0 0 0 0,-1 0 0 0 0,7-4 0 0 0,2-2-1030 0 0,0 0 0 0 0,-1-1 0 0 0,0 0 0 0 0,20-18 0 0 0,-26 20-584 0 0,0-1 1 0 0,-1 1-1 0 0,1-1 0 0 0,7-14 1 0 0,4-7-4841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57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27 13611 0 0,'-13'-2'9180'0'0,"26"9"-6235"0"0,34 14-3389 0 0,-40-19 1211 0 0,0 1-697 0 0,0 0 0 0 0,1 1 0 0 0,-1 0 0 0 0,0 0 0 0 0,0 0 0 0 0,-1 1 1 0 0,8 6-1 0 0,-13-9-87 0 0,1 0 1 0 0,-1 0-1 0 0,1 0 1 0 0,-1 0 0 0 0,0 0-1 0 0,0 0 1 0 0,0 0-1 0 0,0 0 1 0 0,0 1 0 0 0,0-1-1 0 0,-1 0 1 0 0,1 1 0 0 0,-1-1-1 0 0,1 0 1 0 0,-1 1-1 0 0,0-1 1 0 0,0 0 0 0 0,0 1-1 0 0,0-1 1 0 0,-1 1-1 0 0,1-1 1 0 0,-1 0 0 0 0,1 1-1 0 0,-1-1 1 0 0,0 0-1 0 0,0 0 1 0 0,0 0 0 0 0,-2 4-1 0 0,0 0-122 0 0,0-1 0 0 0,-1 1 0 0 0,1-1 0 0 0,-1 0 0 0 0,0 0 0 0 0,-1-1 0 0 0,1 1 0 0 0,-1-1 0 0 0,0 0 0 0 0,-8 6 0 0 0,-3-1-30 0 0,1-1 0 0 0,-26 9-1 0 0,31-13 189 0 0,10-4-6 0 0,0 0 0 0 0,0 0 0 0 0,-1 0-1 0 0,1 0 1 0 0,0 0 0 0 0,0 0-1 0 0,0 0 1 0 0,-1 0 0 0 0,1 0-1 0 0,0 0 1 0 0,0 0 0 0 0,0 0-1 0 0,-1 0 1 0 0,1 0 0 0 0,0 0 0 0 0,0 0-1 0 0,0 0 1 0 0,0 1 0 0 0,-1-1-1 0 0,1 0 1 0 0,0 0 0 0 0,0 0-1 0 0,0 0 1 0 0,0 0 0 0 0,0 1-1 0 0,0-1 1 0 0,-1 0 0 0 0,1 0 0 0 0,0 0-1 0 0,0 0 1 0 0,0 1 0 0 0,0-1-1 0 0,0 0 1 0 0,0 0 0 0 0,0 0-1 0 0,0 1 1 0 0,0-1 0 0 0,0 0-1 0 0,0 0 1 0 0,0 0 0 0 0,0 1 0 0 0,0-1-1 0 0,0 0 1 0 0,0 0 0 0 0,0 0-1 0 0,0 1 1 0 0,0-1 0 0 0,0 0-1 0 0,0 0 1 0 0,0 0 0 0 0,0 0-1 0 0,0 1 1 0 0,1-1 0 0 0,-1 0-1 0 0,0 0 1 0 0,16 8 423 0 0,22 0-125 0 0,-31-7-378 0 0,1-1 0 0 0,0 0-1 0 0,0 0 1 0 0,0-1 0 0 0,-1 0 0 0 0,1 0 0 0 0,0-1-1 0 0,-1 0 1 0 0,12-4 0 0 0,-11 2-770 0 0,-1 1 1 0 0,0-1 0 0 0,0-1-1 0 0,0 1 1 0 0,0-1-1 0 0,-1 0 1 0 0,0-1 0 0 0,0 0-1 0 0,0 0 1 0 0,-1 0-1 0 0,0 0 1 0 0,0-1 0 0 0,-1 0-1 0 0,1 0 1 0 0,-2 0-1 0 0,1-1 1 0 0,-1 1 0 0 0,0-1-1 0 0,0 0 1 0 0,-1 0-1 0 0,0 0 1 0 0,1-13 0 0 0,-2 7 1176 0 0,0 1 0 0 0,-1 0 1 0 0,-2-17-1 0 0,1 25 808 0 0,0 1-1 0 0,0-1 1 0 0,0 1-1 0 0,0 0 0 0 0,-1-1 1 0 0,1 1-1 0 0,-5-7 0 0 0,2 22 7481 0 0,2 26-6708 0 0,3 23-1361 0 0,2-1 0 0 0,3 1-1 0 0,26 111 1 0 0,-18-131-2070 0 0,2-18-3394 0 0,-12-20 1620 0 0,-4-2 3080 0 0,0 0 0 0 0,1 0 0 0 0,-1 0-1 0 0,0 0 1 0 0,0 0 0 0 0,1 0-1 0 0,-1 0 1 0 0,0 0 0 0 0,0 0-1 0 0,1-1 1 0 0,-1 1 0 0 0,0 0 0 0 0,1 0-1 0 0,-1 0 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0:54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12427 0 0,'9'13'8888'0'0,"-3"3"-3964"0"0,2 42-3174 0 0,-5-25-869 0 0,13 67-389 0 0,16 84-2079 0 0,-28-176 971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58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48 9842 0 0,'-14'-14'5341'0'0,"14"13"-5225"0"0,0 1 0 0 0,0 0 0 0 0,0-1 0 0 0,-1 1-1 0 0,1 0 1 0 0,0 0 0 0 0,0-1 0 0 0,0 1 0 0 0,0 0 0 0 0,0-1 0 0 0,0 1-1 0 0,0 0 1 0 0,0 0 0 0 0,0-1 0 0 0,0 1 0 0 0,0 0 0 0 0,0-1 0 0 0,0 1-1 0 0,0 0 1 0 0,0-1 0 0 0,0 1 0 0 0,0 0 0 0 0,1 0 0 0 0,-1-1 0 0 0,0 1-1 0 0,0 0 1 0 0,0 0 0 0 0,0-1 0 0 0,1 1 0 0 0,-1 0 0 0 0,3-2 219 0 0,0 1 1 0 0,0 0-1 0 0,-1 0 1 0 0,1 0-1 0 0,0 0 1 0 0,0 0-1 0 0,0 1 1 0 0,4-1 0 0 0,12-2-341 0 0,-3-1 261 0 0,-8 1-56 0 0,-1 2 1 0 0,0-1-1 0 0,0 1 1 0 0,1 0-1 0 0,-1 0 1 0 0,11 1-1 0 0,-17 0-153 0 0,1 1 0 0 0,0-1-1 0 0,-1 1 1 0 0,1-1 0 0 0,-1 1-1 0 0,1-1 1 0 0,-1 1 0 0 0,0 0-1 0 0,1 0 1 0 0,-1-1 0 0 0,0 1 0 0 0,1 0-1 0 0,-1 0 1 0 0,0 1 0 0 0,0-1-1 0 0,0 0 1 0 0,0 0 0 0 0,0 1 0 0 0,0-1-1 0 0,0 0 1 0 0,0 1 0 0 0,-1-1-1 0 0,1 1 1 0 0,0-1 0 0 0,-1 1 0 0 0,1-1-1 0 0,-1 1 1 0 0,0-1 0 0 0,1 1-1 0 0,-1 0 1 0 0,0-1 0 0 0,0 1 0 0 0,0-1-1 0 0,0 1 1 0 0,-1 2 0 0 0,1 9-13 0 0,-1 0 0 0 0,-1 0 1 0 0,0 0-1 0 0,-1-1 0 0 0,-1 1 0 0 0,0-1 1 0 0,-7 17-1 0 0,-1-5-326 0 0,0-1 1 0 0,-26 36 0 0 0,38-59 289 0 0,0 0 1 0 0,0 0-1 0 0,0 0 1 0 0,0 0 0 0 0,0 0-1 0 0,-1 0 1 0 0,1 0-1 0 0,0 0 1 0 0,0 0 0 0 0,0 1-1 0 0,0-1 1 0 0,0 0-1 0 0,0 0 1 0 0,0 0 0 0 0,0 0-1 0 0,0 0 1 0 0,0 0-1 0 0,0 0 1 0 0,0 0 0 0 0,0 0-1 0 0,0 1 1 0 0,0-1-1 0 0,0 0 1 0 0,0 0 0 0 0,0 0-1 0 0,0 0 1 0 0,0 0 0 0 0,0 0-1 0 0,0 0 1 0 0,0 0-1 0 0,0 1 1 0 0,0-1 0 0 0,0 0-1 0 0,0 0 1 0 0,0 0-1 0 0,0 0 1 0 0,0 0 0 0 0,0 0-1 0 0,0 0 1 0 0,0 0-1 0 0,0 0 1 0 0,0 1 0 0 0,0-1-1 0 0,0 0 1 0 0,0 0-1 0 0,0 0 1 0 0,1 0 0 0 0,-1 0-1 0 0,0 0 1 0 0,0 0-1 0 0,0 0 1 0 0,0 0 0 0 0,0 0-1 0 0,0 0 1 0 0,0 0-1 0 0,0 0 1 0 0,0 0 0 0 0,1 0-1 0 0,-1 0 1 0 0,0 0 0 0 0,0 0-1 0 0,0 0 1 0 0,0 0-1 0 0,0 0 1 0 0,0 0 0 0 0,0 0-1 0 0,1 0 1 0 0,12-2 73 0 0,14-9 113 0 0,46-19 149 0 0,-33 15-1235 0 0,-1-2-3740 0 0,-28 8-3834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58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12699 0 0,'7'-2'3288'0'0,"0"2"-1543"0"0,2 0-377 0 0,4 0-272 0 0,-2 0-416 0 0,1 0-359 0 0,1 0-177 0 0,-1 0-96 0 0,2 0-200 0 0,-1-2-537 0 0,1 2-863 0 0,-1 0-1217 0 0,-4-2-1359 0 0,0-1-3250 0 0</inkml:trace>
  <inkml:trace contextRef="#ctx0" brushRef="#br0" timeOffset="1">128 0 11674 0 0,'-2'3'1042'0'0,"0"0"0"0"0,1 0-1 0 0,-1 0 1 0 0,1 0 0 0 0,0 0-1 0 0,-1 0 1 0 0,2 0 0 0 0,-2 5-1 0 0,0 31 2661 0 0,4-17-3798 0 0,10 36 1 0 0,-5-28 686 0 0,-2-3-818 0 0,6 36-1049 0 0,-11-23-4508 0 0,-4-30 1785 0 0,-16-16-8874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5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8274 0 0,'6'17'3561'0'0,"1"0"-513"0"0,2 7-303 0 0,5 1-417 0 0,-3-5-583 0 0,1-1-569 0 0,3-1-464 0 0,3-4-272 0 0,1-3-168 0 0,1-4-120 0 0,3-3-96 0 0,1-6-80 0 0,1-3-256 0 0,-2-4-472 0 0,2-4-760 0 0,0-5-1217 0 0,-2-1-1448 0 0,11 3-4025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5:59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9 18748 0 0,'-2'-1'625'0'0,"0"0"0"0"0,0 0-1 0 0,-1 0 1 0 0,1 0 0 0 0,0 0 0 0 0,0 0 0 0 0,-1 1-1 0 0,1-1 1 0 0,-1 1 0 0 0,1-1 0 0 0,-4 1 0 0 0,5 1-559 0 0,0-1 0 0 0,0 0 0 0 0,1 1 0 0 0,-1-1 0 0 0,0 1 1 0 0,0 0-1 0 0,1-1 0 0 0,-1 1 0 0 0,0 0 0 0 0,1-1 1 0 0,-1 1-1 0 0,1 0 0 0 0,-1 0 0 0 0,1-1 0 0 0,-1 1 0 0 0,1 0 1 0 0,0 0-1 0 0,-1 0 0 0 0,1 0 0 0 0,0-1 0 0 0,-1 1 1 0 0,1 0-1 0 0,0 0 0 0 0,0 0 0 0 0,0 0 0 0 0,0 0 0 0 0,0 0 1 0 0,0 0-1 0 0,0 0 0 0 0,0 0 0 0 0,1 0 0 0 0,-1 4-52 0 0,-5 100 540 0 0,4-95-934 0 0,0 0 0 0 0,-1 0-1 0 0,-1 0 1 0 0,0 0 0 0 0,0 0-1 0 0,-1-1 1 0 0,0 1 0 0 0,-6 8-1 0 0,2-9-1995 0 0,8-19 1040 0 0,9-19 870 0 0,-1 17 717 0 0,0 0 0 0 0,1 1 0 0 0,0 1 0 0 0,1-1 1 0 0,0 1-1 0 0,16-11 0 0 0,-22 17-289 0 0,1 1-1 0 0,-1 0 1 0 0,1 0 0 0 0,-1 0 0 0 0,1 0-1 0 0,0 1 1 0 0,0 0 0 0 0,0 0 0 0 0,0 0 0 0 0,0 1-1 0 0,1 0 1 0 0,-1 0 0 0 0,0 0 0 0 0,1 1 0 0 0,-1-1-1 0 0,1 1 1 0 0,-1 0 0 0 0,1 1 0 0 0,8 1-1 0 0,-13-2-163 0 0,-1 0 0 0 0,1 0 0 0 0,-1 0 0 0 0,0 0 0 0 0,1 0 0 0 0,-1 0 0 0 0,1 0 0 0 0,-1 0 0 0 0,0 1-1 0 0,1-1 1 0 0,-1 0 0 0 0,1 0 0 0 0,-1 0 0 0 0,0 0 0 0 0,1 1 0 0 0,-1-1 0 0 0,0 0 0 0 0,1 0 0 0 0,-1 1-1 0 0,0-1 1 0 0,1 0 0 0 0,-1 0 0 0 0,0 1 0 0 0,0-1 0 0 0,1 0 0 0 0,-1 1 0 0 0,0-1 0 0 0,0 0 0 0 0,0 1-1 0 0,1-1 1 0 0,-1 1 0 0 0,0-1 0 0 0,0 0 0 0 0,0 1 0 0 0,0-1 0 0 0,0 1 0 0 0,0-1 0 0 0,0 1 0 0 0,-14 10-4415 0 0,2-3 4779 0 0,3 1 3401 0 0,7-3-2536 0 0,0 1 0 0 0,0-1 0 0 0,0 1 0 0 0,1-1 1 0 0,0 1-1 0 0,1-1 0 0 0,-1 10 0 0 0,1-8-556 0 0,0 0 0 0 0,-1 0-1 0 0,0 0 1 0 0,-3 12 0 0 0,3-18-450 0 0,0 1 0 0 0,0-1-1 0 0,0 0 1 0 0,-1 1 0 0 0,1-1 0 0 0,0 0 0 0 0,-1 0 0 0 0,0 0 0 0 0,1 0 0 0 0,-1 0 0 0 0,0 0 0 0 0,0-1 0 0 0,0 1 0 0 0,0-1 0 0 0,0 1 0 0 0,0-1 0 0 0,-1 0 0 0 0,-2 2 0 0 0,5-3-22 0 0,0 0 0 0 0,-1 1 0 0 0,1-1 0 0 0,0 0 0 0 0,0 0 0 0 0,-1 0 0 0 0,1 1 0 0 0,0-1 0 0 0,0 0 0 0 0,-1 0 0 0 0,1 0 0 0 0,0 0 0 0 0,-1 0 0 0 0,1 1 0 0 0,0-1 0 0 0,-1 0 0 0 0,1 0 0 0 0,0 0 0 0 0,-1 0 0 0 0,1 0 0 0 0,0 0 0 0 0,0 0 0 0 0,-1 0 1 0 0,1 0-1 0 0,0 0 0 0 0,-1 0 0 0 0,1-1 0 0 0,0 1 0 0 0,-1 0 0 0 0,1 0 0 0 0,0 0 0 0 0,-1 0 0 0 0,1 0 0 0 0,0 0 0 0 0,0-1 0 0 0,-1 1 0 0 0,1 0 0 0 0,0 0 0 0 0,0-1 0 0 0,-1 1 0 0 0,1 0 0 0 0,0 0 0 0 0,0-1 0 0 0,0 1 0 0 0,0 0 0 0 0,-1 0 0 0 0,1-1 0 0 0,0 1 0 0 0,0 0 1 0 0,0-1-1 0 0,0 1 0 0 0,0 0 0 0 0,0-1 0 0 0,0 1 0 0 0,0 0 0 0 0,0-1 0 0 0,0 1 0 0 0,0 0 0 0 0,0 0 0 0 0,0-1 0 0 0,0 1 0 0 0,0-1 0 0 0,10-19 272 0 0,-6 17-270 0 0,0 0-1 0 0,0-1 0 0 0,1 2 1 0 0,0-1-1 0 0,-1 0 1 0 0,1 1-1 0 0,0 0 0 0 0,0 0 1 0 0,0 1-1 0 0,1-1 1 0 0,5 0-1 0 0,26-3-2202 0 0,-2 4-4248 0 0,-35 1 6326 0 0,0 0-1 0 0,1 0 1 0 0,-1 1 0 0 0,0-1-1 0 0,0 0 1 0 0,1 0-1 0 0,-1 0 1 0 0,0 0 0 0 0,1 0-1 0 0,-1 0 1 0 0,0 0 0 0 0,0 0-1 0 0,1 0 1 0 0,-1 0 0 0 0,0 0-1 0 0,1 0 1 0 0,-1 0-1 0 0,0 0 1 0 0,0 0 0 0 0,1 0-1 0 0,-1 0 1 0 0,0 0 0 0 0,0-1-1 0 0,1 1 1 0 0,-1 0-1 0 0,0 0 1 0 0,0 0 0 0 0,1 0-1 0 0,-1 0 1 0 0,0-1 0 0 0,0 1-1 0 0,1 0 1 0 0,-1 0-1 0 0,0-1 1 0 0,0 1 0 0 0,0 0-1 0 0,0 0 1 0 0,0 0 0 0 0,1-1-1 0 0,-1 1 1 0 0,0 0-1 0 0,0-1 1 0 0,0 1 0 0 0,0 0-1 0 0,0 0 1 0 0,0-1 0 0 0,0 1-1 0 0,1-5-2031 0 0</inkml:trace>
  <inkml:trace contextRef="#ctx0" brushRef="#br0" timeOffset="1">244 346 10890 0 0,'0'8'1188'0'0,"0"0"0"0"0,0 1 0 0 0,1-1-1 0 0,1 0 1 0 0,-1 0 0 0 0,2 0 0 0 0,-1 0-1 0 0,1 0 1 0 0,6 12 0 0 0,-8-17-1087 0 0,1-1 1 0 0,0 1 0 0 0,0-1-1 0 0,0 1 1 0 0,0-1 0 0 0,0 0-1 0 0,0 0 1 0 0,0 0 0 0 0,1 0-1 0 0,-1 0 1 0 0,1-1 0 0 0,0 1-1 0 0,-1-1 1 0 0,1 1 0 0 0,0-1-1 0 0,0 0 1 0 0,0 0 0 0 0,0-1-1 0 0,0 1 1 0 0,0 0 0 0 0,0-1-1 0 0,0 0 1 0 0,0 0 0 0 0,0 0-1 0 0,0 0 1 0 0,0 0 0 0 0,0 0-1 0 0,0-1 1 0 0,5-1 0 0 0,-4 1-84 0 0,0-1 1 0 0,0 1 0 0 0,0-1 0 0 0,0 0-1 0 0,0 0 1 0 0,0 0 0 0 0,0-1-1 0 0,0 1 1 0 0,-1-1 0 0 0,1 0 0 0 0,-1 0-1 0 0,0 0 1 0 0,0-1 0 0 0,0 1 0 0 0,-1-1-1 0 0,1 0 1 0 0,-1 1 0 0 0,1-1 0 0 0,-1 0-1 0 0,-1 0 1 0 0,1-1 0 0 0,-1 1 0 0 0,1 0-1 0 0,-1 0 1 0 0,0-1 0 0 0,0-4 0 0 0,0 3 6 0 0,0 0 1 0 0,-1 0 0 0 0,0 0 0 0 0,0 0 0 0 0,0 0-1 0 0,-1 0 1 0 0,0 0 0 0 0,0 0 0 0 0,-1 0 0 0 0,1 0-1 0 0,-1 0 1 0 0,0 0 0 0 0,-1 1 0 0 0,0-1 0 0 0,1 1-1 0 0,-2 0 1 0 0,1 0 0 0 0,-8-9 0 0 0,10 12-4 0 0,-1 1 0 0 0,0-1 0 0 0,0 1 0 0 0,0-1 0 0 0,0 1 0 0 0,0 0-1 0 0,0-1 1 0 0,0 1 0 0 0,0 0 0 0 0,-1 1 0 0 0,1-1 0 0 0,0 0 0 0 0,0 0 0 0 0,-1 1 0 0 0,1 0 0 0 0,-1-1 0 0 0,1 1 0 0 0,0 0 0 0 0,-1 0 0 0 0,1 0 0 0 0,-1 1 0 0 0,1-1 0 0 0,0 0 0 0 0,-1 1 0 0 0,1 0 0 0 0,0-1 0 0 0,-1 1 0 0 0,1 0 0 0 0,0 0 0 0 0,0 0 0 0 0,0 1 0 0 0,0-1 0 0 0,0 0 0 0 0,0 1 0 0 0,0-1 0 0 0,-2 3-1 0 0,-1 1-53 0 0,0 0-1 0 0,0 1 0 0 0,1-1 1 0 0,-1 1-1 0 0,1 0 0 0 0,1 0 1 0 0,-1 0-1 0 0,1 0 0 0 0,0 1 1 0 0,-4 13-1 0 0,5-12-488 0 0,1 0 0 0 0,0 0 0 0 0,0 0 0 0 0,1 12 0 0 0,1-2-3310 0 0,3-1-3824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05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46 11835 0 0,'-33'5'4920'0'0,"15"-4"1970"0"0,39-11-6707 0 0,0 1 1 0 0,1 0-1 0 0,31-7 1 0 0,-44 14-147 0 0,1 0-1 0 0,-1 1 1 0 0,0 0 0 0 0,1 0 0 0 0,-1 1 0 0 0,0 0 0 0 0,1 1 0 0 0,-1 0 0 0 0,0 0 0 0 0,1 1-1 0 0,11 3 1 0 0,-19-4-4 0 0,0 0 1 0 0,0 0-1 0 0,0 0 0 0 0,0 0 0 0 0,0 1 0 0 0,0-1 0 0 0,0 0 1 0 0,0 1-1 0 0,0-1 0 0 0,-1 1 0 0 0,1 0 0 0 0,-1 0 0 0 0,1-1 0 0 0,-1 1 1 0 0,0 0-1 0 0,1 0 0 0 0,-1 0 0 0 0,0 0 0 0 0,0 1 0 0 0,0 2 1 0 0,0 0 8 0 0,0-1 0 0 0,-1 1 0 0 0,1 0 0 0 0,-1-1 1 0 0,0 1-1 0 0,-1 0 0 0 0,1-1 0 0 0,-1 1 0 0 0,-2 8 1 0 0,-3 5-30 0 0,-1-1 1 0 0,0 1 0 0 0,-19 30 0 0 0,0-8-202 0 0,-39 48 0 0 0,112-101 488 0 0,124-30 7 0 0,-125 35-418 0 0,-1-3-1 0 0,0-1 0 0 0,62-27 0 0 0,-105 38-158 0 0,0 0 0 0 0,0 0 1 0 0,0 0-1 0 0,0 0 0 0 0,0 0 0 0 0,-1-1 1 0 0,1 1-1 0 0,0 0 0 0 0,-1-1 1 0 0,1 1-1 0 0,-1-1 0 0 0,3-3 0 0 0,-4 4 88 0 0,1 1-1 0 0,-1 0 0 0 0,0-1 0 0 0,0 1 0 0 0,0 0 1 0 0,0-1-1 0 0,0 1 0 0 0,0-1 0 0 0,0 1 0 0 0,0 0 1 0 0,0-1-1 0 0,0 1 0 0 0,0 0 0 0 0,0-1 0 0 0,-1 1 1 0 0,1 0-1 0 0,0-1 0 0 0,0 1 0 0 0,0 0 0 0 0,0-1 1 0 0,0 1-1 0 0,-1 0 0 0 0,1-1 0 0 0,0 1 0 0 0,0 0 0 0 0,-1 0 1 0 0,1-1-1 0 0,-18-7-5139 0 0,-1 5-1669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05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259 347 7794 0 0,'-5'0'997'0'0,"0"1"1"0"0,0 0 0 0 0,1 0-1 0 0,-1 1 1 0 0,0 0 0 0 0,1 0-1 0 0,-1 0 1 0 0,1 0-1 0 0,0 0 1 0 0,-1 1 0 0 0,-6 6-1 0 0,8-6-675 0 0,0 1-1 0 0,0 0 1 0 0,0-1-1 0 0,1 1 1 0 0,-1 1 0 0 0,1-1-1 0 0,0 0 1 0 0,0 0-1 0 0,1 1 1 0 0,-1-1-1 0 0,1 1 1 0 0,-1 7-1 0 0,-1 4-89 0 0,1 1 0 0 0,1-1 0 0 0,1 0 0 0 0,0 1 0 0 0,1-1 0 0 0,1 0 1 0 0,0 0-1 0 0,1 0 0 0 0,1 0 0 0 0,1 0 0 0 0,0-1 0 0 0,9 19 0 0 0,-9-22-199 0 0,1-1 1 0 0,1 0-1 0 0,0-1 1 0 0,0 1-1 0 0,1-1 1 0 0,0-1-1 0 0,1 1 1 0 0,0-1-1 0 0,1-1 1 0 0,0 0-1 0 0,0 0 1 0 0,0-1-1 0 0,1 0 1 0 0,0-1-1 0 0,0 0 1 0 0,16 5-1 0 0,-9-6-26 0 0,0-1 0 0 0,1 0 0 0 0,-1-1 0 0 0,1-1 0 0 0,0-1 0 0 0,0 0-1 0 0,0-2 1 0 0,0 0 0 0 0,-1-1 0 0 0,1-1 0 0 0,0 0 0 0 0,-1-2 0 0 0,0 0 0 0 0,0-1 0 0 0,0-1-1 0 0,-1 0 1 0 0,0-2 0 0 0,0 0 0 0 0,-1-1 0 0 0,15-12 0 0 0,-15 11-13 0 0,0-2 1 0 0,-1 0 0 0 0,-1 0-1 0 0,0-2 1 0 0,-1 1-1 0 0,0-2 1 0 0,-1 0-1 0 0,-1 0 1 0 0,-1-1 0 0 0,0 0-1 0 0,-1-1 1 0 0,-1 0-1 0 0,-1-1 1 0 0,0 0-1 0 0,-2 0 1 0 0,0 0 0 0 0,-1 0-1 0 0,-1-1 1 0 0,1-20-1 0 0,-5 25 12 0 0,0 1 0 0 0,0 0 0 0 0,-2 0 0 0 0,0-1 0 0 0,0 1 0 0 0,-1 1 0 0 0,-1-1 0 0 0,-1 1 1 0 0,0 0-1 0 0,0 0 0 0 0,-1 0 0 0 0,-1 1 0 0 0,0 0 0 0 0,-1 1 0 0 0,-19-21 0 0 0,12 16 25 0 0,0 2 0 0 0,-1 0 1 0 0,0 0-1 0 0,-1 2 0 0 0,0 0 0 0 0,-1 1 1 0 0,0 1-1 0 0,-1 1 0 0 0,-40-12 1 0 0,31 13 21 0 0,-1 1 1 0 0,0 2 0 0 0,0 1-1 0 0,-1 1 1 0 0,1 2 0 0 0,-1 1-1 0 0,1 1 1 0 0,-1 2 0 0 0,-58 12-1 0 0,73-10-25 0 0,-1 0 0 0 0,1 1-1 0 0,1 1 1 0 0,-1 0 0 0 0,1 1-1 0 0,0 1 1 0 0,1 0 0 0 0,-18 15 0 0 0,22-14-17 0 0,0-1 0 0 0,0 2 0 0 0,1 0 0 0 0,1 0 1 0 0,0 0-1 0 0,0 1 0 0 0,1 0 0 0 0,0 1 0 0 0,1-1 0 0 0,1 1 1 0 0,-5 16-1 0 0,4-5-89 0 0,1 1 0 0 0,1 0-1 0 0,2 0 1 0 0,0 0 0 0 0,1 0 0 0 0,2 0 0 0 0,4 34 0 0 0,3-9-1458 0 0,2 0 1 0 0,25 77-1 0 0,-31-114 558 0 0,7 18-2592 0 0,0-12-2983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5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10042 0 0,'-5'0'609'0'0,"0"0"-1"0"0,0 0 1 0 0,0 1 0 0 0,0 0 0 0 0,0-1-1 0 0,1 2 1 0 0,-1-1 0 0 0,0 1-1 0 0,0 0 1 0 0,1 0 0 0 0,-1 0-1 0 0,1 0 1 0 0,0 1 0 0 0,0 0-1 0 0,0 0 1 0 0,0 0 0 0 0,0 0-1 0 0,-3 4 1 0 0,-1 3 31 0 0,2-1 0 0 0,-1 1-1 0 0,2 0 1 0 0,-1 0 0 0 0,1 0 0 0 0,-6 21 0 0 0,4-9-469 0 0,0 1 1 0 0,2-1 0 0 0,1 1-1 0 0,1 0 1 0 0,1 0 0 0 0,1 0-1 0 0,1 0 1 0 0,1 0 0 0 0,4 26 0 0 0,-3-33-290 0 0,1-1 0 0 0,1 0 0 0 0,0 0 1 0 0,1 0-1 0 0,0 0 0 0 0,1-1 0 0 0,1 0 1 0 0,0 0-1 0 0,1-1 0 0 0,1 1 0 0 0,0-2 1 0 0,1 0-1 0 0,0 0 0 0 0,16 15 0 0 0,12-5-3022 0 0,-37-22 2854 0 0,0 1 0 0 0,0 0 0 0 0,0-1 0 0 0,1 1-1 0 0,-1-1 1 0 0,0 1 0 0 0,1-1 0 0 0,-1 0 0 0 0,0 0 0 0 0,1 0 0 0 0,-1 1 0 0 0,0-1 0 0 0,1 0 0 0 0,-1-1 0 0 0,0 1 0 0 0,1 0 0 0 0,-1 0 0 0 0,0 0 0 0 0,0-1 0 0 0,1 1 0 0 0,-1-1 0 0 0,0 1 0 0 0,0-1 0 0 0,1 0 0 0 0,-1 1 0 0 0,0-1 0 0 0,0 0-1 0 0,1-1 1 0 0,4-13-4096 0 0,5 4-1819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57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25 8522 0 0,'-2'1'562'0'0,"-1"0"1"0"0,1 0 0 0 0,0 0-1 0 0,-1 1 1 0 0,1-1-1 0 0,0 1 1 0 0,0 0-1 0 0,0-1 1 0 0,0 1 0 0 0,0 0-1 0 0,0 0 1 0 0,-1 4-1 0 0,1-3-167 0 0,0 0 0 0 0,0 1 0 0 0,1-1-1 0 0,-1 1 1 0 0,1 0 0 0 0,0-1 0 0 0,-1 8-1 0 0,1 0-70 0 0,1-1 0 0 0,0 1-1 0 0,0-1 1 0 0,1 1 0 0 0,4 16-1 0 0,-4-23-298 0 0,1 1 1 0 0,-1-1-1 0 0,1 0 0 0 0,0 0 0 0 0,0 0 0 0 0,0 0 0 0 0,1 0 1 0 0,0 0-1 0 0,-1-1 0 0 0,7 7 0 0 0,-7-9-22 0 0,-1 1 0 0 0,1 0 0 0 0,0 0 0 0 0,0-1 0 0 0,0 1 0 0 0,0-1 0 0 0,1 0 0 0 0,-1 1 0 0 0,0-1 0 0 0,0 0-1 0 0,1 0 1 0 0,-1-1 0 0 0,1 1 0 0 0,-1 0 0 0 0,1-1 0 0 0,-1 1 0 0 0,1-1 0 0 0,-1 0 0 0 0,1 0 0 0 0,3 0 0 0 0,-4-1-2 0 0,0 0 0 0 0,0 0-1 0 0,-1-1 1 0 0,1 1 0 0 0,0 0 0 0 0,0-1 0 0 0,-1 1 0 0 0,1-1-1 0 0,-1 1 1 0 0,0-1 0 0 0,1 0 0 0 0,-1 1 0 0 0,0-1 0 0 0,0 0-1 0 0,0 0 1 0 0,0 0 0 0 0,0 0 0 0 0,0 0 0 0 0,-1 0 0 0 0,1 0-1 0 0,0-5 1 0 0,5-45 38 0 0,-6 39-17 0 0,-1 0 0 0 0,0-1-1 0 0,-1 1 1 0 0,-4-15 0 0 0,6 25 13 0 0,-1 0 1 0 0,0 0-1 0 0,0 0 1 0 0,0 0-1 0 0,0 0 1 0 0,-1 0-1 0 0,1 0 1 0 0,-1 0-1 0 0,1 1 1 0 0,-1-1-1 0 0,0 1 1 0 0,0-1-1 0 0,0 1 1 0 0,-1-1 0 0 0,1 1-1 0 0,-1 0 1 0 0,1 0-1 0 0,-1 0 1 0 0,0 1-1 0 0,1-1 1 0 0,-1 1-1 0 0,-5-3 1 0 0,6 4 8 0 0,1-1 0 0 0,-1 1 0 0 0,1 0 1 0 0,-1 0-1 0 0,1 0 0 0 0,-1 0 0 0 0,1 0 0 0 0,-1 0 1 0 0,0 0-1 0 0,1 1 0 0 0,-1-1 0 0 0,1 0 0 0 0,-1 1 1 0 0,1-1-1 0 0,0 1 0 0 0,-1 0 0 0 0,1-1 0 0 0,-1 1 1 0 0,1 0-1 0 0,0 0 0 0 0,0 0 0 0 0,-1 0 0 0 0,-1 2 1 0 0,1 0-10 0 0,0 0 1 0 0,0 0-1 0 0,1 0 1 0 0,-1 0-1 0 0,1 0 0 0 0,-1 0 1 0 0,1 1-1 0 0,0-1 1 0 0,0 0-1 0 0,0 5 1 0 0,0 2-172 0 0,0 0-1 0 0,0 0 1 0 0,1 0 0 0 0,1 0 0 0 0,0 0-1 0 0,3 17 1 0 0,10 1-2378 0 0,-4-17-1007 0 0,-10-11 3307 0 0,1 0 1 0 0,-1 1 0 0 0,0-1-1 0 0,1 0 1 0 0,-1 0 0 0 0,0 0-1 0 0,1 0 1 0 0,-1 0 0 0 0,0 0-1 0 0,1 0 1 0 0,-1 0-1 0 0,0 0 1 0 0,1 0 0 0 0,-1 0-1 0 0,0 0 1 0 0,1 0 0 0 0,-1 0-1 0 0,0 0 1 0 0,1 0 0 0 0,-1-1-1 0 0,0 1 1 0 0,0 0 0 0 0,1 0-1 0 0,-1 0 1 0 0,0 0 0 0 0,1-1-1 0 0,-1 1 1 0 0,0 0-1 0 0,1-1-212 0 0,-1 1 212 0 0,0 0 1 0 0,0-1 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57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36 7058 0 0,'-16'20'9499'0'0,"-5"14"-4034"0"0,18-27-5230 0 0,1 0 0 0 0,0-1 0 0 0,0 1 1 0 0,1 0-1 0 0,-1 0 0 0 0,1 0 0 0 0,1 0 0 0 0,0 0 0 0 0,0 1 0 0 0,0-1 0 0 0,1 0 1 0 0,1 7-1 0 0,-1-10-229 0 0,0 0 1 0 0,0 0 0 0 0,0 0 0 0 0,1 0-1 0 0,-1 0 1 0 0,1-1 0 0 0,0 1 0 0 0,1 0-1 0 0,-1-1 1 0 0,0 0 0 0 0,1 1-1 0 0,0-1 1 0 0,0 0 0 0 0,0 0 0 0 0,0-1-1 0 0,0 1 1 0 0,1-1 0 0 0,-1 1-1 0 0,1-1 1 0 0,-1 0 0 0 0,1 0 0 0 0,4 1-1 0 0,-6-2-10 0 0,0 0-1 0 0,0-1 0 0 0,1 1 0 0 0,-1-1 0 0 0,0 1 1 0 0,0-1-1 0 0,1 0 0 0 0,-1 0 0 0 0,0 0 0 0 0,0 0 1 0 0,1 0-1 0 0,-1 0 0 0 0,0-1 0 0 0,0 1 0 0 0,1-1 1 0 0,-1 0-1 0 0,0 1 0 0 0,0-1 0 0 0,0 0 0 0 0,0 0 1 0 0,3-2-1 0 0,-2 0-14 0 0,0 1 0 0 0,-1-1 0 0 0,1 0 0 0 0,0-1-1 0 0,-1 1 1 0 0,1 0 0 0 0,-1-1 0 0 0,0 1 0 0 0,0-1 0 0 0,-1 1 0 0 0,2-6 0 0 0,2-5-46 0 0,-2 0 1 0 0,0 0-1 0 0,0 0 1 0 0,-1-1-1 0 0,0-22 1 0 0,-2 27 55 0 0,0 1 0 0 0,-1-1-1 0 0,0 0 1 0 0,0 1 0 0 0,-5-16 0 0 0,5 23 17 0 0,1 0 0 0 0,-1 1 0 0 0,0-1 0 0 0,1 0 0 0 0,-1 1 0 0 0,0-1 0 0 0,0 1 0 0 0,0-1 0 0 0,0 1 0 0 0,0 0 0 0 0,-1-1 0 0 0,1 1 0 0 0,0 0 0 0 0,-1 0 0 0 0,1 0 0 0 0,-1 0 0 0 0,1 0 0 0 0,-1 0 0 0 0,1 0 0 0 0,-1 0 0 0 0,0 1 0 0 0,1-1 0 0 0,-1 1 0 0 0,0-1 0 0 0,1 1 0 0 0,-1 0 0 0 0,0-1 0 0 0,0 1 0 0 0,1 0 0 0 0,-1 0 0 0 0,0 0 0 0 0,0 1 0 0 0,0-1 0 0 0,1 0 0 0 0,-1 1 0 0 0,0-1 0 0 0,1 1 0 0 0,-3 0 0 0 0,-2 1 24 0 0,0 1 0 0 0,1-1-1 0 0,-1 1 1 0 0,1 0-1 0 0,0 1 1 0 0,0-1 0 0 0,0 1-1 0 0,1 0 1 0 0,-1 0 0 0 0,1 1-1 0 0,0-1 1 0 0,0 1-1 0 0,0 0 1 0 0,-5 9 0 0 0,7-10-198 0 0,0 0 0 0 0,0 1 0 0 0,0-1 0 0 0,1 1 0 0 0,-1-1 0 0 0,1 1 0 0 0,0 0 0 0 0,0 7 0 0 0,1-8-357 0 0,0-1 1 0 0,0 1-1 0 0,0 0 1 0 0,1 0 0 0 0,0-1-1 0 0,0 1 1 0 0,0 0 0 0 0,0-1-1 0 0,0 1 1 0 0,1-1-1 0 0,3 6 1 0 0,-4-6-134 0 0,1 0 0 0 0,0-1-1 0 0,0 1 1 0 0,1-1 0 0 0,-1 1-1 0 0,0-1 1 0 0,1 0 0 0 0,-1 0 0 0 0,1 0-1 0 0,0-1 1 0 0,-1 1 0 0 0,4 1-1 0 0,3 2-1365 0 0,9 4-3209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5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12467 0 0,'1'30'9554'0'0,"3"3"-4867"0"0,11 76-4912 0 0,-7-59 1161 0 0,-8-45-1199 0 0,19 95-343 0 0,-9-67-3738 0 0,3-2-5859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06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57 8570 0 0,'-9'-4'1519'0'0,"-14"-2"4585"0"0,23 6-5997 0 0,-1 0 1 0 0,1 1-1 0 0,-1-1 0 0 0,1 1 1 0 0,-1-1-1 0 0,1 0 0 0 0,-1 1 0 0 0,1-1 1 0 0,-1 1-1 0 0,1-1 0 0 0,0 1 1 0 0,-1 0-1 0 0,1-1 0 0 0,0 1 1 0 0,-1-1-1 0 0,1 1 0 0 0,0 0 1 0 0,0-1-1 0 0,0 1 0 0 0,0 0 1 0 0,-1-1-1 0 0,1 1 0 0 0,0-1 0 0 0,0 1 1 0 0,0 0-1 0 0,0-1 0 0 0,1 1 1 0 0,-1 0-1 0 0,0-1 0 0 0,0 1 1 0 0,0 0-1 0 0,0-1 0 0 0,1 1 1 0 0,-1-1-1 0 0,1 2 0 0 0,8 40 1333 0 0,-5-26-1197 0 0,-1-1 0 0 0,-1 1 0 0 0,2 19-1 0 0,-13-101-271 0 0,6 55 31 0 0,1 0 0 0 0,0 0 0 0 0,1 0 1 0 0,0 0-1 0 0,1 0 0 0 0,0-1 0 0 0,3-15 0 0 0,-2 26 8 0 0,-1-1 1 0 0,1 1-1 0 0,-1 0 0 0 0,1 0 0 0 0,0 0 0 0 0,0 0 0 0 0,0-1 0 0 0,-1 1 0 0 0,1 0 0 0 0,0 1 0 0 0,0-1 0 0 0,0 0 0 0 0,1 0 0 0 0,-1 0 0 0 0,0 0 0 0 0,0 1 0 0 0,0-1 0 0 0,0 1 0 0 0,1-1 0 0 0,-1 1 0 0 0,0-1 0 0 0,1 1 0 0 0,-1 0 0 0 0,0 0 0 0 0,1-1 0 0 0,-1 1 0 0 0,0 0 0 0 0,1 0 0 0 0,-1 0 0 0 0,0 0 0 0 0,1 1 0 0 0,-1-1 0 0 0,0 0 0 0 0,2 1 0 0 0,9 1 46 0 0,-1 1-1 0 0,0 0 1 0 0,11 5-1 0 0,-15-5-47 0 0,-4-3 10 0 0,-1 1 1 0 0,1 0 0 0 0,-1 0-1 0 0,1 1 1 0 0,-1-1 0 0 0,0 0-1 0 0,0 1 1 0 0,1-1 0 0 0,-1 1-1 0 0,0 0 1 0 0,-1 0 0 0 0,1 0 0 0 0,0 0-1 0 0,0 0 1 0 0,-1 0 0 0 0,1 0-1 0 0,-1 0 1 0 0,0 1 0 0 0,0-1-1 0 0,0 1 1 0 0,0-1 0 0 0,0 1-1 0 0,0-1 1 0 0,-1 1 0 0 0,1-1-1 0 0,-1 1 1 0 0,0 0 0 0 0,1-1 0 0 0,-1 1-1 0 0,0 0 1 0 0,-1-1 0 0 0,1 1-1 0 0,0 0 1 0 0,-1-1 0 0 0,0 1-1 0 0,1-1 1 0 0,-1 1 0 0 0,0-1-1 0 0,-2 4 1 0 0,0 1-34 0 0,0 0 0 0 0,-1 0 0 0 0,1-1 0 0 0,-2 1-1 0 0,1-1 1 0 0,-1 0 0 0 0,1 0 0 0 0,-2 0 0 0 0,1 0 0 0 0,-1-1 0 0 0,0 0-1 0 0,-10 6 1 0 0,-5 2-195 0 0,35-21 100 0 0,2-2-392 0 0,-6 4 532 0 0,0 1 1 0 0,0-1-1 0 0,12-3 0 0 0,-4 4-3300 0 0,1 5-3521 0 0,-7 3-400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58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42 14803 0 0,'-1'0'244'0'0,"-1"0"0"0"0,1 0 0 0 0,-1-1 0 0 0,1 1 0 0 0,-1 0-1 0 0,1-1 1 0 0,-1 1 0 0 0,1-1 0 0 0,0 0 0 0 0,-1 1 0 0 0,1-1 0 0 0,0 0 0 0 0,-1 0 0 0 0,1 0-1 0 0,0 0 1 0 0,0 0 0 0 0,-2-1 0 0 0,3 1-127 0 0,0 1-1 0 0,1-1 0 0 0,-1 1 1 0 0,0-1-1 0 0,0 1 1 0 0,0-1-1 0 0,0 0 1 0 0,0 1-1 0 0,1-1 1 0 0,-1 1-1 0 0,0-1 1 0 0,0 1-1 0 0,1-1 1 0 0,-1 1-1 0 0,0-1 1 0 0,1 1-1 0 0,-1 0 1 0 0,1-1-1 0 0,-1 1 0 0 0,1-1 1 0 0,-1 1-1 0 0,0 0 1 0 0,1-1-1 0 0,-1 1 1 0 0,1 0-1 0 0,0 0 1 0 0,-1-1-1 0 0,2 1 1 0 0,4-3 106 0 0,0 0 0 0 0,0 1 0 0 0,1 0 1 0 0,-1 0-1 0 0,1 1 0 0 0,10-2 0 0 0,30 8-132 0 0,-40-4-244 0 0,1 0 1 0 0,0 0-1 0 0,-1 0 1 0 0,15-2-1 0 0,-76 13-3951 0 0,-11 10 3418 0 0,57-19 828 0 0,1 0 0 0 0,-1 1 1 0 0,0 0-1 0 0,1 0 0 0 0,0 1 0 0 0,0 0 1 0 0,0 0-1 0 0,1 1 0 0 0,-1 0 1 0 0,1 0-1 0 0,1 0 0 0 0,-1 1 1 0 0,-6 10-1 0 0,11-15-135 0 0,0 0 1 0 0,0-1-1 0 0,0 1 1 0 0,0 0-1 0 0,0 0 0 0 0,0 0 1 0 0,1 0-1 0 0,-1 0 0 0 0,1 0 1 0 0,-1 0-1 0 0,1 0 0 0 0,0 0 1 0 0,0 0-1 0 0,0 0 0 0 0,0 0 1 0 0,0 0-1 0 0,0 0 1 0 0,1 0-1 0 0,-1 0 0 0 0,1 0 1 0 0,-1 0-1 0 0,1 0 0 0 0,0 0 1 0 0,0 0-1 0 0,0 0 0 0 0,0 0 1 0 0,0 0-1 0 0,0-1 0 0 0,0 1 1 0 0,1-1-1 0 0,-1 1 1 0 0,0-1-1 0 0,1 1 0 0 0,0-1 1 0 0,-1 0-1 0 0,1 1 0 0 0,0-1 1 0 0,-1 0-1 0 0,4 1 0 0 0,1 0-88 0 0,0 1 1 0 0,0-1-1 0 0,1-1 0 0 0,-1 1 0 0 0,0-1 0 0 0,1 0 0 0 0,-1-1 0 0 0,1 1 1 0 0,-1-1-1 0 0,1-1 0 0 0,8 0 0 0 0,0-2-786 0 0,30-5-1550 0 0,-43 8 1790 0 0,1-1 0 0 0,-1 0 0 0 0,1 1 0 0 0,-1-1 0 0 0,1-1 0 0 0,-1 1 0 0 0,0 0 0 0 0,0 0 0 0 0,1-1 0 0 0,-1 1 0 0 0,0-1-1 0 0,0 0 1 0 0,2-3 0 0 0,-16 11-1301 0 0,-18 8 6361 0 0,27-12-3815 0 0,0 0-1 0 0,0 0 1 0 0,0 1 0 0 0,0-1-1 0 0,1 1 1 0 0,-1-1 0 0 0,1 1-1 0 0,0 0 1 0 0,0 0 0 0 0,0 0-1 0 0,0 0 1 0 0,0 1 0 0 0,1-1-1 0 0,-1 0 1 0 0,-1 6 0 0 0,0 5 142 0 0,-1 0 1 0 0,-1 24 0 0 0,-2 7-1126 0 0,1-31-609 0 0,3-10-150 0 0,3-8-295 0 0,1 2 1430 0 0,-1 0-1 0 0,1 0 1 0 0,1 0-1 0 0,-1 0 1 0 0,0 1-1 0 0,0-1 1 0 0,1 0-1 0 0,-1 1 1 0 0,1-1 0 0 0,-1 0-1 0 0,1 1 1 0 0,0 0-1 0 0,0-1 1 0 0,-1 1-1 0 0,1 0 1 0 0,0 0-1 0 0,0 0 1 0 0,0 0 0 0 0,0 0-1 0 0,0 1 1 0 0,1-1-1 0 0,3 0 1 0 0,6-2 107 0 0,0 1 0 0 0,22 0 0 0 0,-26 2-296 0 0,22 0-1403 0 0,4 0-5131 0 0,-23-2 435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58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13203 0 0,'-2'11'2640'0'0,"-1"5"-951"0"0,-1 4-361 0 0,2 1-416 0 0,0 2-480 0 0,-1 2-264 0 0,3-1-296 0 0,-2-1-400 0 0,0 0-560 0 0,0-3-720 0 0,-1 0-801 0 0,-2-4-656 0 0,-1-4-3312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59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10234 0 0,'10'-4'7159'0'0,"10"-9"-5602"0"0,-6 3-1155 0 0,-6 7-336 0 0,-1 1 0 0 0,0-1-1 0 0,1 1 1 0 0,-1 1 0 0 0,1 0 0 0 0,11-1-1 0 0,-17 2-30 0 0,0 0 0 0 0,-1 0 0 0 0,1 0 0 0 0,0 0 0 0 0,-1 0 0 0 0,1 0 0 0 0,-1 1 0 0 0,1-1-1 0 0,0 1 1 0 0,-1-1 0 0 0,1 1 0 0 0,-1 0 0 0 0,1-1 0 0 0,-1 1 0 0 0,2 2 0 0 0,-2-3 22 0 0,0 1-1 0 0,-1 0 1 0 0,1 0 0 0 0,-1 0 0 0 0,1 0 0 0 0,-1 0 0 0 0,0 0 0 0 0,1 1 0 0 0,-1-1 0 0 0,0 0 0 0 0,0 0 0 0 0,0 0 0 0 0,0 0-1 0 0,0 0 1 0 0,0 0 0 0 0,0 0 0 0 0,0 0 0 0 0,0 0 0 0 0,-1 1 0 0 0,1-1 0 0 0,0 0 0 0 0,-1 0 0 0 0,1 0 0 0 0,0 0-1 0 0,-1 0 1 0 0,0 1 0 0 0,-3 4 405 0 0,0 0-1 0 0,1 0 0 0 0,-2 0 1 0 0,-8 9-1 0 0,9-12-367 0 0,1 1-1 0 0,0 0 1 0 0,-1-1 0 0 0,1 1-1 0 0,1 1 1 0 0,-1-1-1 0 0,1 0 1 0 0,-1 1 0 0 0,1-1-1 0 0,1 1 1 0 0,-3 5-1 0 0,5-10-110 0 0,-1 1 0 0 0,0 0 0 0 0,0 0 0 0 0,0 0 0 0 0,1 0 0 0 0,-1 0-1 0 0,0-1 1 0 0,1 1 0 0 0,-1 0 0 0 0,1 0 0 0 0,-1 0 0 0 0,1-1 0 0 0,-1 1-1 0 0,1 0 1 0 0,0-1 0 0 0,-1 1 0 0 0,1-1 0 0 0,0 1 0 0 0,-1 0 0 0 0,1-1-1 0 0,0 0 1 0 0,0 1 0 0 0,0-1 0 0 0,-1 1 0 0 0,1-1 0 0 0,0 0 0 0 0,0 0-1 0 0,0 1 1 0 0,0-1 0 0 0,0 0 0 0 0,0 0 0 0 0,-1 0 0 0 0,1 0 0 0 0,0 0 0 0 0,0 0-1 0 0,0 0 1 0 0,1-1 0 0 0,37-1-3745 0 0,-35 1 2803 0 0,0-1 0 0 0,-1 1 0 0 0,1-1 0 0 0,0 0 0 0 0,-1 0-1 0 0,1 0 1 0 0,-1 0 0 0 0,6-5 0 0 0,12-11-6412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3:5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16932 0 0,'0'0'104'0'0,"0"1"0"0"0,1-1 0 0 0,-1 1 0 0 0,0-1 0 0 0,0 1 0 0 0,0 0 0 0 0,1-1 0 0 0,-1 1 0 0 0,0-1 0 0 0,1 0 0 0 0,-1 1 0 0 0,0-1 0 0 0,1 1 0 0 0,-1-1 0 0 0,1 1 0 0 0,-1-1 0 0 0,0 0 0 0 0,1 1 0 0 0,-1-1 1 0 0,1 0-1 0 0,-1 0 0 0 0,1 1 0 0 0,-1-1 0 0 0,1 0 0 0 0,0 0 0 0 0,-1 0 0 0 0,1 1 0 0 0,-1-1 0 0 0,1 0 0 0 0,-1 0 0 0 0,1 0 0 0 0,0 0 0 0 0,-1 0 0 0 0,1 0 0 0 0,-1 0 0 0 0,1 0 0 0 0,-1-1 0 0 0,1 1 0 0 0,-1 0 0 0 0,1 0 0 0 0,0 0 1 0 0,0-1-1 0 0,32-9 714 0 0,-23 7-382 0 0,12-3-371 0 0,1 2 0 0 0,-1 1 0 0 0,39-2 0 0 0,-72 7-154 0 0,-1 0 1 0 0,1 0-1 0 0,-1 1 1 0 0,1 0 0 0 0,0 1-1 0 0,0 1 1 0 0,1 0 0 0 0,-1 0-1 0 0,1 1 1 0 0,-18 13-1 0 0,23-14 193 0 0,1-1-1 0 0,0 1 1 0 0,0 0-1 0 0,0 1 1 0 0,0-1-1 0 0,1 0 1 0 0,0 1-1 0 0,0 0 1 0 0,1 0-1 0 0,-1 0 1 0 0,1 0-1 0 0,1 0 1 0 0,-1 0-1 0 0,1 1 0 0 0,0-1 1 0 0,0 0-1 0 0,1 1 1 0 0,0-1-1 0 0,1 9 1 0 0,-1-11-206 0 0,0 0 0 0 0,1 0-1 0 0,-1 0 1 0 0,1 0 0 0 0,0-1 0 0 0,0 1 0 0 0,1 0 0 0 0,-1-1 0 0 0,1 1 0 0 0,0-1 0 0 0,0 1-1 0 0,0-1 1 0 0,0 0 0 0 0,0 0 0 0 0,1 0 0 0 0,-1 0 0 0 0,1 0 0 0 0,0 0 0 0 0,0-1 0 0 0,0 0-1 0 0,0 1 1 0 0,0-1 0 0 0,1 0 0 0 0,-1 0 0 0 0,1-1 0 0 0,-1 1 0 0 0,1-1 0 0 0,0 0 0 0 0,-1 0-1 0 0,1 0 1 0 0,0 0 0 0 0,8 0 0 0 0,-9-1-503 0 0,0 0 0 0 0,0-1 0 0 0,0 1 0 0 0,-1 0 1 0 0,1-1-1 0 0,0 0 0 0 0,0 0 0 0 0,0 0 0 0 0,0 0 0 0 0,-1 0 0 0 0,1-1 0 0 0,0 1 0 0 0,-1-1 0 0 0,0 0 0 0 0,1 1 0 0 0,3-5 1 0 0,11-10-5607 0 0</inkml:trace>
  <inkml:trace contextRef="#ctx0" brushRef="#br0" timeOffset="1">152 13 8274 0 0,'0'-1'271'0'0,"1"1"-1"0"0,-1-1 1 0 0,0 1 0 0 0,0-1 0 0 0,0 1 0 0 0,0 0 0 0 0,0-1-1 0 0,1 1 1 0 0,-1-1 0 0 0,0 1 0 0 0,0-1 0 0 0,1 1-1 0 0,-1 0 1 0 0,0-1 0 0 0,1 1 0 0 0,-1 0 0 0 0,0-1 0 0 0,1 1-1 0 0,-1 0 1 0 0,0-1 0 0 0,1 1 0 0 0,-1 0 0 0 0,1 0 0 0 0,-1 0-1 0 0,1-1 1 0 0,-1 1 0 0 0,1 0 0 0 0,-1 0 0 0 0,0 0-1 0 0,1 0 1 0 0,-1 0 0 0 0,1 0 0 0 0,25 0 2166 0 0,21 12-2238 0 0,-33-8-322 0 0,-17-6-289 0 0,2 2 418 0 0,-1-1 1 0 0,0 1 0 0 0,1 0 0 0 0,-1 0-1 0 0,0 0 1 0 0,1 0 0 0 0,-1 0 0 0 0,0 0 0 0 0,1 1-1 0 0,-1-1 1 0 0,1 0 0 0 0,-1 1 0 0 0,0-1-1 0 0,1 1 1 0 0,-1 0 0 0 0,1-1 0 0 0,-2 2-1 0 0,-3 3 322 0 0,1-1 0 0 0,0 1-1 0 0,0 0 1 0 0,1 0-1 0 0,-1 1 1 0 0,1-1 0 0 0,0 1-1 0 0,1 0 1 0 0,-1 0-1 0 0,1 0 1 0 0,1 1 0 0 0,-5 12-1 0 0,4-11-207 0 0,1 0 0 0 0,0 0 0 0 0,1 0 0 0 0,0 1-1 0 0,0-1 1 0 0,1 0 0 0 0,0 0 0 0 0,0 1 0 0 0,1-1 0 0 0,3 15 0 0 0,-4-22-138 0 0,1 1 0 0 0,-1 0 0 0 0,1 0 0 0 0,0-1 0 0 0,-1 1 0 0 0,1-1 0 0 0,0 1 0 0 0,0 0 0 0 0,0-1 0 0 0,0 0 0 0 0,1 1 0 0 0,-1-1 0 0 0,0 0 1 0 0,0 1-1 0 0,1-1 0 0 0,-1 0 0 0 0,1 0 0 0 0,-1 0 0 0 0,1 0 0 0 0,0 0 0 0 0,2 1 0 0 0,-1-2-176 0 0,0 1 0 0 0,0-1 1 0 0,0 1-1 0 0,0-1 0 0 0,0 0 0 0 0,0 0 0 0 0,0-1 1 0 0,0 1-1 0 0,0-1 0 0 0,0 1 0 0 0,0-1 0 0 0,4-1 1 0 0,-2 0-651 0 0,1-1 1 0 0,-1 1-1 0 0,0-1 1 0 0,0 0 0 0 0,0 0-1 0 0,0 0 1 0 0,0-1-1 0 0,-1 0 1 0 0,1 0 0 0 0,-1 0-1 0 0,0 0 1 0 0,0-1-1 0 0,4-6 1 0 0,-2 1-1852 0 0,7 5-1466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00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34 2945 0 0,'-8'-14'13520'0'0,"4"25"-7301"0"0,2 38-4637 0 0,1-35-1036 0 0,0-6-524 0 0,0 25 10 0 0,1-32-64 0 0,0 0 0 0 0,0 0 0 0 0,0 0 0 0 0,0-1 0 0 0,0 1 0 0 0,0 0 0 0 0,0 0 0 0 0,0 0 1 0 0,1 0-1 0 0,-1 0 0 0 0,0 0 0 0 0,1-1 0 0 0,-1 1 0 0 0,1 0 0 0 0,-1 0 0 0 0,1 0 0 0 0,-1-1 0 0 0,1 1 0 0 0,0 0 0 0 0,-1-1 0 0 0,1 1 0 0 0,0 0 0 0 0,-1-1 0 0 0,1 1 1 0 0,0-1-1 0 0,0 1 0 0 0,0-1 0 0 0,1 1 0 0 0,-1-1-14 0 0,0-1 0 0 0,1 1 0 0 0,-1 0 0 0 0,0-1 0 0 0,0 1 1 0 0,1-1-1 0 0,-1 0 0 0 0,0 1 0 0 0,0-1 0 0 0,0 0 0 0 0,0 0 0 0 0,0 0 0 0 0,0 1 0 0 0,0-1 1 0 0,0 0-1 0 0,0 0 0 0 0,0-1 0 0 0,-1 1 0 0 0,1 0 0 0 0,0 0 0 0 0,-1 0 0 0 0,2-2 1 0 0,16-33-1612 0 0,-16 31 1084 0 0,22-28-3279 0 0,-20 29 3308 0 0,-1 0 0 0 0,1-1 0 0 0,-1 1 1 0 0,0-1-1 0 0,0 1 0 0 0,3-8 0 0 0,-6 11 655 0 0,0 0 0 0 0,0 0 0 0 0,1 0 0 0 0,-1 1-1 0 0,0-1 1 0 0,0 0 0 0 0,0 0 0 0 0,0 0 0 0 0,0 0 0 0 0,0 1-1 0 0,0-1 1 0 0,0 0 0 0 0,0 0 0 0 0,-1 0 0 0 0,1 1 0 0 0,0-1 0 0 0,0 0-1 0 0,-1 0 1 0 0,1 0 0 0 0,-1 1 0 0 0,1-1 0 0 0,0 0 0 0 0,-1 1 0 0 0,1-1-1 0 0,-1 0 1 0 0,0 1 0 0 0,1-1 0 0 0,-1 1 0 0 0,1-1 0 0 0,-2 0 0 0 0,1 1 26 0 0,1 0 0 0 0,-1 0 1 0 0,1-1-1 0 0,-1 1 1 0 0,1 0-1 0 0,-1 0 1 0 0,0 0-1 0 0,1 0 0 0 0,-1 0 1 0 0,1 0-1 0 0,-1 0 1 0 0,0 0-1 0 0,1 1 1 0 0,-1-1-1 0 0,1 0 0 0 0,-1 0 1 0 0,0 0-1 0 0,1 1 1 0 0,-1-1-1 0 0,1 0 1 0 0,-1 0-1 0 0,1 1 0 0 0,-1-1 1 0 0,1 1-1 0 0,-1-1 1 0 0,1 0-1 0 0,0 1 1 0 0,-1-1-1 0 0,1 1 0 0 0,-1-1 1 0 0,1 1-1 0 0,0-1 1 0 0,0 1-1 0 0,-1-1 1 0 0,1 1-1 0 0,0-1 1 0 0,0 1-1 0 0,-1 0 0 0 0,1-1 1 0 0,0 1-1 0 0,0-1 1 0 0,0 2-1 0 0,-3 10 289 0 0,1 1-1 0 0,0 0 1 0 0,0-1-1 0 0,1 1 1 0 0,1 0 0 0 0,1 0-1 0 0,3 25 1 0 0,-2-27-1554 0 0,0-1-1 0 0,1 1 1 0 0,0-1 0 0 0,1 1 0 0 0,7 14-1 0 0,-11-24 652 0 0,5 5-2279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00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13491 0 0,'19'-1'7258'0'0,"7"0"-3159"0"0,-21 1-4001 0 0,0 0 0 0 0,0 0 0 0 0,0 1 0 0 0,0 0 0 0 0,8 2 0 0 0,-11-2-103 0 0,0 0 0 0 0,0 0-1 0 0,0 0 1 0 0,0 0 0 0 0,0 0 0 0 0,0 0 0 0 0,-1 1 0 0 0,1-1 0 0 0,0 0-1 0 0,-1 1 1 0 0,1 0 0 0 0,-1-1 0 0 0,1 1 0 0 0,-1 0 0 0 0,0 0 0 0 0,0 0-1 0 0,0-1 1 0 0,0 1 0 0 0,0 0 0 0 0,0 1 0 0 0,-1-1 0 0 0,1 0-1 0 0,-1 0 1 0 0,1 0 0 0 0,-1 0 0 0 0,0 0 0 0 0,0 1 0 0 0,0-1 0 0 0,0 3-1 0 0,-6 53-595 0 0,-4-22-3963 0 0,12-52-6322 0 0,3-15 7885 0 0,-5 28 3227 0 0,1 1 0 0 0,0-1 0 0 0,-1 0-1 0 0,1 0 1 0 0,1 1 0 0 0,-1-1 0 0 0,0 1 0 0 0,1-1 0 0 0,-1 1 0 0 0,1-1 0 0 0,0 1-1 0 0,0 0 1 0 0,-1 0 0 0 0,2 0 0 0 0,-1 0 0 0 0,3-2 0 0 0,3-1 452 0 0,-6 3 137 0 0,0 1-1 0 0,0-1 1 0 0,0 1 0 0 0,0 0-1 0 0,0-1 1 0 0,1 1-1 0 0,-1 0 1 0 0,1 0-1 0 0,-1 1 1 0 0,0-1 0 0 0,1 1-1 0 0,-1-1 1 0 0,1 1-1 0 0,3-1 1 0 0,14 8 731 0 0,-18-6-1542 0 0,1 1 0 0 0,-1-1-1 0 0,0 1 1 0 0,0-1 0 0 0,0 1 0 0 0,0 0 0 0 0,0 0-1 0 0,0 0 1 0 0,0 0 0 0 0,-1 0 0 0 0,1 0 0 0 0,-1 1 0 0 0,1-1-1 0 0,-1 0 1 0 0,0 1 0 0 0,0-1 0 0 0,1 4 0 0 0,-1 0 39 0 0,0-1 0 0 0,0 1 0 0 0,0 0 0 0 0,-1 0 1 0 0,1 1-1 0 0,-1-1 0 0 0,-2 8 0 0 0,0 0-515 0 0,-1 0 1 0 0,0 0-1 0 0,-1-1 0 0 0,-1 1 0 0 0,0-1 0 0 0,-8 14 0 0 0,6-17-5093 0 0,9-20 333 0 0,9-18 127 0 0,-4 17 1849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01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8122 0 0,'2'-2'1165'0'0,"1"0"1"0"0,0 0 0 0 0,-1 0 0 0 0,1 0-1 0 0,0 0 1 0 0,0 1 0 0 0,0 0-1 0 0,1-1 1 0 0,3 0 0 0 0,-6 4-913 0 0,0-1 0 0 0,0 1 0 0 0,0 0 0 0 0,0 0 0 0 0,0 0 0 0 0,-1-1 0 0 0,1 1 0 0 0,-1 0 0 0 0,1 0 0 0 0,-1 0 0 0 0,0 0 0 0 0,0 0 0 0 0,0 3 0 0 0,0-5-181 0 0,16 141 1228 0 0,-16-141-1317 0 0,0 0 0 0 0,0 0 0 0 0,0 0 0 0 0,1 0 0 0 0,-1 1 0 0 0,0-1 0 0 0,0 0 0 0 0,0 0 0 0 0,0 0 0 0 0,0 0 0 0 0,0 0 0 0 0,0 0 0 0 0,0 0-1 0 0,0 1 1 0 0,1-1 0 0 0,-1 0 0 0 0,0 0 0 0 0,0 0 0 0 0,0 0 0 0 0,0 0 0 0 0,0 0 0 0 0,0 0 0 0 0,1 0 0 0 0,-1 0 0 0 0,0 0 0 0 0,0 0 0 0 0,0 0 0 0 0,0 0 0 0 0,0 0 0 0 0,1 0 0 0 0,-1 0-1 0 0,0 0 1 0 0,0 0 0 0 0,0 0 0 0 0,0 0 0 0 0,0 0 0 0 0,1 0 0 0 0,-1 0 0 0 0,0 0 0 0 0,0 0 0 0 0,0 0 0 0 0,0 0 0 0 0,0 0 0 0 0,0 0 0 0 0,1 0 0 0 0,-1-1 0 0 0,0 1 0 0 0,0 0 0 0 0,0 0-1 0 0,0 0 1 0 0,0 0 0 0 0,0 0 0 0 0,0 0 0 0 0,0 0 0 0 0,1-1 0 0 0,10-11-559 0 0,9-14-568 0 0,-9 12-233 0 0,4-7-2832 0 0,-7-1-4704 0 0,-8 17 4363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01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16 10074 0 0,'-13'-15'11579'0'0,"38"33"-8587"0"0,-4-3-3038 0 0,-19-13 110 0 0,0-1 1 0 0,0 0 0 0 0,0 1 0 0 0,-1-1 0 0 0,1 1 0 0 0,0-1-1 0 0,-1 1 1 0 0,0 0 0 0 0,1 0 0 0 0,-1 0 0 0 0,0 0 0 0 0,0 0-1 0 0,0 0 1 0 0,0 0 0 0 0,0 0 0 0 0,-1 0 0 0 0,1 0 0 0 0,0 5 0 0 0,-1-3-5 0 0,0 0 0 0 0,0 1 0 0 0,0-1 1 0 0,-1 0-1 0 0,0 0 0 0 0,0 0 0 0 0,0 0 1 0 0,0 0-1 0 0,-3 7 0 0 0,-6 6-159 0 0,1 0 0 0 0,-2 0-1 0 0,-20 23 1 0 0,19-24-260 0 0,7-10 226 0 0,3-3 74 0 0,0-1 0 0 0,0 0 0 0 0,0 1 1 0 0,0-1-1 0 0,0 1 0 0 0,0-1 0 0 0,1 1 1 0 0,0 0-1 0 0,-1 0 0 0 0,1 0 0 0 0,-1 4 1 0 0,2-6 64 0 0,1-1 1 0 0,0 1-1 0 0,-1-1 1 0 0,1 1-1 0 0,0-1 0 0 0,-1 0 1 0 0,1 1-1 0 0,0-1 1 0 0,-1 0-1 0 0,1 1 1 0 0,0-1-1 0 0,0 0 1 0 0,-1 0-1 0 0,1 0 1 0 0,0 1-1 0 0,0-1 1 0 0,-1 0-1 0 0,1 0 1 0 0,0 0-1 0 0,0 0 0 0 0,1-1 1 0 0,23-1 241 0 0,-21 2-232 0 0,37 1 28 0 0,-33 0-501 0 0,0-1-1 0 0,0 0 1 0 0,0 0-1 0 0,0 0 1 0 0,-1-1 0 0 0,12-3-1 0 0,-19 4 172 0 0,1 0 0 0 0,0 0 0 0 0,-1 0 0 0 0,1-1 0 0 0,-1 1 0 0 0,1 0 0 0 0,-1-1 0 0 0,1 1 0 0 0,0 0 0 0 0,-1-1 0 0 0,1 1 0 0 0,-1-1 0 0 0,0 1 0 0 0,1-1 0 0 0,-1 1 0 0 0,1-1 0 0 0,-1 1 0 0 0,0-1 0 0 0,1 1 0 0 0,-1-1 0 0 0,0 1-1 0 0,0-1 1 0 0,1 0 0 0 0,-1 1 0 0 0,0-1 0 0 0,0 1 0 0 0,0-1 0 0 0,0 0 0 0 0,0 1 0 0 0,0-1 0 0 0,0 0 0 0 0,0 1 0 0 0,0-1 0 0 0,0-1 0 0 0,-3-10-6789 0 0</inkml:trace>
  <inkml:trace contextRef="#ctx0" brushRef="#br0" timeOffset="1">169 92 15443 0 0,'9'37'11331'0'0,"0"19"-7421"0"0,5 22-7338 0 0,2-7-6871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4:01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17404 0 0,'1'0'235'0'0,"-1"0"-1"0"0,0 0 1 0 0,1 0 0 0 0,-1 0 0 0 0,0 0 0 0 0,1 0-1 0 0,-1 0 1 0 0,0 0 0 0 0,1 0 0 0 0,-1 0 0 0 0,1 0 0 0 0,-1 0-1 0 0,0 0 1 0 0,1 0 0 0 0,-1 0 0 0 0,3 3 2817 0 0,-2-3-2817 0 0,7 14 2130 0 0,3 16-1365 0 0,-11-30-914 0 0,9 35 510 0 0,-1 0-1 0 0,-1 0 1 0 0,-3 0 0 0 0,2 56-1 0 0,-7-64-602 0 0,0 0 1 0 0,-1 0-1 0 0,-2-1 0 0 0,-1 1 0 0 0,-1-1 0 0 0,-15 42 0 0 0,19-62-192 0 0,-1 0 0 0 0,0 0-1 0 0,-1 0 1 0 0,-6 9 0 0 0,-7 0-3314 0 0,-2-8-6800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37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68 7009 0 0,'-23'-21'2016'0'0,"18"16"-1116"0"0,1 1-1 0 0,-1-1 1 0 0,0 1-1 0 0,-1-1 1 0 0,1 2-1 0 0,-1-1 1 0 0,1 1-1 0 0,-1-1 1 0 0,0 1-1 0 0,-13-3 1 0 0,18 6-729 0 0,-1 0 0 0 0,1 1-1 0 0,-1-1 1 0 0,0 1 0 0 0,1-1 0 0 0,0 1 0 0 0,-1 0 0 0 0,1 0-1 0 0,-1-1 1 0 0,1 1 0 0 0,0 0 0 0 0,0 0 0 0 0,-1 1-1 0 0,1-1 1 0 0,0 0 0 0 0,0 0 0 0 0,0 0 0 0 0,0 1-1 0 0,0-1 1 0 0,1 0 0 0 0,-1 1 0 0 0,0-1 0 0 0,1 1-1 0 0,-1-1 1 0 0,0 4 0 0 0,-13 41 1081 0 0,7-16-1019 0 0,1 1-1 0 0,1 1 0 0 0,2-1 0 0 0,2 1 1 0 0,3 56-1 0 0,-2-87-236 0 0,1 0 0 0 0,-1 1 0 0 0,0-1 0 0 0,1 0 0 0 0,-1 0 1 0 0,1 0-1 0 0,-1 1 0 0 0,1-1 0 0 0,-1 0 0 0 0,1 0 0 0 0,0 0 0 0 0,0 0 0 0 0,-1 0 1 0 0,1 0-1 0 0,0 0 0 0 0,0 0 0 0 0,0 0 0 0 0,0 0 0 0 0,0-1 0 0 0,0 1 0 0 0,0 0 1 0 0,1-1-1 0 0,-1 1 0 0 0,0-1 0 0 0,0 1 0 0 0,0-1 0 0 0,1 1 0 0 0,-1-1 0 0 0,0 0 1 0 0,0 0-1 0 0,1 1 0 0 0,-1-1 0 0 0,0 0 0 0 0,1 0 0 0 0,-1 0 0 0 0,2-1 0 0 0,7 0-24 0 0,0-1 1 0 0,0 0-1 0 0,0-1 0 0 0,9-3 0 0 0,8-2-30 0 0,-19 6 57 0 0,0 1 1 0 0,1 0 0 0 0,-1 0 0 0 0,1 0-1 0 0,-1 1 1 0 0,0 1 0 0 0,1-1 0 0 0,-1 1-1 0 0,1 1 1 0 0,8 2 0 0 0,-13-3 10 0 0,0 1 0 0 0,0 0 1 0 0,0 0-1 0 0,-1 1 0 0 0,1-1 0 0 0,0 1 0 0 0,-1-1 1 0 0,0 1-1 0 0,0 0 0 0 0,0 0 0 0 0,0 1 1 0 0,0-1-1 0 0,0 1 0 0 0,-1-1 0 0 0,0 1 1 0 0,0 0-1 0 0,0 0 0 0 0,0 0 0 0 0,0 0 1 0 0,-1 0-1 0 0,1 5 0 0 0,1 2-59 0 0,-1 0 0 0 0,-1 0 0 0 0,0 0 0 0 0,0 0 0 0 0,-1 0-1 0 0,-1 0 1 0 0,0 0 0 0 0,0 0 0 0 0,-1 0 0 0 0,-1 0 0 0 0,1 0 0 0 0,-2 0 0 0 0,0-1-1 0 0,0 0 1 0 0,-1 0 0 0 0,0 0 0 0 0,-8 12 0 0 0,12-21-112 0 0,1 0-1 0 0,-1 0 1 0 0,0 0-1 0 0,0 0 1 0 0,0 0-1 0 0,0 0 1 0 0,0-1-1 0 0,0 1 1 0 0,0 0-1 0 0,0-1 1 0 0,0 1-1 0 0,0 0 1 0 0,0-1-1 0 0,-1 1 1 0 0,1-1 0 0 0,0 0-1 0 0,0 1 1 0 0,-1-1-1 0 0,1 0 1 0 0,0 0-1 0 0,0 0 1 0 0,-1 0-1 0 0,1 0 1 0 0,-1 0-1 0 0,-1-1-224 0 0,1 0-1 0 0,0 1 0 0 0,0-1 1 0 0,1 0-1 0 0,-1-1 1 0 0,0 1-1 0 0,0 0 0 0 0,0 0 1 0 0,1-1-1 0 0,-1 1 0 0 0,1-1 1 0 0,-3-2-1 0 0,-3-5-1136 0 0,2 0-1 0 0,-1 0 0 0 0,1-1 1 0 0,-5-12-1 0 0,-4-13-3518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06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 14171 0 0,'0'-1'66'0'0,"-1"1"0"0"0,1 0 0 0 0,-1 0 0 0 0,1 0 0 0 0,-1 0 0 0 0,1-1 1 0 0,-1 1-1 0 0,0 0 0 0 0,1 0 0 0 0,-1 0 0 0 0,1 0 0 0 0,-1 0 0 0 0,1 1 0 0 0,-1-1 0 0 0,1 0 0 0 0,-1 0 0 0 0,0 0 0 0 0,1 0 0 0 0,-1 1 0 0 0,1-1 1 0 0,-1 0-1 0 0,1 0 0 0 0,-1 1 0 0 0,1-1 0 0 0,0 0 0 0 0,-1 1 0 0 0,1-1 0 0 0,-1 0 0 0 0,0 2 0 0 0,0 16 2984 0 0,16 32 2439 0 0,-11-38-4869 0 0,18 64-2156 0 0,-6-15 33 0 0,-15-68-957 0 0,8-36 3616 0 0,-9 41-1050 0 0,0 0-1 0 0,1 0 1 0 0,-1 0-1 0 0,1 0 1 0 0,0 0 0 0 0,0 0-1 0 0,0 0 1 0 0,0 1-1 0 0,0-1 1 0 0,0 0 0 0 0,0 0-1 0 0,0 1 1 0 0,1-1 0 0 0,-1 1-1 0 0,1-1 1 0 0,-1 1-1 0 0,1 0 1 0 0,2-2 0 0 0,17 0-164 0 0,-2 1-3544 0 0,-17 1 2898 0 0,-1 1 0 0 0,0 0 0 0 0,0-1 0 0 0,0 1 0 0 0,0-1 0 0 0,0 0 0 0 0,0 1 0 0 0,0-1 0 0 0,0 0 0 0 0,0 0-1 0 0,-1 1 1 0 0,1-1 0 0 0,0 0 0 0 0,1-2 0 0 0,1-3-4450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38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58 8490 0 0,'0'0'246'0'0,"-1"-1"0"0"0,1 1 1 0 0,0 0-1 0 0,-1-1 0 0 0,1 1 1 0 0,0-1-1 0 0,-1 1 0 0 0,1-1 1 0 0,0 1-1 0 0,0-1 0 0 0,-1 1 1 0 0,1-1-1 0 0,0 1 0 0 0,0-1 1 0 0,0 1-1 0 0,0-1 0 0 0,0 1 1 0 0,0-1-1 0 0,0 0 0 0 0,0 1 0 0 0,0-1 1 0 0,0 1-1 0 0,0-1 0 0 0,0 1 1 0 0,0-1-1 0 0,0 1 0 0 0,1-1 1 0 0,-1 1-1 0 0,0-1 0 0 0,0 1 1 0 0,1-1-1 0 0,-1 1 0 0 0,0-1 1 0 0,1 1-1 0 0,0-1 0 0 0,0 0 17 0 0,1 0 0 0 0,0 0 0 0 0,-1 0 0 0 0,1 1 0 0 0,0-1 0 0 0,0 1 1 0 0,-1-1-1 0 0,1 1 0 0 0,0 0 0 0 0,0 0 0 0 0,2 0 0 0 0,54 4 237 0 0,-54-4-104 0 0,10 2-734 0 0,0 0 0 0 0,0-2 1 0 0,0 0-1 0 0,0 0 0 0 0,24-4 0 0 0,-4-6-4335 0 0,0-7-3948 0 0,-19 7 4204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38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6105 0 0,'4'-4'14814'0'0,"-3"23"-10772"0"0,-3 26-3273 0 0,0 167 891 0 0,15-105-2925 0 0,-8-79-1281 0 0,15 45 1 0 0,-20-72 2352 0 0,7 15-2129 0 0,-2-9-438 0 0</inkml:trace>
  <inkml:trace contextRef="#ctx0" brushRef="#br0" timeOffset="1">121 163 8122 0 0,'4'-6'6174'0'0,"-4"6"-5954"0"0,0-1 1 0 0,0 1-1 0 0,1 0 1 0 0,-1 0-1 0 0,0 0 1 0 0,1 0-1 0 0,14 2 2645 0 0,17 11-2597 0 0,-26-10 456 0 0,-1-1-605 0 0,0 0 1 0 0,-1 0-1 0 0,1 1 0 0 0,-1 0 0 0 0,0 0 0 0 0,0 0 0 0 0,0 1 1 0 0,0-1-1 0 0,0 1 0 0 0,-1 0 0 0 0,1 0 0 0 0,-1 0 1 0 0,0 1-1 0 0,0-1 0 0 0,-1 1 0 0 0,1-1 0 0 0,-1 1 0 0 0,0 0 1 0 0,-1 0-1 0 0,1 0 0 0 0,-1 0 0 0 0,0 0 0 0 0,0 0 1 0 0,0 1-1 0 0,-1-1 0 0 0,0 0 0 0 0,0 0 0 0 0,0 1 0 0 0,-2 7 1 0 0,1-3-91 0 0,-1-1 1 0 0,0 0 0 0 0,-1 0 0 0 0,0 0-1 0 0,0 0 1 0 0,-1 0 0 0 0,0-1 0 0 0,-1 0-1 0 0,0 0 1 0 0,0 0 0 0 0,-1 0 0 0 0,0-1 0 0 0,0 0-1 0 0,0 0 1 0 0,-1 0 0 0 0,0-1 0 0 0,-1 0-1 0 0,-14 9 1 0 0,22-15-29 0 0,-1 0 0 0 0,1 0 0 0 0,-1 0 0 0 0,1 1 0 0 0,-1-1 0 0 0,1 0-1 0 0,0 0 1 0 0,-1 0 0 0 0,1 1 0 0 0,-1-1 0 0 0,1 0 0 0 0,0 0 0 0 0,-1 1 0 0 0,1-1 0 0 0,0 0 0 0 0,-1 1 0 0 0,1-1 0 0 0,0 0-1 0 0,-1 1 1 0 0,1-1 0 0 0,0 1 0 0 0,0-1 0 0 0,0 0 0 0 0,-1 1 0 0 0,1-1 0 0 0,0 1 0 0 0,0-1 0 0 0,0 1 0 0 0,0-1-1 0 0,0 1 1 0 0,0-1 0 0 0,0 0 0 0 0,0 1 0 0 0,0-1 0 0 0,0 1 0 0 0,0-1 0 0 0,0 1 0 0 0,0-1 0 0 0,0 1 0 0 0,0-1-1 0 0,0 0 1 0 0,1 1 0 0 0,-1-1 0 0 0,0 1 0 0 0,2 1 1 0 0,0-1 1 0 0,1 0-1 0 0,-1 0 1 0 0,0 0-1 0 0,0 0 0 0 0,0 0 1 0 0,1 0-1 0 0,-1 0 0 0 0,4 0 1 0 0,57 6-33 0 0,-36-5-283 0 0,40-1-2193 0 0,-26-7-5622 0 0,-23 0 516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38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12275 0 0,'3'0'9518'0'0,"6"2"-5486"0"0,24 9-4947 0 0,-28-10 1964 0 0,12 4-1049 0 0,0-1 0 0 0,0-1 0 0 0,1-1 0 0 0,0 0 0 0 0,-1-1-1 0 0,26-2 1 0 0,19-6-3884 0 0,-61 7 3674 0 0,0 0 0 0 0,-1 0 1 0 0,1 0-1 0 0,0 0 0 0 0,0 0 0 0 0,0 0 0 0 0,-1-1 1 0 0,1 1-1 0 0,0 0 0 0 0,0 0 0 0 0,-1-1 0 0 0,1 1 1 0 0,0 0-1 0 0,0-1 0 0 0,-1 1 0 0 0,1 0 0 0 0,0-1 1 0 0,-1 1-1 0 0,1-1 0 0 0,-1 0 0 0 0,1 1 0 0 0,-1-1 1 0 0,1 1-1 0 0,-1-1 0 0 0,1 0 0 0 0,-1 1 1 0 0,1-1-1 0 0,-1 0 0 0 0,0 0 0 0 0,1 1 0 0 0,-1-1 1 0 0,0 0-1 0 0,0 0 0 0 0,0 1 0 0 0,1-1 0 0 0,-1 0 1 0 0,0 0-1 0 0,0 0 0 0 0,0 1 0 0 0,0-1 0 0 0,0 0 1 0 0,-1 0-1 0 0,1 0 0 0 0,0 1 0 0 0,0-1 0 0 0,0 0 1 0 0,-1 0-1 0 0,1 1 0 0 0,0-1 0 0 0,-2-1 0 0 0,1-5-896 0 0,1-5-5377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3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12779 0 0,'-1'0'218'0'0,"1"0"-1"0"0,0 0 1 0 0,-1 0 0 0 0,1 0 0 0 0,-1 0 0 0 0,1 1 0 0 0,0-1 0 0 0,-1 0 0 0 0,1 0 0 0 0,0 0-1 0 0,-1 0 1 0 0,1 1 0 0 0,0-1 0 0 0,0 0 0 0 0,-1 0 0 0 0,1 1 0 0 0,0-1 0 0 0,0 0-1 0 0,-1 1 1 0 0,1-1 0 0 0,0 0 0 0 0,0 1 0 0 0,0-1 0 0 0,-1 0 0 0 0,1 1 0 0 0,0-1-1 0 0,0 0 1 0 0,0 1 0 0 0,0-1 0 0 0,0 0 0 0 0,0 1 0 0 0,0-1 0 0 0,0 1 0 0 0,0-1-1 0 0,0 1 1 0 0,9 13 2343 0 0,25 11-2415 0 0,-31-22 367 0 0,24 13-198 0 0,1 0-1 0 0,34 12 0 0 0,-30-14-186 0 0,43 27 0 0 0,-73-40-107 0 0,0 0-1 0 0,0 0 0 0 0,-1 1 1 0 0,1-1-1 0 0,0 0 0 0 0,-1 1 1 0 0,1-1-1 0 0,-1 1 1 0 0,0 0-1 0 0,0-1 0 0 0,1 1 1 0 0,-1 0-1 0 0,0 0 0 0 0,0 0 1 0 0,-1 0-1 0 0,1 0 0 0 0,0 0 1 0 0,-1 0-1 0 0,1 0 0 0 0,0 4 1 0 0,-1-2 26 0 0,-1 0 0 0 0,1-1 1 0 0,-1 1-1 0 0,0 0 0 0 0,0-1 1 0 0,0 1-1 0 0,0-1 0 0 0,0 1 1 0 0,-1-1-1 0 0,1 0 0 0 0,-4 4 1 0 0,-2 4 46 0 0,-1-1 0 0 0,0 1 0 0 0,-1-2 0 0 0,0 1 1 0 0,-17 12-1 0 0,-3-1-52 0 0,-13 10-1773 0 0,38-24-1361 0 0,15 1-3107 0 0,15 6-2165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39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0 14155 0 0,'-5'0'921'0'0,"0"0"-1"0"0,0 1 1 0 0,-1-1-1 0 0,1 1 1 0 0,0 0 0 0 0,0 1-1 0 0,0-1 1 0 0,0 1-1 0 0,0 0 1 0 0,-6 3 0 0 0,7-2-794 0 0,1-1 0 0 0,-1 1 0 0 0,1 0 0 0 0,0 1 1 0 0,-1-1-1 0 0,2 0 0 0 0,-1 1 0 0 0,0 0 1 0 0,1-1-1 0 0,-1 1 0 0 0,1 0 0 0 0,0 0 1 0 0,0 1-1 0 0,1-1 0 0 0,-1 0 0 0 0,1 1 1 0 0,0-1-1 0 0,-1 9 0 0 0,1-6-111 0 0,1 0 0 0 0,-1 1-1 0 0,1-1 1 0 0,0 0 0 0 0,1 1 0 0 0,0-1 0 0 0,0 0-1 0 0,1 0 1 0 0,0 0 0 0 0,0 0 0 0 0,0 0 0 0 0,1 0-1 0 0,0 0 1 0 0,6 9 0 0 0,-6-13-27 0 0,-1 1 1 0 0,0-1 0 0 0,1 0-1 0 0,0 0 1 0 0,0 0-1 0 0,0-1 1 0 0,0 1 0 0 0,0 0-1 0 0,1-1 1 0 0,-1 0-1 0 0,1 0 1 0 0,-1 0 0 0 0,1 0-1 0 0,0-1 1 0 0,-1 0-1 0 0,1 1 1 0 0,0-1-1 0 0,0-1 1 0 0,0 1 0 0 0,0 0-1 0 0,0-1 1 0 0,1 0-1 0 0,-1 0 1 0 0,0 0 0 0 0,0-1-1 0 0,0 1 1 0 0,6-2-1 0 0,15-7-22 0 0,-21 7 47 0 0,1 0-1 0 0,-1 0 1 0 0,1 0 0 0 0,0 1 0 0 0,0-1 0 0 0,0 1 0 0 0,-1 0-1 0 0,1 1 1 0 0,0-1 0 0 0,10 2 0 0 0,-14-1 17 0 0,0 1 1 0 0,0 0-1 0 0,-1 0 1 0 0,1-1-1 0 0,0 1 0 0 0,0 0 1 0 0,-1 0-1 0 0,1 0 0 0 0,-1 0 1 0 0,1 0-1 0 0,-1 0 0 0 0,1 0 1 0 0,-1 0-1 0 0,1 0 0 0 0,-1 0 1 0 0,0 0-1 0 0,0 1 1 0 0,0-1-1 0 0,0 0 0 0 0,1 0 1 0 0,-1 0-1 0 0,-1 0 0 0 0,1 0 1 0 0,0 2-1 0 0,-4 28 396 0 0,4-30-420 0 0,-1 3-76 0 0,-18 75 461 0 0,2-40-1795 0 0,15-36 809 0 0,0 0 1 0 0,0 0-1 0 0,0 0 0 0 0,-1 0 0 0 0,1 0 0 0 0,-1 0 0 0 0,-5 3 0 0 0,7-5 214 0 0,1-1-1 0 0,-1 1 1 0 0,0-1 0 0 0,1 0-1 0 0,-1 1 1 0 0,0-1 0 0 0,0 0-1 0 0,1 0 1 0 0,-1 1 0 0 0,0-1-1 0 0,0 0 1 0 0,1 0 0 0 0,-1 0-1 0 0,0 0 1 0 0,0 0 0 0 0,0 0-1 0 0,1 0 1 0 0,-1 0-1 0 0,0-1 1 0 0,0 1 0 0 0,0 0-1 0 0,1 0 1 0 0,-1 0 0 0 0,-1-1-1 0 0,-8-7-7283 0 0</inkml:trace>
  <inkml:trace contextRef="#ctx0" brushRef="#br0" timeOffset="1">11 63 11114 0 0,'2'-4'8282'0'0,"1"3"-6225"0"0,6 1-577 0 0,4 1-632 0 0,1 1-328 0 0,4 2-240 0 0,3 1-144 0 0,5-1-40 0 0,-1 1-80 0 0,1-1-72 0 0,1 1-328 0 0,0 2-600 0 0,0-2-896 0 0,-2-1-1289 0 0,-3 0-1096 0 0,-19-19-312 0 0,15 15-1688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40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10138 0 0,'-6'2'13358'0'0,"6"-2"-13128"0"0,-3 19 3380 0 0,3 22-3649 0 0,0-40 361 0 0,1 54 125 0 0,-2-31-731 0 0,1 1 0 0 0,1-1 0 0 0,2 0 1 0 0,0 0-1 0 0,1 0 0 0 0,10 29 0 0 0,-13-50-80 0 0,7 12-2335 0 0,1-13-1950 0 0,-6-11-744 0 0,-9-11 2844 0 0,5 15 933 0 0,2-16-4272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4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17620 0 0,'2'21'7463'0'0,"7"11"-5087"0"0,-1 0-1641 0 0,-1 1-473 0 0,27 137 590 0 0,-3-59-3542 0 0,-30-109 1982 0 0,5 15-1223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4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14 9346 0 0,'-16'-4'3665'0'0,"-3"-3"4436"0"0,40 4-4288 0 0,-5 4-3743 0 0,-1 0 0 0 0,0 1 0 0 0,0 1 0 0 0,0 0 0 0 0,-1 1 0 0 0,1 1 0 0 0,-1 0 0 0 0,0 1 0 0 0,0 1 0 0 0,0 0-1 0 0,-1 1 1 0 0,0 0 0 0 0,12 11 0 0 0,-23-18-61 0 0,0 0 0 0 0,-1 1 0 0 0,0-1 0 0 0,1 0 0 0 0,-1 1 0 0 0,0-1 0 0 0,1 1 0 0 0,-1-1 0 0 0,0 1 0 0 0,0-1 0 0 0,0 1 0 0 0,0 0 0 0 0,-1 0 0 0 0,1-1 0 0 0,0 1 0 0 0,-1 0 0 0 0,1 0 0 0 0,-1 0 0 0 0,0 0 0 0 0,1 0 0 0 0,-1 0 0 0 0,0 3 0 0 0,-1-3-29 0 0,0 0-1 0 0,0 0 1 0 0,0 0 0 0 0,0-1-1 0 0,0 1 1 0 0,-1 0-1 0 0,1-1 1 0 0,0 1 0 0 0,-1-1-1 0 0,1 1 1 0 0,-1-1 0 0 0,0 0-1 0 0,1 0 1 0 0,-1 0-1 0 0,0 0 1 0 0,0 0 0 0 0,-3 1-1 0 0,-9 3-142 0 0,0 0 0 0 0,-1-1 0 0 0,0 0-1 0 0,-20 1 1 0 0,18-4 66 0 0,13-1 108 0 0,0 0-1 0 0,0 0 1 0 0,0 1-1 0 0,0-1 1 0 0,0 1-1 0 0,0 0 1 0 0,0 0-1 0 0,0 0 1 0 0,-4 2-1 0 0,12 1 71 0 0,0-1 0 0 0,0 0 1 0 0,0 0-1 0 0,0-1 0 0 0,9 5 0 0 0,-10-6-45 0 0,52 26 103 0 0,-36-19-31 0 0,0 1 0 0 0,25 17 0 0 0,-43-26-97 0 0,-1 0 1 0 0,0 0 0 0 0,0 1 0 0 0,1-1 0 0 0,-1 0 0 0 0,0 0 0 0 0,0 0 0 0 0,0 1 0 0 0,0-1 0 0 0,1 0 0 0 0,-1 0 0 0 0,0 0 0 0 0,0 1 0 0 0,0-1 0 0 0,0 0 0 0 0,0 0 0 0 0,0 1 0 0 0,0-1 0 0 0,0 0-1 0 0,1 0 1 0 0,-1 1 0 0 0,0-1 0 0 0,0 0 0 0 0,0 1 0 0 0,0-1 0 0 0,0 0 0 0 0,0 0 0 0 0,0 1 0 0 0,-1-1 0 0 0,1 0 0 0 0,0 0 0 0 0,0 1 0 0 0,0-1 0 0 0,0 0 0 0 0,0 0 0 0 0,0 1 0 0 0,-1-1 0 0 0,-10 10 364 0 0,-19 6 121 0 0,28-15-467 0 0,-77 26 377 0 0,60-22-549 0 0,0 1 0 0 0,0 1 1 0 0,-25 13-1 0 0,37-16-263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6:42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74 12475 0 0,'-12'0'1366'0'0,"0"0"1"0"0,-1 0 0 0 0,1 2 0 0 0,0 0 0 0 0,0 0 0 0 0,-21 7-1 0 0,27-6-1126 0 0,1-1-1 0 0,0 1 1 0 0,1 0-1 0 0,-1 0 1 0 0,1 0-1 0 0,-1 1 0 0 0,1-1 1 0 0,0 1-1 0 0,0 0 1 0 0,0 1-1 0 0,1-1 1 0 0,0 0-1 0 0,-1 1 1 0 0,2 0-1 0 0,-1 0 0 0 0,0 0 1 0 0,-1 6-1 0 0,-5 11 12 0 0,2 0-1 0 0,1 0 1 0 0,0 1-1 0 0,2-1 0 0 0,1 1 1 0 0,0 0-1 0 0,2 0 1 0 0,1 0-1 0 0,3 32 1 0 0,-2-43-224 0 0,1 0-1 0 0,0-1 1 0 0,1 1 0 0 0,0-1 0 0 0,1 1 0 0 0,0-1 0 0 0,1 0 0 0 0,0-1 0 0 0,1 1-1 0 0,0-1 1 0 0,1 0 0 0 0,0-1 0 0 0,0 1 0 0 0,1-1 0 0 0,0-1 0 0 0,1 1 0 0 0,0-1 0 0 0,0-1-1 0 0,18 11 1 0 0,-6-6-10 0 0,1-2 0 0 0,0-1 0 0 0,1 0 0 0 0,-1-2 1 0 0,2-1-1 0 0,-1 0 0 0 0,1-2 0 0 0,-1-1 0 0 0,1 0 0 0 0,0-2 0 0 0,25-2 0 0 0,-33 0-32 0 0,0 0 0 0 0,0-1 1 0 0,-1-1-1 0 0,0-1 0 0 0,1 0 0 0 0,-1-1 0 0 0,0 0 1 0 0,-1-1-1 0 0,0-1 0 0 0,0 0 0 0 0,0-1 1 0 0,-1-1-1 0 0,0 0 0 0 0,0-1 0 0 0,-1 0 0 0 0,-1-1 1 0 0,18-20-1 0 0,-22 20-9 0 0,-1 1 0 0 0,1-2 0 0 0,-2 1 0 0 0,0 0 0 0 0,0-1 0 0 0,-1 0-1 0 0,-1 0 1 0 0,0-1 0 0 0,0 1 0 0 0,-2-1 0 0 0,1 1 0 0 0,-1-1 0 0 0,-1 1 0 0 0,0-1 0 0 0,-1 0 0 0 0,-1 1 0 0 0,0-1 0 0 0,0 1 0 0 0,-1 0 0 0 0,-5-13-1 0 0,2 7 49 0 0,-1 1 0 0 0,0-1 0 0 0,-1 1 0 0 0,-1 0 0 0 0,-1 1 0 0 0,0 0 0 0 0,-1 1 0 0 0,-1 0 0 0 0,0 1 0 0 0,-1 0-1 0 0,0 1 1 0 0,-28-21 0 0 0,24 23 19 0 0,0 1 0 0 0,-1 0-1 0 0,0 2 1 0 0,0 0 0 0 0,-1 1-1 0 0,0 1 1 0 0,0 0 0 0 0,0 2-1 0 0,-1 0 1 0 0,0 1 0 0 0,1 2 0 0 0,-1-1-1 0 0,0 2 1 0 0,0 1 0 0 0,-27 4-1 0 0,31-2-31 0 0,0 0-1 0 0,0 1 0 0 0,1 1 0 0 0,-1 1 0 0 0,1 0 0 0 0,0 1 1 0 0,1 0-1 0 0,0 1 0 0 0,0 1 0 0 0,0 0 0 0 0,1 1 1 0 0,1 1-1 0 0,0 0 0 0 0,0 0 0 0 0,1 1 0 0 0,1 1 0 0 0,0 0 1 0 0,0 0-1 0 0,-7 16 0 0 0,8-13-338 0 0,1 1-1 0 0,0 0 1 0 0,2 0 0 0 0,-6 21 0 0 0,10-27-633 0 0,0-1 0 0 0,1 0 0 0 0,0 1 0 0 0,0 0 0 0 0,2 11 0 0 0,-1-21 729 0 0,0 0-1 0 0,0-1 0 0 0,0 1 1 0 0,1 0-1 0 0,-1 0 1 0 0,0-1-1 0 0,0 1 0 0 0,0 0 1 0 0,0 0-1 0 0,0-1 1 0 0,0 1-1 0 0,-1 0 0 0 0,1 0 1 0 0,0-1-1 0 0,0 1 1 0 0,0 0-1 0 0,-1-1 0 0 0,1 1 1 0 0,0 0-1 0 0,-1-1 1 0 0,1 1-1 0 0,-1 0 0 0 0,1-1 1 0 0,0 1-1 0 0,-1-1 1 0 0,1 1-1 0 0,-1-1 0 0 0,0 1 1 0 0,1-1-1 0 0,-2 1 1 0 0,-3 3-2883 0 0,5 6-4577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08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 5185 0 0,'-4'-3'698'0'0,"-36"-25"4440"0"0,38 27-4280 0 0,0 0 0 0 0,-1 0 1 0 0,1 0-1 0 0,-1 0 0 0 0,0 0 0 0 0,1 0 0 0 0,-1 1 0 0 0,-5-1 0 0 0,8 1-669 0 0,-1 0-1 0 0,0 1 1 0 0,0-1 0 0 0,0 1-1 0 0,1-1 1 0 0,-1 1 0 0 0,0-1-1 0 0,1 1 1 0 0,-1 0 0 0 0,0-1-1 0 0,1 1 1 0 0,-1 0 0 0 0,1 0-1 0 0,-1-1 1 0 0,1 1-1 0 0,-1 0 1 0 0,1 0 0 0 0,0 0-1 0 0,-1 0 1 0 0,1-1 0 0 0,0 1-1 0 0,0 0 1 0 0,-1 0 0 0 0,1 0-1 0 0,0 0 1 0 0,0 0 0 0 0,0 0-1 0 0,0 1 1 0 0,-1 29 784 0 0,5 25-859 0 0,2-1 1 0 0,2 1-1 0 0,3-1 1 0 0,34 100-1 0 0,-45-153-205 0 0,20 41-1748 0 0,-19-42 1574 0 0,-1 0 0 0 0,0 0 0 0 0,1 1 0 0 0,0-1 0 0 0,-1 0 0 0 0,1 0 0 0 0,0 0 0 0 0,-1-1 0 0 0,1 1 0 0 0,0 0 0 0 0,0 0 0 0 0,0 0 0 0 0,0 0 0 0 0,-1-1 0 0 0,1 1 0 0 0,1 0 0 0 0,-1-1 0 0 0,0 1-1 0 0,0-1 1 0 0,0 1 0 0 0,0-1 0 0 0,0 0 0 0 0,0 1 0 0 0,0-1 0 0 0,1 0 0 0 0,-1 0 0 0 0,0 0 0 0 0,0 0 0 0 0,0 0 0 0 0,1 0 0 0 0,-1 0 0 0 0,0 0 0 0 0,0 0 0 0 0,2-1 0 0 0,-3 0 33 0 0,1 1-1 0 0,0-1 1 0 0,-1 0 0 0 0,1 1-1 0 0,-1-1 1 0 0,1 0 0 0 0,-1 0 0 0 0,1 0-1 0 0,-1 0 1 0 0,1 1 0 0 0,-1-1-1 0 0,0 0 1 0 0,0 0 0 0 0,1 0 0 0 0,-1 0-1 0 0,0 0 1 0 0,0 0 0 0 0,0 0 0 0 0,0 0-1 0 0,0 0 1 0 0,0 1 0 0 0,0-1-1 0 0,0 0 1 0 0,-1-2 0 0 0,0-4-1265 0 0,7-14-3176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0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7410 0 0,'0'-1'469'0'0,"0"0"0"0"0,0-1 0 0 0,0 1-1 0 0,0 0 1 0 0,0-1 0 0 0,0 1 0 0 0,0 0 0 0 0,1 0 0 0 0,-1-1 0 0 0,0 1 0 0 0,1 0 0 0 0,-1 0 0 0 0,1 0 0 0 0,-1 0 0 0 0,1-1 0 0 0,-1 1 0 0 0,1 0 0 0 0,0 0 0 0 0,0 0 0 0 0,-1 0 0 0 0,1 0 0 0 0,0 0 0 0 0,0 1 0 0 0,0-1 0 0 0,2-1 0 0 0,-3 2-280 0 0,0 0-1 0 0,1 0 1 0 0,-1 0 0 0 0,1 0 0 0 0,-1 0 0 0 0,0 0-1 0 0,1 0 1 0 0,-1 0 0 0 0,1 0 0 0 0,-1 0 0 0 0,1 1-1 0 0,-1-1 1 0 0,0 0 0 0 0,1 0 0 0 0,-1 0 0 0 0,0 0-1 0 0,1 1 1 0 0,-1-1 0 0 0,0 0 0 0 0,1 0 0 0 0,-1 1-1 0 0,0-1 1 0 0,1 0 0 0 0,-1 1 0 0 0,0-1 0 0 0,1 1-1 0 0,6 19 950 0 0,-6 3-874 0 0,0-1 0 0 0,-4 45 0 0 0,-8 5-4170 0 0,11-83 823 0 0,0-23 3200 0 0,1 31 34 0 0,1 0 1 0 0,-1-1-1 0 0,0 1 1 0 0,1 0 0 0 0,0 0-1 0 0,0 0 1 0 0,0 0-1 0 0,0 0 1 0 0,0 0-1 0 0,0 1 1 0 0,1-1 0 0 0,-1 1-1 0 0,1 0 1 0 0,0-1-1 0 0,0 1 1 0 0,0 0 0 0 0,0 1-1 0 0,0-1 1 0 0,0 1-1 0 0,0-1 1 0 0,1 1 0 0 0,-1 0-1 0 0,5-1 1 0 0,-5 1-216 0 0,-1 1 0 0 0,1 0 0 0 0,0-1 0 0 0,-1 1 0 0 0,1 0 1 0 0,-1 0-1 0 0,1 1 0 0 0,-1-1 0 0 0,1 1 0 0 0,0-1 0 0 0,-1 1 0 0 0,0 0 1 0 0,1 0-1 0 0,2 1 0 0 0,-3-1-358 0 0,0 1 1 0 0,0-1-1 0 0,0 0 0 0 0,-1 1 1 0 0,1 0-1 0 0,0-1 0 0 0,-1 1 1 0 0,1 0-1 0 0,-1 0 1 0 0,0 0-1 0 0,1 0 0 0 0,-1 0 1 0 0,0 0-1 0 0,0 1 0 0 0,0-1 1 0 0,-1 0-1 0 0,2 4 1 0 0,-1 4-3742 0 0,-2 3-2146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0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92 2977 0 0,'-4'31'10973'0'0,"-4"2"-6677"0"0,4-20-3700 0 0,1-1 0 0 0,0 1 0 0 0,1-1 0 0 0,-1 16 0 0 0,3-21-437 0 0,0 1-1 0 0,1 0 1 0 0,0-1 0 0 0,0 1-1 0 0,1 0 1 0 0,0-1 0 0 0,0 1-1 0 0,1-1 1 0 0,0 0 0 0 0,5 8-1 0 0,-7-12-149 0 0,1 0-1 0 0,0-1 0 0 0,0 1 0 0 0,0-1 0 0 0,0 1 0 0 0,1-1 0 0 0,-1 0 1 0 0,1 0-1 0 0,-1 0 0 0 0,1 0 0 0 0,0 0 0 0 0,-1-1 0 0 0,1 1 0 0 0,0-1 1 0 0,0 0-1 0 0,0 0 0 0 0,0 0 0 0 0,0 0 0 0 0,0-1 0 0 0,1 1 1 0 0,-1-1-1 0 0,0 0 0 0 0,0 1 0 0 0,0-1 0 0 0,1-1 0 0 0,-1 1 0 0 0,5-2 1 0 0,-3 2-21 0 0,0-1 0 0 0,0-1 1 0 0,0 1-1 0 0,-1-1 0 0 0,1 0 0 0 0,0 0 1 0 0,-1 0-1 0 0,0-1 0 0 0,1 0 1 0 0,-1 0-1 0 0,0 0 0 0 0,0 0 0 0 0,-1 0 1 0 0,1-1-1 0 0,-1 0 0 0 0,1 1 1 0 0,3-7-1 0 0,-4 3 7 0 0,1 1 0 0 0,-1-1 0 0 0,0 0 0 0 0,-1 0 0 0 0,1 0 0 0 0,-2-1 0 0 0,1 1 0 0 0,-1-1 0 0 0,0 1 0 0 0,0-15 0 0 0,-1 11 28 0 0,0 1 1 0 0,-1-1-1 0 0,-1 1 1 0 0,0-1-1 0 0,0 1 1 0 0,-1-1 0 0 0,0 1-1 0 0,0 0 1 0 0,-2 0-1 0 0,1 1 1 0 0,-1-1-1 0 0,0 1 1 0 0,-1 0 0 0 0,0 0-1 0 0,-1 1 1 0 0,-11-13-1 0 0,11 17 52 0 0,1-1-1 0 0,-1 1 0 0 0,0 1 0 0 0,0-1 1 0 0,0 1-1 0 0,0 1 0 0 0,0-1 1 0 0,-1 1-1 0 0,1 0 0 0 0,-1 1 1 0 0,0 0-1 0 0,1 0 0 0 0,-1 0 0 0 0,0 1 1 0 0,0 0-1 0 0,0 1 0 0 0,1 0 1 0 0,-16 4-1 0 0,18-4-60 0 0,-1 0 1 0 0,1 1-1 0 0,-1 0 1 0 0,1 0-1 0 0,0 0 1 0 0,0 1-1 0 0,0 0 1 0 0,0 0-1 0 0,0 0 1 0 0,0 1-1 0 0,1-1 1 0 0,0 1-1 0 0,0 0 1 0 0,0 0-1 0 0,0 1 1 0 0,0-1-1 0 0,1 1 1 0 0,0 0-1 0 0,0 0 1 0 0,0 0-1 0 0,1 0 1 0 0,0 0-1 0 0,0 1 1 0 0,0-1-1 0 0,0 1 1 0 0,0 5-1 0 0,2-5-227 0 0,-1-1-1 0 0,1 1 1 0 0,1-1-1 0 0,-1 0 1 0 0,1 1-1 0 0,0-1 1 0 0,0 0-1 0 0,1 0 1 0 0,-1 1-1 0 0,1-1 1 0 0,0 0-1 0 0,1 0 1 0 0,-1-1-1 0 0,1 1 1 0 0,3 4-1 0 0,-1-3-895 0 0,-1 0 0 0 0,1 0 0 0 0,1-1 0 0 0,-1 0 0 0 0,1 0 0 0 0,6 5 0 0 0,15 5-6936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0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32 18004 0 0,'-4'0'406'0'0,"-1"0"0"0"0,1 0 0 0 0,-1 1 0 0 0,1 0 0 0 0,-1-1 0 0 0,1 1 0 0 0,0 1 0 0 0,0-1 0 0 0,-1 1 0 0 0,1 0 0 0 0,-7 4 0 0 0,9-5-304 0 0,0 1 0 0 0,1-1 0 0 0,-1 1 0 0 0,0 0-1 0 0,1 0 1 0 0,-1 0 0 0 0,1 0 0 0 0,-1 0 0 0 0,1 0 0 0 0,0 0 0 0 0,0 0 0 0 0,0 0 0 0 0,0 1 0 0 0,0-1 0 0 0,1 1 0 0 0,-1-1-1 0 0,1 0 1 0 0,-1 1 0 0 0,1-1 0 0 0,0 1 0 0 0,0-1 0 0 0,0 5 0 0 0,3 20 77 0 0,1 1 0 0 0,1-1 0 0 0,15 49 1 0 0,-13-57-468 0 0,0 0 1 0 0,2-1-1 0 0,12 23 1 0 0,-22-54-1980 0 0,-8-15 1584 0 0,7 25 621 0 0,-47-136-1030 0 0,45 126 1081 0 0,1 0 1 0 0,0-1 0 0 0,1 0 0 0 0,0 1 0 0 0,2-1 0 0 0,-1 0-1 0 0,2 0 1 0 0,2-20 0 0 0,-3 32 20 0 0,0 1 1 0 0,1-1-1 0 0,-1 1 0 0 0,0 0 0 0 0,1-1 0 0 0,-1 1 1 0 0,1 0-1 0 0,0-1 0 0 0,-1 1 0 0 0,1 0 1 0 0,0-1-1 0 0,0 1 0 0 0,-1 0 0 0 0,1 0 1 0 0,0 0-1 0 0,0 0 0 0 0,1 0 0 0 0,-1 0 1 0 0,0 0-1 0 0,0 0 0 0 0,0 1 0 0 0,0-1 1 0 0,1 0-1 0 0,1 0 0 0 0,-1 1 9 0 0,0-1 0 0 0,1 1 0 0 0,-1 0 0 0 0,0 0-1 0 0,1 0 1 0 0,-1 0 0 0 0,0 1 0 0 0,1-1 0 0 0,-1 1 0 0 0,0-1 0 0 0,1 1 0 0 0,-1 0-1 0 0,3 1 1 0 0,6 4 58 0 0,0 0-1 0 0,0 1 1 0 0,-1 0-1 0 0,12 11 1 0 0,-11-9 6 0 0,0 1-1 0 0,-1 0 1 0 0,0 1 0 0 0,-1 0-1 0 0,0 0 1 0 0,-1 1 0 0 0,11 19 0 0 0,-17-26-42 0 0,1 1 0 0 0,-1-1 1 0 0,-1 0-1 0 0,1 1 1 0 0,-1-1-1 0 0,0 1 0 0 0,0-1 1 0 0,0 1-1 0 0,-1 0 1 0 0,0-1-1 0 0,0 1 0 0 0,0 0 1 0 0,-1-1-1 0 0,0 1 1 0 0,0-1-1 0 0,0 1 0 0 0,-1-1 1 0 0,0 1-1 0 0,0-1 0 0 0,0 0 1 0 0,-6 10-1 0 0,4-9-23 0 0,-1 0-1 0 0,0 0 0 0 0,0 0 1 0 0,0-1-1 0 0,0 0 1 0 0,-1 0-1 0 0,0 0 0 0 0,-13 8 1 0 0,17-11-20 0 0,-1-1 0 0 0,0 1 0 0 0,1-1 0 0 0,-1 0 0 0 0,0 0 0 0 0,0 0 0 0 0,0 0 0 0 0,0 0 0 0 0,0-1 0 0 0,0 1 0 0 0,0-1 1 0 0,-1 0-1 0 0,1 0 0 0 0,0 0 0 0 0,0 0 0 0 0,0 0 0 0 0,0-1 0 0 0,0 1 0 0 0,0-1 0 0 0,0 0 0 0 0,0 0 0 0 0,0 0 0 0 0,0-1 0 0 0,-3-1 0 0 0,12 5 28 0 0,-1-1-1 0 0,0 0 1 0 0,1 0 0 0 0,-1-1-1 0 0,0 1 1 0 0,1-1-1 0 0,9-1 1 0 0,-3 0-5 0 0,2 1-741 0 0,0 0 1 0 0,0-2 0 0 0,0 0-1 0 0,0 0 1 0 0,25-8 0 0 0,-34 8 404 0 0,0 0 0 0 0,0 0 1 0 0,0-1-1 0 0,0 1 1 0 0,0-1-1 0 0,-1 0 0 0 0,1 0 1 0 0,-1 0-1 0 0,0-1 0 0 0,0 0 1 0 0,0 0-1 0 0,0 0 0 0 0,-1 0 1 0 0,1 0-1 0 0,-1-1 0 0 0,0 0 1 0 0,-1 1-1 0 0,3-6 0 0 0,3-12-3469 0 0,-1 8-1832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09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45 351 9506 0 0,'0'75'9601'0'0,"2"-59"-8487"0"0,0-1 1 0 0,1 1 0 0 0,5 15-1 0 0,-7-24-999 0 0,2 0-1 0 0,-1-1 0 0 0,0 0 0 0 0,1 1 0 0 0,0-1 1 0 0,1 0-1 0 0,0 0 0 0 0,0 0 0 0 0,0-1 1 0 0,0 0-1 0 0,1 0 0 0 0,0 0 0 0 0,0 0 1 0 0,0 0-1 0 0,0-1 0 0 0,1 0 0 0 0,0 0 1 0 0,0-1-1 0 0,0 0 0 0 0,7 3 0 0 0,-7-4-185 0 0,-1-1 0 0 0,0-1 0 0 0,0 1-1 0 0,0-1 1 0 0,0 0 0 0 0,1 0 0 0 0,-1 0 0 0 0,0-1-1 0 0,0 0 1 0 0,0 0 0 0 0,0 0 0 0 0,0 0 0 0 0,0-1-1 0 0,0 0 1 0 0,0 0 0 0 0,-1-1 0 0 0,1 1 0 0 0,-1-1-1 0 0,7-5 1 0 0,-1 1-1242 0 0,-1 0 0 0 0,17-18-1 0 0,8-18-6501 0 0,-15 11 39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14 5153 0 0,'-22'-11'2503'0'0,"11"8"47"0"0,3 5 4356 0 0,4 10-1325 0 0,7 6-3529 0 0,7 19-1658 0 0,-8-33 4 0 0,3 10-266 0 0,8 29-70 0 0,2-1 0 0 0,2-1-1 0 0,27 47 1 0 0,-57-117-8341 0 0,-7-18-4652 0 0,16 36 9305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4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5601 0 0,'0'0'331'0'0,"-1"0"-1"0"0,0 0 1 0 0,0-1-1 0 0,1 1 1 0 0,-1 0-1 0 0,0 0 1 0 0,1 0-1 0 0,-1 0 1 0 0,0 1-1 0 0,0-1 1 0 0,1 0 0 0 0,-1 0-1 0 0,0 0 1 0 0,1 1-1 0 0,-1-1 1 0 0,0 0-1 0 0,1 0 1 0 0,-1 1-1 0 0,1-1 1 0 0,-1 1-1 0 0,0-1 1 0 0,1 1-1 0 0,-1-1 1 0 0,1 1-1 0 0,-1-1 1 0 0,1 1-1 0 0,0-1 1 0 0,-1 1-1 0 0,1-1 1 0 0,-1 2 0 0 0,1-1-133 0 0,0 0 0 0 0,1 0 0 0 0,-1-1 0 0 0,1 1 0 0 0,-1 0 1 0 0,0 0-1 0 0,1 0 0 0 0,0-1 0 0 0,-1 1 0 0 0,1 0 0 0 0,-1 0 1 0 0,1-1-1 0 0,0 1 0 0 0,-1-1 0 0 0,1 1 0 0 0,0-1 0 0 0,0 1 1 0 0,0-1-1 0 0,-1 1 0 0 0,1-1 0 0 0,0 1 0 0 0,0-1 0 0 0,0 0 1 0 0,1 1-1 0 0,4 0-47 0 0,0 0 1 0 0,0-1-1 0 0,0 1 1 0 0,0-1-1 0 0,0 0 1 0 0,0-1-1 0 0,0 0 1 0 0,0 1-1 0 0,9-4 1 0 0,25-2-426 0 0,-30 7-239 0 0,11-1-2751 0 0,-10-3-3230 0 0,-7 3 3197 0 0,10 11-1785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5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10722 0 0,'22'1'12355'0'0,"12"3"-8098"0"0,97 7-5385 0 0,-96-9 653 0 0,24 0-2487 0 0,-56-3 1768 0 0,1 1 1 0 0,-1-1-1 0 0,1 0 1 0 0,-1 1-1 0 0,1-1 0 0 0,-1-1 1 0 0,6-2-1 0 0,1-3-6721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5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11 14883 0 0,'-12'-4'2898'0'0,"-8"-2"1621"0"0,18 7-2859 0 0,9 5-863 0 0,73 43 931 0 0,-62-41-1650 0 0,0 2 0 0 0,-1 0 0 0 0,-1 1-1 0 0,0 1 1 0 0,-1 1 0 0 0,25 24 0 0 0,-38-34-49 0 0,1 0 0 0 0,-1 1 0 0 0,0-1 0 0 0,0 1 0 0 0,-1 0 0 0 0,1-1 0 0 0,-1 1 0 0 0,1 0 0 0 0,-1 0 0 0 0,0 0 0 0 0,-1 0 0 0 0,1 0 0 0 0,-1 0 0 0 0,1 0 0 0 0,-1 0 0 0 0,0 0 0 0 0,-1 0 0 0 0,1 0 0 0 0,-1 0 0 0 0,0 0 1 0 0,0-1-1 0 0,0 1 0 0 0,0 0 0 0 0,-1 0 0 0 0,1 0 0 0 0,-1-1 0 0 0,0 1 0 0 0,0-1 0 0 0,-1 0 0 0 0,-2 5 0 0 0,-5 4-134 0 0,-1 0 0 0 0,1-1-1 0 0,-2 0 1 0 0,0-1 0 0 0,0 0 0 0 0,-19 12 0 0 0,30-22-70 0 0,0 0 1 0 0,0 1-1 0 0,0-1 1 0 0,1 1 0 0 0,-1-1-1 0 0,0 1 1 0 0,0-1-1 0 0,0 1 1 0 0,0-1-1 0 0,1 1 1 0 0,-1 0 0 0 0,0 0-1 0 0,1-1 1 0 0,-1 1-1 0 0,0 0 1 0 0,1 0-1 0 0,-1 0 1 0 0,1 0-1 0 0,-1 1 1 0 0,19 4-9100 0 0,-11-4 7663 0 0,18 6-5816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46 17004 0 0,'-6'-8'1806'0'0,"1"0"0"0"0,-1 0 0 0 0,-1 1 1 0 0,-7-7-1 0 0,11 39 1006 0 0,4 32-2729 0 0,3 0 0 0 0,3-1 0 0 0,15 66-1 0 0,-17-100-476 0 0,1 0 0 0 0,11 23-1 0 0,6-4-3084 0 0,-19-35 1407 0 0,1 0 0 0 0,0-1 0 0 0,0 1-1 0 0,9 6 1 0 0,7 4-5682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6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53 9970 0 0,'-1'0'582'0'0,"-1"1"-1"0"0,0-1 1 0 0,0 1-1 0 0,1 0 1 0 0,-1-1-1 0 0,0 1 0 0 0,1 0 1 0 0,-1 0-1 0 0,0 0 1 0 0,1 0-1 0 0,0 1 1 0 0,-1-1-1 0 0,1 0 1 0 0,0 1-1 0 0,-2 2 1 0 0,0-1-50 0 0,1 1 0 0 0,0-1 0 0 0,1 1 0 0 0,-1 0 0 0 0,1 0 0 0 0,-2 7 0 0 0,0 3-63 0 0,2-1 0 0 0,-1 1 1 0 0,2 15-1 0 0,0-19-398 0 0,1 0 0 0 0,0 0 0 0 0,1-1 0 0 0,0 1 0 0 0,1 0 0 0 0,-1-1 0 0 0,2 0 0 0 0,8 17 0 0 0,-11-23-81 0 0,1 0 1 0 0,0 1-1 0 0,-1-1 1 0 0,1 0-1 0 0,1 0 1 0 0,-1 0-1 0 0,0-1 0 0 0,1 1 1 0 0,0-1-1 0 0,-1 1 1 0 0,1-1-1 0 0,0 0 1 0 0,0 0-1 0 0,0 0 1 0 0,1 0-1 0 0,-1 0 1 0 0,0-1-1 0 0,1 0 0 0 0,-1 0 1 0 0,1 0-1 0 0,-1 0 1 0 0,1 0-1 0 0,-1-1 1 0 0,1 1-1 0 0,0-1 1 0 0,6 0-1 0 0,-8-1 6 0 0,1 0-1 0 0,0 0 1 0 0,0 0-1 0 0,0 0 1 0 0,-1-1 0 0 0,1 1-1 0 0,-1-1 1 0 0,1 0-1 0 0,-1 0 1 0 0,0 0 0 0 0,0 0-1 0 0,1 0 1 0 0,-1 0-1 0 0,-1 0 1 0 0,1-1-1 0 0,0 1 1 0 0,0-1 0 0 0,-1 1-1 0 0,0-1 1 0 0,1 0-1 0 0,-1 0 1 0 0,0 0 0 0 0,0 1-1 0 0,-1-1 1 0 0,1 0-1 0 0,-1 0 1 0 0,1-5 0 0 0,1-5 31 0 0,-1-1 0 0 0,0 0 1 0 0,-1 0-1 0 0,-2-22 0 0 0,0 23 16 0 0,0 0-1 0 0,-1 0 0 0 0,-1 1 1 0 0,0-1-1 0 0,-1 1 0 0 0,-7-14 0 0 0,10 21-16 0 0,0 1 0 0 0,-1-1 0 0 0,0 1-1 0 0,0-1 1 0 0,0 1 0 0 0,0 0 0 0 0,-1 0-1 0 0,1 0 1 0 0,-1 1 0 0 0,0-1 0 0 0,0 1 0 0 0,-1 0-1 0 0,1 0 1 0 0,-1 0 0 0 0,1 1 0 0 0,-1 0-1 0 0,0 0 1 0 0,-6-2 0 0 0,9 3-16 0 0,0 1 0 0 0,0 0-1 0 0,0 0 1 0 0,1 0 0 0 0,-1-1 0 0 0,0 2 0 0 0,0-1-1 0 0,0 0 1 0 0,0 0 0 0 0,0 1 0 0 0,0-1 0 0 0,0 1-1 0 0,0-1 1 0 0,0 1 0 0 0,0 0 0 0 0,1 0 0 0 0,-1 0-1 0 0,0 0 1 0 0,0 0 0 0 0,-1 2 0 0 0,0-1-48 0 0,1 1-1 0 0,0 0 1 0 0,0 0-1 0 0,0 0 1 0 0,0 0-1 0 0,0 0 1 0 0,1 0 0 0 0,-1 0-1 0 0,1 1 1 0 0,-2 5-1 0 0,1-1-750 0 0,0 1 0 0 0,1 0 0 0 0,0-1 0 0 0,0 1 0 0 0,1 0 0 0 0,1 0 0 0 0,-1-1 0 0 0,3 13 0 0 0,3 0-4526 0 0,4-3-2682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6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53 14859 0 0,'-2'5'6065'0'0,"4"7"-3772"0"0,5 9-834 0 0,19 37-847 0 0,43 75 0 0 0,-80-156-1253 0 0,2 0 0 0 0,1-1-1 0 0,0 0 1 0 0,2 0 0 0 0,1-1 0 0 0,-3-32-1 0 0,8 53 675 0 0,0 0-1 0 0,0-1 0 0 0,0 1 1 0 0,1 0-1 0 0,-1 0 1 0 0,1-1-1 0 0,0 1 0 0 0,0 0 1 0 0,1 0-1 0 0,-1 0 1 0 0,1 0-1 0 0,0 0 0 0 0,0 0 1 0 0,4-5-1 0 0,-4 7 15 0 0,-1 1-1 0 0,0 0 1 0 0,1-1-1 0 0,-1 1 1 0 0,1 0-1 0 0,-1 0 1 0 0,1 0-1 0 0,-1 1 1 0 0,1-1-1 0 0,0 0 1 0 0,-1 0-1 0 0,1 1 1 0 0,0-1-1 0 0,0 1 1 0 0,-1 0 0 0 0,1-1-1 0 0,0 1 1 0 0,0 0-1 0 0,0 0 1 0 0,-1 0-1 0 0,1 0 1 0 0,0 0-1 0 0,0 1 1 0 0,0-1-1 0 0,-1 1 1 0 0,1-1-1 0 0,0 1 1 0 0,0-1-1 0 0,-1 1 1 0 0,1 0-1 0 0,-1 0 1 0 0,1 0-1 0 0,0 0 1 0 0,-1 0-1 0 0,0 0 1 0 0,3 3-1 0 0,0-1 26 0 0,-1 1-1 0 0,1-1 0 0 0,-1 1 1 0 0,0 0-1 0 0,0 0 0 0 0,-1 0 1 0 0,1 1-1 0 0,-1-1 0 0 0,0 1 1 0 0,0-1-1 0 0,0 1 0 0 0,0 0 1 0 0,-1 0-1 0 0,0-1 0 0 0,0 1 1 0 0,0 0-1 0 0,-1 0 0 0 0,0 0 1 0 0,0 0-1 0 0,0 0 0 0 0,0 0 1 0 0,-1 0-1 0 0,0 0 0 0 0,0 0 1 0 0,-2 5-1 0 0,1-1-122 0 0,0-1-1 0 0,-1 0 1 0 0,0 0 0 0 0,-1 0 0 0 0,1 0-1 0 0,-1-1 1 0 0,-1 0 0 0 0,0 1 0 0 0,0-1-1 0 0,0-1 1 0 0,-1 1 0 0 0,0-1-1 0 0,0 0 1 0 0,-7 5 0 0 0,12-11 37 0 0,1 1 1 0 0,0-1-1 0 0,-1 0 0 0 0,1 1 1 0 0,-1-1-1 0 0,1 0 0 0 0,-1 0 1 0 0,1 1-1 0 0,-1-1 1 0 0,1 0-1 0 0,-1 0 0 0 0,1 0 1 0 0,-1 0-1 0 0,1 0 0 0 0,-1 1 1 0 0,1-1-1 0 0,-1 0 0 0 0,1 0 1 0 0,-1 0-1 0 0,1-1 0 0 0,-1 1 1 0 0,1 0-1 0 0,-1 0 1 0 0,1 0-1 0 0,-1 0 0 0 0,1 0 1 0 0,-1-1-1 0 0,0 1 13 0 0,1 0 1 0 0,0-1-1 0 0,0 1 1 0 0,0-1-1 0 0,0 1 1 0 0,0 0-1 0 0,0-1 1 0 0,0 1-1 0 0,0 0 1 0 0,0-1-1 0 0,1 1 1 0 0,-1 0-1 0 0,0-1 1 0 0,0 1-1 0 0,0 0 1 0 0,0-1-1 0 0,0 1 1 0 0,1 0-1 0 0,-1-1 1 0 0,0 1-1 0 0,0 0 1 0 0,0 0-1 0 0,1-1 1 0 0,-1 1-1 0 0,0 0 1 0 0,0 0-1 0 0,1-1 1 0 0,-1 1-1 0 0,0 0 1 0 0,1 0-1 0 0,-1 0 1 0 0,0 0-1 0 0,1-1 1 0 0,-1 1 0 0 0,0 0-1 0 0,1 0 1 0 0,-1 0-1 0 0,1 0 1 0 0,8-4 111 0 0,1 1 0 0 0,-1 1 0 0 0,1-1 0 0 0,0 1 1 0 0,-1 1-1 0 0,14-1 0 0 0,40-7-1547 0 0,-59 8 846 0 0,0-1-1 0 0,0 1 1 0 0,0-1-1 0 0,0 0 1 0 0,-1 0-1 0 0,1 0 1 0 0,4-4-1 0 0,-7 5 87 0 0,0 0-1 0 0,0 0 1 0 0,-1 0-1 0 0,1 0 1 0 0,0 0-1 0 0,0 0 1 0 0,0 0-1 0 0,-1 0 1 0 0,1-1-1 0 0,-1 1 1 0 0,1 0-1 0 0,-1-1 1 0 0,1 1-1 0 0,-1 0 1 0 0,1-3-1 0 0,-1-8-6111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0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12 215 8314 0 0,'-12'2'9113'0'0,"20"1"-3816"0"0,21 3-2926 0 0,-7-6-2218 0 0,42-5 1 0 0,-36 1-2997 0 0,1 0-4035 0 0,-22 3 4564 0 0,12-1-5236 0 0</inkml:trace>
  <inkml:trace contextRef="#ctx0" brushRef="#br0" timeOffset="1">192 12 11090 0 0,'32'-8'9200'0'0,"2"4"-4439"0"0,-25 4-4670 0 0,-1 0 0 0 0,1 1 0 0 0,0 0-1 0 0,0 0 1 0 0,0 1 0 0 0,0 0-1 0 0,-1 0 1 0 0,1 1 0 0 0,-1 0 0 0 0,0 1-1 0 0,0 0 1 0 0,0 0 0 0 0,0 0 0 0 0,-1 1-1 0 0,12 10 1 0 0,-17-12-53 0 0,1 0-1 0 0,-1 1 1 0 0,0-1 0 0 0,-1 1-1 0 0,1-1 1 0 0,-1 1 0 0 0,1 0-1 0 0,-1 0 1 0 0,0 0 0 0 0,0 0-1 0 0,-1 0 1 0 0,1 0 0 0 0,-1 0-1 0 0,0 0 1 0 0,0 0 0 0 0,-1 5-1 0 0,1-4-394 0 0,-1 0-1 0 0,0 0 0 0 0,0 0 0 0 0,0 0 0 0 0,-4 9 1 0 0,4-12-165 0 0,0 0 0 0 0,0 0 0 0 0,0 0 0 0 0,0 0 0 0 0,0 0 0 0 0,-1-1 0 0 0,1 1 0 0 0,0 0 0 0 0,-1-1 0 0 0,0 1 0 0 0,1-1 0 0 0,-1 0 0 0 0,-3 2 0 0 0,4-2-1 0 0,-1-1 1 0 0,1 1-1 0 0,-1-1 0 0 0,1 1 0 0 0,-1-1 0 0 0,1 0 1 0 0,-1 0-1 0 0,0 0 0 0 0,1 0 0 0 0,-1 0 1 0 0,1 0-1 0 0,-1 0 0 0 0,1-1 0 0 0,-3 0 0 0 0,-13-3-5363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10626 0 0,'-5'5'8122'0'0,"5"8"-5091"0"0,5 12-1901 0 0,-5-23-579 0 0,11 43 379 0 0,20 49 0 0 0,-31-93-933 0 0,1 0 0 0 0,-1 0 0 0 0,1 0-1 0 0,0 0 1 0 0,-1 0 0 0 0,1 1 0 0 0,0-1 0 0 0,0-1 0 0 0,0 1-1 0 0,0 0 1 0 0,0 0 0 0 0,0 0 0 0 0,0 0 0 0 0,0-1 0 0 0,0 1-1 0 0,0 0 1 0 0,0-1 0 0 0,1 1 0 0 0,-1-1 0 0 0,0 0 0 0 0,0 1-1 0 0,1-1 1 0 0,-1 0 0 0 0,0 0 0 0 0,1 0 0 0 0,-1 0 0 0 0,0 0-1 0 0,0 0 1 0 0,3 0 0 0 0,44-12-179 0 0,-18 4-887 0 0,-20 5-3590 0 0,-35-7-4915 0 0,23 10 9180 0 0,-10-1-5904 0 0</inkml:trace>
  <inkml:trace contextRef="#ctx0" brushRef="#br0" timeOffset="1">0 255 13483 0 0,'3'69'7390'0'0,"-2"-56"-6395"0"0,2 1-1 0 0,-1-1 1 0 0,10 24 0 0 0,-10-32-894 0 0,0-1 1 0 0,0 1-1 0 0,1 0 0 0 0,-1-1 1 0 0,1 1-1 0 0,0-1 0 0 0,0 0 1 0 0,1 0-1 0 0,0 0 0 0 0,-1 0 1 0 0,7 4-1 0 0,-7-6-146 0 0,0 0 0 0 0,0-1 0 0 0,0 1 0 0 0,0-1 0 0 0,0 0 0 0 0,0 0 0 0 0,1 0 1 0 0,-1 0-1 0 0,1-1 0 0 0,-1 1 0 0 0,0-1 0 0 0,1 0 0 0 0,-1 0 0 0 0,1 0 0 0 0,-1-1 0 0 0,0 1 0 0 0,1-1 0 0 0,-1 1 0 0 0,4-2 0 0 0,21-14-4255 0 0,-14 2-2949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7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53 203 11979 0 0,'-15'-2'3831'0'0,"-10"2"1132"0"0,24 0-4749 0 0,1 0-1 0 0,-1 0 1 0 0,0 1 0 0 0,1-1-1 0 0,-1 0 1 0 0,0 1-1 0 0,1-1 1 0 0,-1 0-1 0 0,1 1 1 0 0,-1-1-1 0 0,1 1 1 0 0,-1-1 0 0 0,1 1-1 0 0,-1-1 1 0 0,1 1-1 0 0,-1-1 1 0 0,1 1-1 0 0,0-1 1 0 0,-1 1-1 0 0,1-1 1 0 0,0 1 0 0 0,0 0-1 0 0,-1-1 1 0 0,1 1-1 0 0,0 0 1 0 0,0-1-1 0 0,0 1 1 0 0,0 0-1 0 0,0-1 1 0 0,0 1 0 0 0,0 0-1 0 0,0 0 1 0 0,10-54 1827 0 0,-10 40-2019 0 0,1-1 0 0 0,0 1 0 0 0,0 1 0 0 0,2-1 0 0 0,-1 0-1 0 0,2 0 1 0 0,0 1 0 0 0,0-1 0 0 0,1 1 0 0 0,10-17-1 0 0,-15 28-20 0 0,0 1 0 0 0,0 0-1 0 0,1-1 1 0 0,-1 1 0 0 0,0-1-1 0 0,1 1 1 0 0,-1 0-1 0 0,0-1 1 0 0,1 1 0 0 0,-1 0-1 0 0,0-1 1 0 0,1 1 0 0 0,-1 0-1 0 0,1-1 1 0 0,-1 1-1 0 0,0 0 1 0 0,1 0 0 0 0,-1 0-1 0 0,1-1 1 0 0,-1 1 0 0 0,1 0-1 0 0,-1 0 1 0 0,1 0-1 0 0,-1 0 1 0 0,1 0 0 0 0,-1 0-1 0 0,1 0 1 0 0,-1 0 0 0 0,1 0-1 0 0,0 0 1 0 0,11 12 43 0 0,4 24 39 0 0,-16-34-80 0 0,18 47-20 0 0,17 50-778 0 0,23 108 0 0 0,-57-201 144 0 0,5 16 327 0 0,-6-13-2071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7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28 8482 0 0,'0'2'747'0'0,"-1"1"0"0"0,1-1 0 0 0,0 0 1 0 0,-1 0-1 0 0,1 1 0 0 0,0-1 0 0 0,1 0 0 0 0,-1 0 0 0 0,0 1 1 0 0,0-1-1 0 0,1 0 0 0 0,0 0 0 0 0,0 3 0 0 0,0-4-394 0 0,0 1 0 0 0,-1-1-1 0 0,1 0 1 0 0,0-1-1 0 0,0 1 1 0 0,0 0 0 0 0,0 0-1 0 0,0 0 1 0 0,0 0 0 0 0,0-1-1 0 0,0 1 1 0 0,0 0-1 0 0,0-1 1 0 0,0 1 0 0 0,0-1-1 0 0,0 1 1 0 0,1-1-1 0 0,0 1 1 0 0,29-1 2806 0 0,4-6-3322 0 0,-15 1 260 0 0,-1-1-1 0 0,36-17 0 0 0,-38 15-497 0 0,2 0 1 0 0,35-10-1 0 0,-51 18-197 0 0,14-2-986 0 0,-1 26-15869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8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32 5113 0 0,'-5'-5'1619'0'0,"0"0"0"0"0,0 1 1 0 0,0 0-1 0 0,-10-6 0 0 0,14 9-1479 0 0,1 1 0 0 0,-1 0 0 0 0,1-1-1 0 0,-1 1 1 0 0,0 0 0 0 0,1-1 0 0 0,-1 1 0 0 0,0 0 0 0 0,1 0-1 0 0,-1 0 1 0 0,0 0 0 0 0,1 0 0 0 0,-1 0 0 0 0,0 0 0 0 0,1 0 0 0 0,-1 0-1 0 0,0 0 1 0 0,1 0 0 0 0,-1 0 0 0 0,0 0 0 0 0,1 0 0 0 0,-1 1 0 0 0,0-1-1 0 0,1 0 1 0 0,-1 0 0 0 0,0 1 0 0 0,1-1 0 0 0,-1 1 0 0 0,1-1 0 0 0,-1 0-1 0 0,1 1 1 0 0,-1-1 0 0 0,1 1 0 0 0,-1-1 0 0 0,1 1 0 0 0,-1 0-1 0 0,1-1 1 0 0,0 1 0 0 0,-1-1 0 0 0,1 1 0 0 0,0 0 0 0 0,-1-1 0 0 0,1 1-1 0 0,0 0 1 0 0,0-1 0 0 0,0 1 0 0 0,0 0 0 0 0,0-1 0 0 0,0 1 0 0 0,0 0-1 0 0,0-1 1 0 0,0 1 0 0 0,0 0 0 0 0,0-1 0 0 0,0 1 0 0 0,0 1 0 0 0,0 10-69 0 0,1 0 0 0 0,0 0 0 0 0,0 0 1 0 0,2 0-1 0 0,-1 0 0 0 0,1 0 0 0 0,1 0 1 0 0,0-1-1 0 0,1 0 0 0 0,6 12 1 0 0,-7-14-1050 0 0,2-1 1 0 0,-1 1-1 0 0,1-1 1 0 0,0 0 0 0 0,1 0-1 0 0,0-1 1 0 0,10 10 0 0 0,-6-10-3111 0 0,-3-6-1969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8610 0 0,'0'-1'255'0'0,"0"1"-1"0"0,0-1 1 0 0,0 1 0 0 0,0-1 0 0 0,0 1 0 0 0,0-1 0 0 0,1 1-1 0 0,-1-1 1 0 0,0 1 0 0 0,0-1 0 0 0,1 1 0 0 0,-1 0-1 0 0,0-1 1 0 0,0 1 0 0 0,1-1 0 0 0,-1 1 0 0 0,1 0 0 0 0,-1-1-1 0 0,0 1 1 0 0,1 0 0 0 0,-1-1 0 0 0,1 1 0 0 0,-1 0 0 0 0,0 0-1 0 0,1-1 1 0 0,-1 1 0 0 0,1 0 0 0 0,0 0 0 0 0,21-3 1742 0 0,18 10-1905 0 0,-36-7-56 0 0,0 1 0 0 0,-1 0-1 0 0,1 1 1 0 0,-1-1 0 0 0,0 1-1 0 0,1-1 1 0 0,-1 1 0 0 0,0 0 0 0 0,0 0-1 0 0,0 0 1 0 0,0 1 0 0 0,0-1-1 0 0,-1 1 1 0 0,1-1 0 0 0,-1 1 0 0 0,3 4-1 0 0,-4-5-11 0 0,0-1-1 0 0,-1 0 1 0 0,1 1-1 0 0,-1-1 1 0 0,0 0-1 0 0,1 1 1 0 0,-1-1-1 0 0,0 1 1 0 0,0-1-1 0 0,0 0 0 0 0,0 1 1 0 0,0-1-1 0 0,0 1 1 0 0,0-1-1 0 0,0 0 1 0 0,-1 1-1 0 0,0 1 1 0 0,0 0-23 0 0,0-1 1 0 0,0 0-1 0 0,-1 0 1 0 0,1 1-1 0 0,-1-1 1 0 0,0 0 0 0 0,1 0-1 0 0,-1 0 1 0 0,0-1-1 0 0,0 1 1 0 0,0 0-1 0 0,-4 1 1 0 0,2 0-34 0 0,-1 0 0 0 0,0 0-1 0 0,-1-1 1 0 0,1 1 0 0 0,0-1 0 0 0,-1 0 0 0 0,1-1 0 0 0,-1 1 0 0 0,1-1 0 0 0,-1 0 0 0 0,0-1 0 0 0,0 1 0 0 0,1-1-1 0 0,-9-1 1 0 0,14 0 38 0 0,0 1 0 0 0,1-1-1 0 0,-1 1 1 0 0,0-1 0 0 0,0 1 0 0 0,0-1-1 0 0,0 1 1 0 0,0-1 0 0 0,1 1-1 0 0,-1-1 1 0 0,0 1 0 0 0,0-1-1 0 0,1 1 1 0 0,-1-1 0 0 0,0 1 0 0 0,1-1-1 0 0,-1 1 1 0 0,1-1 0 0 0,-1 1-1 0 0,0 0 1 0 0,1-1 0 0 0,-1 1-1 0 0,1 0 1 0 0,-1-1 0 0 0,1 1 0 0 0,-1 0-1 0 0,1 0 1 0 0,-1 0 0 0 0,1-1-1 0 0,0 1 1 0 0,0 0 0 0 0,19-12 219 0 0,-4 6-279 0 0,-1 1 0 0 0,1 1-1 0 0,-1 0 1 0 0,1 1 0 0 0,0 1-1 0 0,0 0 1 0 0,1 1-1 0 0,23 2 1 0 0,-29 1-2696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19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7746 0 0,'0'-4'5017'0'0,"4"-1"-3233"0"0,1 0-96 0 0,2-1-215 0 0,4 1-361 0 0,0-2-352 0 0,3 3-232 0 0,2 1-240 0 0,2 1-160 0 0,4 2-80 0 0,1 2-32 0 0,-1 1-200 0 0,1 1-576 0 0,-3-1-936 0 0,1 1-1233 0 0,-5-2-744 0 0,0-2-3288 0 0</inkml:trace>
  <inkml:trace contextRef="#ctx0" brushRef="#br0" timeOffset="1">140 114 10082 0 0,'-1'3'414'0'0,"0"1"0"0"0,0 0 0 0 0,0 0-1 0 0,1-1 1 0 0,-1 1 0 0 0,1 0 0 0 0,0 0 0 0 0,0 0 0 0 0,0 0-1 0 0,1 0 1 0 0,0-1 0 0 0,-1 1 0 0 0,1 0 0 0 0,0 0-1 0 0,1-1 1 0 0,-1 1 0 0 0,1-1 0 0 0,0 1 0 0 0,3 4 0 0 0,-3-5-333 0 0,-1-1-1 0 0,2 0 1 0 0,-1 0 0 0 0,0 0 0 0 0,0 0 0 0 0,1 0 0 0 0,-1 0 0 0 0,1 0 0 0 0,-1-1 0 0 0,1 0 0 0 0,0 1-1 0 0,-1-1 1 0 0,1 0 0 0 0,0 0 0 0 0,0 0 0 0 0,0-1 0 0 0,0 1 0 0 0,0-1 0 0 0,0 0 0 0 0,0 0 0 0 0,0 0 0 0 0,0 0-1 0 0,0 0 1 0 0,0 0 0 0 0,0-1 0 0 0,3 0 0 0 0,-3 0-80 0 0,0 0 0 0 0,0 0 0 0 0,0 0 0 0 0,0 0 0 0 0,0-1 0 0 0,0 1 0 0 0,0-1 1 0 0,0 1-1 0 0,0-1 0 0 0,-1 0 0 0 0,1 0 0 0 0,-1-1 0 0 0,0 1 0 0 0,1 0 0 0 0,-1-1 0 0 0,0 1 0 0 0,0-1 0 0 0,-1 0 0 0 0,1 0 0 0 0,0 0 0 0 0,-1 0 0 0 0,0 0 0 0 0,2-3 0 0 0,-2 1-1 0 0,0-1-1 0 0,0 1 0 0 0,-1 0 0 0 0,1 0 0 0 0,-1-1 1 0 0,0 1-1 0 0,-1 0 0 0 0,1 0 0 0 0,-1-1 1 0 0,0 1-1 0 0,0 0 0 0 0,-1 0 0 0 0,-2-7 0 0 0,2 9-9 0 0,1-1-1 0 0,-1 0 0 0 0,0 1 1 0 0,0-1-1 0 0,0 1 1 0 0,-1 0-1 0 0,1-1 0 0 0,-1 1 1 0 0,0 0-1 0 0,0 1 0 0 0,0-1 1 0 0,0 0-1 0 0,0 1 0 0 0,0 0 1 0 0,-1 0-1 0 0,-5-3 0 0 0,6 4-7 0 0,0 0-1 0 0,0 1 1 0 0,0-1-1 0 0,0 1 0 0 0,0 0 1 0 0,0 0-1 0 0,0 0 0 0 0,0 0 1 0 0,0 1-1 0 0,0-1 1 0 0,0 1-1 0 0,0 0 0 0 0,0 0 1 0 0,0 0-1 0 0,0 0 0 0 0,1 0 1 0 0,-1 0-1 0 0,0 1 1 0 0,1 0-1 0 0,-1-1 0 0 0,1 1 1 0 0,-1 0-1 0 0,1 0 1 0 0,0 0-1 0 0,-3 4 0 0 0,3-4-152 0 0,0 1-1 0 0,0-1 1 0 0,0 1-1 0 0,0 0 1 0 0,0 0-1 0 0,0 0 1 0 0,1 0-1 0 0,-2 5 1 0 0,2-7-23 0 0,1 0 0 0 0,0 0 0 0 0,-1 0 0 0 0,1 0 0 0 0,0 1 0 0 0,0-1 0 0 0,0 0 0 0 0,0 0 1 0 0,0 0-1 0 0,0 1 0 0 0,0-1 0 0 0,0 0 0 0 0,0 0 0 0 0,0 0 0 0 0,1 0 0 0 0,-1 0 0 0 0,1 1 0 0 0,-1-1 0 0 0,1 0 0 0 0,-1 0 0 0 0,1 0 0 0 0,-1 0 0 0 0,1 0 1 0 0,0 0-1 0 0,-1 0 0 0 0,1-1 0 0 0,1 2 0 0 0,-2-2 127 0 0,0 0 0 0 0,0 1 1 0 0,1-1-1 0 0,-1 0 0 0 0,0 0 1 0 0,0 0-1 0 0,0 0 1 0 0,0 0-1 0 0,0 1 0 0 0,1-1 1 0 0,-1 0-1 0 0,0 0 0 0 0,0 0 1 0 0,0 0-1 0 0,0 0 0 0 0,1 0 1 0 0,-1 0-1 0 0,0 0 0 0 0,0 0 1 0 0,0 0-1 0 0,1 0 0 0 0,-1 0 1 0 0,0 0-1 0 0,0 0 0 0 0,0 0 1 0 0,1 0-1 0 0,-1 0 0 0 0,0 0 1 0 0,0 0-1 0 0,0 0 1 0 0,1 0-1 0 0,-1 0 0 0 0,0 0 1 0 0,0 0-1 0 0,0 0 0 0 0,0 0 1 0 0,1 0-1 0 0,-1-1 0 0 0,0 1 1 0 0,0 0-1 0 0,0 0 0 0 0,0 0 1 0 0,0 0-1 0 0,1 0 0 0 0,-1-1 1 0 0,0 1-1 0 0,0 0 0 0 0,0 0 1 0 0,0 0-1 0 0,0 0 0 0 0,0-1 1 0 0,0 1-1 0 0,0 0 0 0 0,0 0 1 0 0,1 0-1 0 0,-1-1 1 0 0,0 1-1 0 0,0 0 0 0 0,0 0 1 0 0,0 0-1 0 0,0-1 0 0 0,0 1 1 0 0,0 0-1 0 0,-1 0 0 0 0,1 0 1 0 0,0-1-1 0 0,0 1 0 0 0,0 0 1 0 0,0 0-1 0 0,1-5-1562 0 0,8 1-2715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20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27 8618 0 0,'-13'-16'5474'0'0,"13"16"-5355"0"0,0 0 1 0 0,0-1-1 0 0,0 1 1 0 0,0 0-1 0 0,0-1 1 0 0,0 1-1 0 0,0 0 1 0 0,0-1-1 0 0,0 1 1 0 0,0 0-1 0 0,0-1 1 0 0,0 1-1 0 0,0 0 1 0 0,1-1-1 0 0,-1 1 1 0 0,0 0-1 0 0,0-1 1 0 0,0 1-1 0 0,0 0 1 0 0,1 0-1 0 0,-1-1 1 0 0,0 1-1 0 0,0 0 1 0 0,1 0-1 0 0,-1-1 0 0 0,0 1 1 0 0,0 0-1 0 0,1 0 1 0 0,-1 0-1 0 0,0 0 1 0 0,1-1-1 0 0,1 1-10 0 0,0-1 0 0 0,0 1 0 0 0,0 0 0 0 0,0-1 0 0 0,-1 1 0 0 0,1 0 0 0 0,0 0 0 0 0,0 0 0 0 0,0 0 0 0 0,0 1 0 0 0,0-1 0 0 0,0 1 0 0 0,0-1 0 0 0,0 1 0 0 0,-1-1 0 0 0,4 3 0 0 0,5 2-24 0 0,-1 0-1 0 0,1 1 1 0 0,-1 0 0 0 0,-1 1-1 0 0,1 0 1 0 0,-1 0-1 0 0,9 11 1 0 0,-15-15-72 0 0,1 0 1 0 0,-1 0-1 0 0,0 0 1 0 0,0 0-1 0 0,0 0 1 0 0,0 1-1 0 0,0-1 1 0 0,-1 1-1 0 0,1-1 1 0 0,-1 1-1 0 0,0 0 1 0 0,0-1-1 0 0,-1 1 1 0 0,1 0-1 0 0,-1 0 1 0 0,0-1-1 0 0,0 1 0 0 0,0 0 1 0 0,0 0-1 0 0,-1 0 1 0 0,1-1-1 0 0,-1 1 1 0 0,0 0-1 0 0,-2 5 1 0 0,-11 12-1984 0 0,2-3-3753 0 0,12-18 5597 0 0,0 0-1 0 0,-1 0 0 0 0,1 1 1 0 0,0-1-1 0 0,0 0 0 0 0,0 0 1 0 0,-1 0-1 0 0,1 1 0 0 0,0-1 0 0 0,0 0 1 0 0,-1 0-1 0 0,1 0 0 0 0,0 0 1 0 0,0 0-1 0 0,-1 0 0 0 0,1 0 1 0 0,0 0-1 0 0,0 0 0 0 0,-1 0 0 0 0,1 0 1 0 0,0 0-1 0 0,0 0 0 0 0,-1 0 1 0 0,1 0-1 0 0,0 0 0 0 0,-1 0 0 0 0,1 0 1 0 0,0 0-1 0 0,0 0 0 0 0,-1 0 1 0 0,1 0-1 0 0,0 0 0 0 0,0 0 1 0 0,-1-1-1 0 0,1 1 0 0 0,0 0 0 0 0,0 0 1 0 0,-1-1-1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20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10794 0 0,'3'12'6410'0'0,"8"10"-3243"0"0,3 7-1963 0 0,-12-18-927 0 0,-1 1 0 0 0,0 0 0 0 0,-1 18 0 0 0,0-17-194 0 0,0 0-1 0 0,4 22 0 0 0,-4-35-89 0 0,0 0 0 0 0,0-1 1 0 0,0 1-1 0 0,0 0 0 0 0,0 0 0 0 0,0-1 0 0 0,0 1 0 0 0,0 0 0 0 0,0 0 0 0 0,0 0 1 0 0,1-1-1 0 0,-1 1 0 0 0,0 0 0 0 0,0 0 0 0 0,0-1 0 0 0,0 1 0 0 0,0 0 0 0 0,1 0 1 0 0,-1 0-1 0 0,0 0 0 0 0,0 0 0 0 0,0-1 0 0 0,1 1 0 0 0,-1 0 0 0 0,0 0 0 0 0,0 0 1 0 0,1 0-1 0 0,-1 0 0 0 0,0 0 0 0 0,0 0 0 0 0,0 0 0 0 0,1 0 0 0 0,-1 0 0 0 0,0 0 1 0 0,0 0-1 0 0,1 0 0 0 0,-1 0 0 0 0,0 0 0 0 0,0 0 0 0 0,1 0 0 0 0,-1 0 0 0 0,0 0 1 0 0,0 0-1 0 0,1 0 0 0 0,-1 0 0 0 0,0 0 0 0 0,0 0 0 0 0,1 0 0 0 0,-1 1 0 0 0,0-1 1 0 0,0 0-1 0 0,0 0 0 0 0,0 0 0 0 0,1 0 0 0 0,-1 1 0 0 0,0-1 0 0 0,0 0 0 0 0,0 0 1 0 0,0 0-1 0 0,0 1 0 0 0,1-1 0 0 0,-1 0 0 0 0,0 0 0 0 0,0 1 0 0 0,0-1 0 0 0,0 0 0 0 0,0 0 1 0 0,0 1-1 0 0,13-23-312 0 0,-11 18 320 0 0,0 1-42 0 0,0 1 0 0 0,-1 0 0 0 0,1-1 1 0 0,0 1-1 0 0,0 0 0 0 0,1 0 0 0 0,-1 0 0 0 0,0 0 0 0 0,1 1 0 0 0,-1-1 1 0 0,1 1-1 0 0,-1-1 0 0 0,1 1 0 0 0,0 0 0 0 0,3-2 0 0 0,27-2-6042 0 0,-25 4 3535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20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11835 0 0,'3'0'1134'0'0,"0"0"0"0"0,0 1 0 0 0,0 0 0 0 0,0-1 0 0 0,1 1 0 0 0,-1 1 0 0 0,0-1 0 0 0,0 0 0 0 0,3 3 0 0 0,33 23 1587 0 0,-18-7-2703 0 0,24 25-1 0 0,-42-42-5 0 0,-1 0 1 0 0,1 0-1 0 0,0 0 1 0 0,-1 0-1 0 0,0 0 0 0 0,0 1 1 0 0,0-1-1 0 0,0 1 1 0 0,0 0-1 0 0,0-1 0 0 0,-1 1 1 0 0,0 0-1 0 0,0 0 1 0 0,0 0-1 0 0,0 0 0 0 0,-1 0 1 0 0,0 0-1 0 0,1 0 1 0 0,-1 0-1 0 0,-1 0 1 0 0,1 0-1 0 0,0-1 0 0 0,-1 1 1 0 0,0 0-1 0 0,0 0 1 0 0,0 0-1 0 0,-1 0 0 0 0,1-1 1 0 0,-1 1-1 0 0,0 0 1 0 0,0-1-1 0 0,0 0 1 0 0,0 1-1 0 0,-1-1 0 0 0,1 0 1 0 0,-1 0-1 0 0,0 0 1 0 0,-4 3-1 0 0,-27 20-1767 0 0,27-21 192 0 0,0 0 0 0 0,1 1 0 0 0,-1-1 0 0 0,-5 8 0 0 0,2 9-7448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21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22 7114 0 0,'-32'-17'10818'0'0,"29"16"-10249"0"0,0 0 1 0 0,0 0 0 0 0,1 0 0 0 0,-1 1-1 0 0,0-1 1 0 0,0 1 0 0 0,0 0 0 0 0,-4 0 0 0 0,4 1-436 0 0,0 0 0 0 0,0-1 0 0 0,1 1 0 0 0,-1 0 0 0 0,0 1 0 0 0,0-1 0 0 0,1 0 1 0 0,-1 1-1 0 0,1 0 0 0 0,0-1 0 0 0,-1 1 0 0 0,1 0 0 0 0,0 0 0 0 0,0 0 0 0 0,0 1 1 0 0,0-1-1 0 0,0 0 0 0 0,1 1 0 0 0,-1-1 0 0 0,-1 5 0 0 0,-1 0-96 0 0,2-1-1 0 0,-1 0 1 0 0,1 1-1 0 0,-1 0 1 0 0,2-1 0 0 0,-1 1-1 0 0,1 0 1 0 0,0 0-1 0 0,0 0 1 0 0,1 0-1 0 0,0 0 1 0 0,1 0 0 0 0,-1 0-1 0 0,1 0 1 0 0,0-1-1 0 0,1 1 1 0 0,0 0-1 0 0,0 0 1 0 0,3 7 0 0 0,-1-5-247 0 0,1 0 0 0 0,0 0 0 0 0,0-1 1 0 0,1 1-1 0 0,0-1 0 0 0,0 0 1 0 0,1-1-1 0 0,0 1 0 0 0,0-1 1 0 0,0-1-1 0 0,1 0 0 0 0,15 10 0 0 0,44 18-5130 0 0,-19-13-1143 0 0,-12-7-626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0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8530 0 0,'4'-5'10621'0'0,"7"4"-5635"0"0,19 6-4153 0 0,-10-1-262 0 0,1-4-950 0 0,-10-1 309 0 0,-1 1 0 0 0,1 1 0 0 0,16 2-1 0 0,-3 8-4311 0 0,-22-10 3733 0 0,-1 0 0 0 0,0 0-1 0 0,0 0 1 0 0,0 1 0 0 0,0-1 0 0 0,0 0 0 0 0,-1 0 0 0 0,1 1 0 0 0,0-1 0 0 0,-1 0 0 0 0,1 1 0 0 0,0-1 0 0 0,-1 1 0 0 0,0-1 0 0 0,1 2 0 0 0,0 7-5432 0 0</inkml:trace>
  <inkml:trace contextRef="#ctx0" brushRef="#br0" timeOffset="1">50 155 15371 0 0,'1'0'4473'0'0,"2"0"-2312"0"0,2 0-521 0 0,4 0-312 0 0,2 0-415 0 0,5 0-329 0 0,2 0-192 0 0,1-1-128 0 0,2 1-120 0 0,-2-1-56 0 0,-3 1-88 0 0,-1 1-160 0 0,-2 0-288 0 0,-2 0-601 0 0,0 2-1103 0 0,-4-1-1777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22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20 13955 0 0,'-54'-13'6619'0'0,"81"6"-3488"0"0,-13 7-2957 0 0,-1 0-1 0 0,1 1 1 0 0,-1 0-1 0 0,1 1 1 0 0,-1 1-1 0 0,18 5 1 0 0,-27-7-146 0 0,0 0 1 0 0,0 0 0 0 0,0 1 0 0 0,0 0-1 0 0,0-1 1 0 0,0 1 0 0 0,0 1 0 0 0,-1-1-1 0 0,1 1 1 0 0,-1-1 0 0 0,0 1 0 0 0,0 0-1 0 0,0 0 1 0 0,0 0 0 0 0,0 1 0 0 0,0-1-1 0 0,-1 1 1 0 0,0-1 0 0 0,0 1 0 0 0,0 0-1 0 0,0 0 1 0 0,0 0 0 0 0,1 8-1 0 0,-3-9-12 0 0,0 1-1 0 0,0-1 0 0 0,-1 1 0 0 0,0-1 1 0 0,1 1-1 0 0,-1-1 0 0 0,-1 1 0 0 0,1-1 0 0 0,0 1 1 0 0,-1-1-1 0 0,0 0 0 0 0,1 0 0 0 0,-1 0 0 0 0,-1 0 1 0 0,1 0-1 0 0,0 0 0 0 0,-1-1 0 0 0,1 1 0 0 0,-1-1 1 0 0,0 0-1 0 0,0 1 0 0 0,0-1 0 0 0,-5 2 0 0 0,-6 5-29 0 0,0-1-1 0 0,-1-1 1 0 0,-27 10-1 0 0,29-12-17 0 0,1-2-1 0 0,-1 1 1 0 0,1-2-1 0 0,-1 0 1 0 0,-14 1-1 0 0,64 5 37 0 0,-8 0 24 0 0,-20-7-6 0 0,58 11 147 0 0,-64-11-109 0 0,1 0 1 0 0,-1 0-1 0 0,0 0 1 0 0,0 0-1 0 0,0 0 0 0 0,0 1 1 0 0,0-1-1 0 0,0 1 1 0 0,-1 0-1 0 0,1 0 0 0 0,-1 0 1 0 0,1 0-1 0 0,-1 1 1 0 0,1-1-1 0 0,-1 1 0 0 0,0-1 1 0 0,2 4-1 0 0,-4-4-29 0 0,0-1 0 0 0,0 1 0 0 0,1 0 0 0 0,-1 0 0 0 0,0-1 0 0 0,0 1 0 0 0,-1 0 0 0 0,1 0 0 0 0,0-1 0 0 0,-1 1 0 0 0,1 0 0 0 0,-1-1-1 0 0,1 1 1 0 0,-1 0 0 0 0,0-1 0 0 0,1 1 0 0 0,-1-1 0 0 0,0 1 0 0 0,0-1 0 0 0,0 0 0 0 0,0 1 0 0 0,-1-1 0 0 0,1 0 0 0 0,0 0 0 0 0,-2 2 0 0 0,-40 30 128 0 0,37-29-117 0 0,-28 17-844 0 0,0-1 0 0 0,-39 16 0 0 0,53-27-501 0 0,18-8 589 0 0,0 0 1 0 0,0 0-1 0 0,0 0 1 0 0,0 0-1 0 0,0-1 1 0 0,0 1-1 0 0,0-1 0 0 0,-1 1 1 0 0,1-1-1 0 0,-3 0 1 0 0,4 0 343 0 0,0 0 1 0 0,0-1 0 0 0,-1 1-1 0 0,1-1 1 0 0,0 1 0 0 0,0-1-1 0 0,0 0 1 0 0,0 1 0 0 0,1-1-1 0 0,-1 0 1 0 0,0 0-1 0 0,0 1 1 0 0,0-1 0 0 0,0 0-1 0 0,0-1 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22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197 345 11771 0 0,'-7'-2'763'0'0,"0"1"0"0"0,0 1 0 0 0,0-1 0 0 0,0 1 0 0 0,-1 1 0 0 0,1-1 0 0 0,0 1 0 0 0,0 0 0 0 0,0 1 0 0 0,0-1 0 0 0,0 2 0 0 0,0-1 0 0 0,-11 6 0 0 0,13-4-569 0 0,1-1 0 0 0,-1 0 1 0 0,1 1-1 0 0,0 0 1 0 0,0 0-1 0 0,1 0 0 0 0,-1 1 1 0 0,1-1-1 0 0,0 1 0 0 0,0-1 1 0 0,0 1-1 0 0,1 0 0 0 0,0 0 1 0 0,0 1-1 0 0,0-1 1 0 0,1 0-1 0 0,-1 1 0 0 0,0 8 1 0 0,-1 6-40 0 0,0 1 1 0 0,2-1 0 0 0,0 1 0 0 0,2 0 0 0 0,0 0-1 0 0,1-1 1 0 0,1 1 0 0 0,1-1 0 0 0,1 0 0 0 0,0 0 0 0 0,17 37-1 0 0,-16-47-144 0 0,1 0 1 0 0,0 0-1 0 0,0-1 0 0 0,1 0 0 0 0,0 0 0 0 0,1-1 0 0 0,0 0 0 0 0,0-1 0 0 0,1 0 0 0 0,0 0 1 0 0,0-1-1 0 0,1 0 0 0 0,-1-1 0 0 0,1 0 0 0 0,23 6 0 0 0,-11-5-16 0 0,0 0 0 0 0,0-2 0 0 0,1-1 0 0 0,-1-1 0 0 0,1-1 0 0 0,0-1 0 0 0,25-3 0 0 0,-16 0 0 0 0,0-2 0 0 0,-1-1 1 0 0,1-2-1 0 0,-2-1 0 0 0,1-2 1 0 0,-1-1-1 0 0,-1-1 0 0 0,47-28 1 0 0,-65 34 0 0 0,0-1 0 0 0,-1-1 1 0 0,0 0-1 0 0,0 0 0 0 0,-1-1 1 0 0,0-1-1 0 0,-1 1 0 0 0,0-2 1 0 0,0 1-1 0 0,-2-1 0 0 0,1 0 1 0 0,-1-1-1 0 0,-1 0 0 0 0,-1 0 0 0 0,0 0 1 0 0,0-1-1 0 0,-1 0 0 0 0,-1 0 1 0 0,0 0-1 0 0,-1 0 0 0 0,-1 0 1 0 0,0-19-1 0 0,-2 14 7 0 0,-1-1-1 0 0,0 1 1 0 0,-2 0-1 0 0,0 0 1 0 0,-2 1 0 0 0,0-1-1 0 0,0 1 1 0 0,-2 0-1 0 0,0 1 1 0 0,-1 0-1 0 0,-13-17 1 0 0,8 13 24 0 0,-1 2 1 0 0,-1 0-1 0 0,-1 1 0 0 0,-1 0 0 0 0,0 2 0 0 0,-1 0 1 0 0,-1 1-1 0 0,-29-17 0 0 0,29 21 13 0 0,-1 0 0 0 0,0 1 0 0 0,-1 2 0 0 0,0 0 0 0 0,0 1 0 0 0,-1 1 0 0 0,0 2 0 0 0,-45-5 0 0 0,50 9-11 0 0,0 0-1 0 0,1 1 1 0 0,-1 1 0 0 0,0 0 0 0 0,0 1 0 0 0,1 1 0 0 0,0 1 0 0 0,-1 1-1 0 0,2 0 1 0 0,-1 1 0 0 0,1 1 0 0 0,-18 11 0 0 0,20-9 4 0 0,0 0-1 0 0,1 1 1 0 0,1 1 0 0 0,0 0 0 0 0,0 0 0 0 0,1 2-1 0 0,1-1 1 0 0,0 1 0 0 0,1 0 0 0 0,0 1-1 0 0,2 0 1 0 0,-9 21 0 0 0,8-14-606 0 0,0 1-1 0 0,2 0 1 0 0,-4 27 0 0 0,6-26-2498 0 0,2 1 1 0 0,1 44 0 0 0,2-54-2417 0 0,4-1-2112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5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29 5441 0 0,'-6'0'775'0'0,"1"1"-1"0"0,-1-1 1 0 0,0 1-1 0 0,1 0 1 0 0,0 1-1 0 0,-1-1 1 0 0,1 1-1 0 0,0 0 0 0 0,0 0 1 0 0,0 1-1 0 0,0 0 1 0 0,0 0-1 0 0,1 0 1 0 0,-1 0-1 0 0,1 1 1 0 0,0-1-1 0 0,-7 9 1 0 0,8-9-643 0 0,1 0 1 0 0,0 0 0 0 0,0 0 0 0 0,0 0-1 0 0,1 0 1 0 0,-1 1 0 0 0,1-1-1 0 0,0 1 1 0 0,-1-1 0 0 0,2 1-1 0 0,-1-1 1 0 0,0 1 0 0 0,1-1-1 0 0,-1 1 1 0 0,1 0 0 0 0,0-1-1 0 0,0 1 1 0 0,1 0 0 0 0,-1-1-1 0 0,1 1 1 0 0,0-1 0 0 0,0 1-1 0 0,0-1 1 0 0,0 1 0 0 0,0-1 0 0 0,1 0-1 0 0,3 6 1 0 0,5 6-85 0 0,0 0 0 0 0,1-1 0 0 0,0-1 0 0 0,19 17-1 0 0,-25-25-36 0 0,1 0-1 0 0,-1 0 0 0 0,1-1 0 0 0,0 0 0 0 0,1 0 0 0 0,-1-1 0 0 0,1 1 1 0 0,-1-1-1 0 0,1-1 0 0 0,0 0 0 0 0,0 1 0 0 0,0-2 0 0 0,10 2 0 0 0,-15-3-13 0 0,1 0-1 0 0,-1 0 1 0 0,0 0-1 0 0,1 0 1 0 0,-1-1-1 0 0,0 1 1 0 0,0-1-1 0 0,1 1 1 0 0,-1-1-1 0 0,0 0 1 0 0,0 0-1 0 0,0 0 1 0 0,0 0-1 0 0,0 0 1 0 0,0-1-1 0 0,0 1 1 0 0,0-1-1 0 0,-1 1 1 0 0,3-3-1 0 0,-1 0 3 0 0,0 0 0 0 0,0 0 0 0 0,-1 0 0 0 0,1-1 0 0 0,-1 1 0 0 0,0-1-1 0 0,-1 1 1 0 0,3-9 0 0 0,-1-3 19 0 0,0-1-1 0 0,-1 1 1 0 0,-1 0 0 0 0,-2-25-1 0 0,1 33 8 0 0,-1 0 0 0 0,0 0 0 0 0,0 0 0 0 0,0 0 0 0 0,-1 1 0 0 0,-1-1 0 0 0,1 1-1 0 0,-1-1 1 0 0,-1 1 0 0 0,-3-8 0 0 0,4 12-7 0 0,0-1-1 0 0,1 1 1 0 0,-2-1-1 0 0,1 1 1 0 0,0 0 0 0 0,0 0-1 0 0,-1 0 1 0 0,0 1-1 0 0,1-1 1 0 0,-1 1 0 0 0,0 0-1 0 0,0 0 1 0 0,0 0-1 0 0,-1 1 1 0 0,1 0-1 0 0,0-1 1 0 0,-1 1 0 0 0,1 1-1 0 0,-6-2 1 0 0,0 1-57 0 0,1 1-1 0 0,0-1 1 0 0,0 2 0 0 0,0-1 0 0 0,-1 1 0 0 0,1 0 0 0 0,0 1-1 0 0,0 0 1 0 0,-12 5 0 0 0,17-5-8 0 0,0-1-1 0 0,1 2 1 0 0,-1-1 0 0 0,0 0 0 0 0,1 1-1 0 0,0-1 1 0 0,-1 1 0 0 0,1 0 0 0 0,0 0-1 0 0,1 1 1 0 0,-1-1 0 0 0,0 0 0 0 0,1 1-1 0 0,0 0 1 0 0,0 0 0 0 0,0-1-1 0 0,0 1 1 0 0,1 0 0 0 0,-1 0 0 0 0,1 1-1 0 0,0-1 1 0 0,-1 6 0 0 0,1 2-84 0 0,1-1-1 0 0,0 1 1 0 0,0 0 0 0 0,1 0 0 0 0,1 0 0 0 0,0-1 0 0 0,0 1-1 0 0,1-1 1 0 0,1 1 0 0 0,0-1 0 0 0,1 0 0 0 0,6 13-1 0 0,10 12 85 0 0,1-1-1 0 0,29 36 0 0 0,-51-70 87 0 0,0 0-1 0 0,0 0 1 0 0,1 0-1 0 0,-1 0 0 0 0,0 0 1 0 0,0 0-1 0 0,0 0 0 0 0,0 0 1 0 0,0 0-1 0 0,0 0 1 0 0,0 0-1 0 0,0 0 0 0 0,-1 0 1 0 0,1 0-1 0 0,0 0 1 0 0,-1 0-1 0 0,1 0 0 0 0,0-1 1 0 0,-1 1-1 0 0,1 0 0 0 0,-1 0 1 0 0,0 0-1 0 0,1 0 1 0 0,-1-1-1 0 0,1 1 0 0 0,-1 0 1 0 0,0-1-1 0 0,0 1 1 0 0,-1 1-1 0 0,-32 26 16 0 0,20-17-31 0 0,-24 18-168 0 0,28-23 86 0 0,0 2 0 0 0,0-1 0 0 0,-14 16 1 0 0,24-23 59 0 0,-1 0 0 0 0,1 1 0 0 0,0-1 0 0 0,0 0 0 0 0,-1 0 0 0 0,1 1 1 0 0,0-1-1 0 0,0 0 0 0 0,0 0 0 0 0,-1 1 0 0 0,1-1 0 0 0,0 0 0 0 0,0 0 1 0 0,0 1-1 0 0,0-1 0 0 0,0 0 0 0 0,0 1 0 0 0,0-1 0 0 0,0 0 0 0 0,0 1 0 0 0,-1-1 1 0 0,1 0-1 0 0,1 0 0 0 0,-1 1 0 0 0,0-1 0 0 0,0 0 0 0 0,0 1 0 0 0,0-1 1 0 0,0 0-1 0 0,0 1 0 0 0,0-1 0 0 0,0 0 0 0 0,0 0 0 0 0,0 1 0 0 0,1-1 0 0 0,-1 0 1 0 0,0 1-1 0 0,0-1 0 0 0,0 0 0 0 0,1 0 0 0 0,-1 1 0 0 0,17 4 87 0 0,20-6 91 0 0,180-40-992 0 0,-208 40 553 0 0,-3 1-617 0 0,0 0 0 0 0,-1-1 1 0 0,1 1-1 0 0,-1-1 0 0 0,1 0 1 0 0,-1-1-1 0 0,0 1 1 0 0,1-1-1 0 0,-1 0 0 0 0,0-1 1 0 0,0 1-1 0 0,0-1 1 0 0,0 0-1 0 0,8-7 0 0 0,1-4-3870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35 4737 0 0,'-1'-4'972'0'0,"-1"1"0"0"0,0-1 1 0 0,0 1-1 0 0,0-1 0 0 0,0 1 0 0 0,-1 0 0 0 0,0 0 1 0 0,-3-3-1 0 0,6 6-842 0 0,0 0 1 0 0,-1-1 0 0 0,1 1 0 0 0,0 0-1 0 0,-1 0 1 0 0,1 0 0 0 0,0 0 0 0 0,-1 0-1 0 0,1-1 1 0 0,0 1 0 0 0,-1 0-1 0 0,1 0 1 0 0,0 0 0 0 0,-1 0 0 0 0,1 0-1 0 0,0 0 1 0 0,-1 0 0 0 0,1 0-1 0 0,0 0 1 0 0,-1 0 0 0 0,1 0 0 0 0,-1 1-1 0 0,1-1 1 0 0,0 0 0 0 0,-1 0-1 0 0,1 0 1 0 0,0 0 0 0 0,-1 1 0 0 0,1-1-1 0 0,0 0 1 0 0,-1 1 0 0 0,-7 19 2169 0 0,5-6-1654 0 0,-19 111 2253 0 0,21-112-2858 0 0,0 0 1 0 0,1 0 0 0 0,1 0-1 0 0,0 0 1 0 0,0 0-1 0 0,2 0 1 0 0,5 20 0 0 0,-8-31-60 0 0,1-1-1 0 0,-1 0 1 0 0,0 1 0 0 0,1-1-1 0 0,-1 0 1 0 0,1 1 0 0 0,0-1 0 0 0,-1 0-1 0 0,1 0 1 0 0,0 0 0 0 0,0 0 0 0 0,0 0-1 0 0,0 0 1 0 0,0 0 0 0 0,0 0 0 0 0,0 0-1 0 0,0 0 1 0 0,0 0 0 0 0,0-1 0 0 0,0 1-1 0 0,1 0 1 0 0,-1-1 0 0 0,0 1 0 0 0,0-1-1 0 0,1 0 1 0 0,-1 1 0 0 0,0-1-1 0 0,1 0 1 0 0,-1 0 0 0 0,1 1 0 0 0,-1-1-1 0 0,0 0 1 0 0,1-1 0 0 0,-1 1 0 0 0,0 0-1 0 0,1 0 1 0 0,-1 0 0 0 0,0-1 0 0 0,1 1-1 0 0,-1-1 1 0 0,0 1 0 0 0,0-1 0 0 0,2 0-1 0 0,7-5-484 0 0,0 0 0 0 0,-1 0-1 0 0,1-1 1 0 0,11-12-1 0 0,3-1-3669 0 0,-15 14 812 0 0,-21 20-8472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5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6633 0 0,'-5'5'860'0'0,"1"1"1"0"0,-1-1-1 0 0,1 1 0 0 0,0 0 0 0 0,1 1 0 0 0,-1-1 0 0 0,1 0 0 0 0,1 1 0 0 0,-1 0 0 0 0,1-1 0 0 0,-2 14 0 0 0,3-16-621 0 0,1 0 1 0 0,0-1-1 0 0,0 1 1 0 0,0 0-1 0 0,1 0 0 0 0,-1-1 1 0 0,1 1-1 0 0,0 0 1 0 0,0 0-1 0 0,0-1 0 0 0,1 1 1 0 0,-1-1-1 0 0,1 0 1 0 0,0 1-1 0 0,0-1 0 0 0,0 0 1 0 0,0 0-1 0 0,1 0 1 0 0,-1 0-1 0 0,1 0 0 0 0,-1-1 1 0 0,1 1-1 0 0,5 3 1 0 0,-2-3-240 0 0,-1 1 1 0 0,1-1 0 0 0,0 0-1 0 0,0-1 1 0 0,1 1 0 0 0,-1-1-1 0 0,0 0 1 0 0,1-1 0 0 0,-1 1 0 0 0,1-1-1 0 0,0-1 1 0 0,-1 1 0 0 0,1-1-1 0 0,0 0 1 0 0,-1-1 0 0 0,1 1-1 0 0,-1-1 1 0 0,1-1 0 0 0,0 1 0 0 0,6-4-1 0 0,-6 3-647 0 0,1-1 1 0 0,-1-1-1 0 0,0 1 0 0 0,8-7 0 0 0,-9 6-809 0 0,0-1-1 0 0,0 0 0 0 0,-1 0 1 0 0,9-10-1 0 0,2-8-5731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6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53 13331 0 0,'-1'-1'180'0'0,"1"0"-1"0"0,-1 0 1 0 0,0 0 0 0 0,1 0 0 0 0,-1 0-1 0 0,0 0 1 0 0,1-1 0 0 0,0 1 0 0 0,-1 0 0 0 0,1 0-1 0 0,0 0 1 0 0,0 0 0 0 0,-1-1 0 0 0,1 1-1 0 0,0 0 1 0 0,0 0 0 0 0,0-1 0 0 0,0 1-1 0 0,1 0 1 0 0,-1 0 0 0 0,0 0 0 0 0,0-1-1 0 0,1 1 1 0 0,-1 0 0 0 0,1 0 0 0 0,0-2 0 0 0,1 1-42 0 0,0 1 1 0 0,-1-1 0 0 0,1 1 0 0 0,0 0 0 0 0,0-1 0 0 0,0 1 0 0 0,0 0 0 0 0,0 0 0 0 0,0 0-1 0 0,0 1 1 0 0,0-1 0 0 0,0 0 0 0 0,4 0 0 0 0,6-1 59 0 0,-1 1 0 0 0,1 0 0 0 0,0 1 0 0 0,18 2 0 0 0,-21-1-121 0 0,-1 0 1 0 0,1 1-1 0 0,-1 0 0 0 0,0 0 0 0 0,0 1 1 0 0,0 0-1 0 0,0 0 0 0 0,-1 1 1 0 0,1 0-1 0 0,-1 0 0 0 0,0 1 0 0 0,0 0 1 0 0,-1 0-1 0 0,11 11 0 0 0,-15-15-46 0 0,-1 1-1 0 0,0 0 1 0 0,0 0 0 0 0,-1-1-1 0 0,1 1 1 0 0,0 0-1 0 0,-1 0 1 0 0,1 0 0 0 0,-1 0-1 0 0,1-1 1 0 0,-1 1-1 0 0,0 0 1 0 0,0 0 0 0 0,0 0-1 0 0,0 0 1 0 0,0 0-1 0 0,0 0 1 0 0,0 0 0 0 0,-1 0-1 0 0,1 0 1 0 0,-1 0-1 0 0,0 0 1 0 0,1-1 0 0 0,-1 1-1 0 0,0 0 1 0 0,0 0-1 0 0,0-1 1 0 0,-2 3 0 0 0,-4 6 107 0 0,0-1 0 0 0,-1 0 1 0 0,-15 14-1 0 0,2-2 48 0 0,20-19-156 0 0,-1-1 0 0 0,1 1 1 0 0,0-1-1 0 0,-1 1 0 0 0,1 0 0 0 0,0 0 0 0 0,0 0 0 0 0,0 0 1 0 0,0 0-1 0 0,0 0 0 0 0,1 0 0 0 0,-1 0 0 0 0,1 0 0 0 0,-1 0 1 0 0,1 0-1 0 0,0 1 0 0 0,0-1 0 0 0,0 0 0 0 0,0 0 0 0 0,0 0 1 0 0,0 0-1 0 0,1 0 0 0 0,-1 1 0 0 0,1-1 0 0 0,-1 0 0 0 0,1 0 1 0 0,0 0-1 0 0,2 4 0 0 0,-1-4-21 0 0,0 0 0 0 0,0 1 1 0 0,0-1-1 0 0,0 0 0 0 0,1 0 0 0 0,-1-1 0 0 0,1 1 1 0 0,0 0-1 0 0,-1-1 0 0 0,1 1 0 0 0,0-1 0 0 0,0 0 1 0 0,0 0-1 0 0,0 0 0 0 0,0 0 0 0 0,0-1 0 0 0,0 1 1 0 0,0-1-1 0 0,0 0 0 0 0,4 0 0 0 0,2-1-45 0 0,-1 0 0 0 0,0 0 0 0 0,1-1 0 0 0,-1 0-1 0 0,0-1 1 0 0,0 0 0 0 0,-1 0 0 0 0,1-1 0 0 0,0 1-1 0 0,-1-2 1 0 0,0 1 0 0 0,8-8 0 0 0,-8 7-338 0 0,-1-1 0 0 0,1 1 0 0 0,-2-2 0 0 0,1 1 0 0 0,6-10 0 0 0,-9 12-184 0 0,-1 0 0 0 0,1-1-1 0 0,-1 1 1 0 0,0 0 0 0 0,0-1 0 0 0,-1 0 0 0 0,1 1-1 0 0,-1-1 1 0 0,1-8 0 0 0,-2 12 413 0 0,0 1-1 0 0,0-1 1 0 0,0 0 0 0 0,1 1 0 0 0,-1-1-1 0 0,0 1 1 0 0,0-1 0 0 0,0 0-1 0 0,0 1 1 0 0,0-1 0 0 0,0 0 0 0 0,-1 1-1 0 0,1-1 1 0 0,0 1 0 0 0,0-1 0 0 0,0 0-1 0 0,-1 1 1 0 0,1-1 0 0 0,0 1 0 0 0,0-1-1 0 0,-1 1 1 0 0,1-1 0 0 0,-1 1-1 0 0,1-1 1 0 0,0 1 0 0 0,-1-1 0 0 0,1 1-1 0 0,-1-1 1 0 0,1 1 0 0 0,-1 0 0 0 0,0-1-1 0 0,-1 1 17 0 0,1 0-1 0 0,0 0 1 0 0,-1 0-1 0 0,1 0 1 0 0,0 0 0 0 0,-1 1-1 0 0,1-1 1 0 0,0 1-1 0 0,-1-1 1 0 0,1 1-1 0 0,0-1 1 0 0,0 1-1 0 0,0 0 1 0 0,-2 0-1 0 0,-39 35 209 0 0,39-33-8 0 0,-7 6 706 0 0,1 1 0 0 0,0 1 0 0 0,1-1 0 0 0,0 1 0 0 0,0 1 0 0 0,1 0 0 0 0,1 0 0 0 0,-10 24 0 0 0,14-30-541 0 0,0 0 0 0 0,0 0 1 0 0,1 0-1 0 0,0 0 0 0 0,0 1 0 0 0,1-1 1 0 0,-1 0-1 0 0,1 1 0 0 0,0-1 0 0 0,1 0 0 0 0,0 0 1 0 0,0 1-1 0 0,0-1 0 0 0,1 0 0 0 0,0 0 1 0 0,0 0-1 0 0,0 0 0 0 0,1-1 0 0 0,0 1 1 0 0,0 0-1 0 0,6 7 0 0 0,-8-11-462 0 0,0-1-1 0 0,0 1 0 0 0,0-1 1 0 0,0 0-1 0 0,0 1 1 0 0,0-1-1 0 0,0 0 1 0 0,1 0-1 0 0,-1 1 0 0 0,0-1 1 0 0,1 0-1 0 0,-1-1 1 0 0,1 1-1 0 0,-1 0 0 0 0,1 0 1 0 0,-1 0-1 0 0,1-1 1 0 0,-1 1-1 0 0,1-1 1 0 0,0 0-1 0 0,-1 1 0 0 0,1-1 1 0 0,0 0-1 0 0,0 0 1 0 0,-1 0-1 0 0,1 0 1 0 0,0 0-1 0 0,-1 0 0 0 0,1 0 1 0 0,0-1-1 0 0,-1 1 1 0 0,1-1-1 0 0,0 1 1 0 0,-1-1-1 0 0,1 0 0 0 0,-1 1 1 0 0,1-1-1 0 0,-1 0 1 0 0,1 0-1 0 0,-1 0 0 0 0,0 0 1 0 0,1-1-1 0 0,-1 1 1 0 0,0 0-1 0 0,0 0 1 0 0,0-1-1 0 0,2-2 0 0 0,5-8-907 0 0,0 0-1 0 0,0-1 0 0 0,-1 0 0 0 0,7-22 0 0 0,-7 20 2014 0 0,11-29-469 0 0,-9 15 2822 0 0,-8 43 5111 0 0,-2 23-6605 0 0,-4-12-1540 0 0,0 0 1 0 0,-1-1 0 0 0,-16 39 0 0 0,18-55-330 0 0,0 1 1 0 0,0 0-1 0 0,-1-1 0 0 0,0 0 1 0 0,-1 0-1 0 0,0 0 1 0 0,0-1-1 0 0,0 0 0 0 0,-1 0 1 0 0,0-1-1 0 0,-1 1 0 0 0,-12 7 1 0 0,20-14 116 0 0,0 0-1 0 0,0 0 1 0 0,0 0 0 0 0,0 0 0 0 0,0 0-1 0 0,0 0 1 0 0,0 0 0 0 0,0 0 0 0 0,0 0-1 0 0,-1 0 1 0 0,1 0 0 0 0,0 0 0 0 0,0-1 0 0 0,0 1-1 0 0,0 0 1 0 0,0 0 0 0 0,0 0 0 0 0,0 0-1 0 0,0 0 1 0 0,0 0 0 0 0,0 0 0 0 0,0 0-1 0 0,0 0 1 0 0,0 0 0 0 0,0 0 0 0 0,0 0-1 0 0,0 0 1 0 0,0 0 0 0 0,0 0 0 0 0,0 0 0 0 0,-1 0-1 0 0,1 0 1 0 0,0 0 0 0 0,0 0 0 0 0,0 0-1 0 0,0 0 1 0 0,0 0 0 0 0,0 0 0 0 0,0 0-1 0 0,0 0 1 0 0,0 0 0 0 0,0 0 0 0 0,0 0-1 0 0,0 0 1 0 0,0 0 0 0 0,0 0 0 0 0,0 0-1 0 0,6-8-251 0 0,13-9 157 0 0,24-5-59 0 0,88-30 1 0 0,-54 23-6974 0 0,-55 21 638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17236 0 0,'-3'2'284'0'0,"0"-1"1"0"0,0 1 0 0 0,0 0 0 0 0,0 0 0 0 0,1 0-1 0 0,-1 1 1 0 0,1-1 0 0 0,-1 0 0 0 0,1 1 0 0 0,0 0-1 0 0,0 0 1 0 0,0-1 0 0 0,0 1 0 0 0,1 0 0 0 0,-1 1-1 0 0,1-1 1 0 0,0 0 0 0 0,0 0 0 0 0,-2 6 0 0 0,0 7-77 0 0,1 0 1 0 0,0 1 0 0 0,1 16-1 0 0,-1 9 162 0 0,-1-12-269 0 0,-28 175-609 0 0,26-192-506 0 0,4-21 180 0 0,3-23 234 0 0,-1 27 614 0 0,-1 0 1 0 0,2 0-1 0 0,-1 0 1 0 0,1 0 0 0 0,-1 0-1 0 0,1 0 1 0 0,0 0 0 0 0,0 0-1 0 0,1 0 1 0 0,-1 1 0 0 0,1 0-1 0 0,0-1 1 0 0,0 1-1 0 0,0 0 1 0 0,0 0 0 0 0,0 0-1 0 0,1 1 1 0 0,-1-1 0 0 0,1 1-1 0 0,0 0 1 0 0,0 0 0 0 0,0 0-1 0 0,0 0 1 0 0,0 1-1 0 0,0 0 1 0 0,0 0 0 0 0,0 0-1 0 0,1 0 1 0 0,-1 0 0 0 0,0 1-1 0 0,1 0 1 0 0,-1 0-1 0 0,0 0 1 0 0,1 1 0 0 0,-1-1-1 0 0,0 1 1 0 0,6 2 0 0 0,31 10-2349 0 0,20 13-5222 0 0,-52-22 458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7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16724 0 0,'-5'6'3120'0'0,"0"2"-1103"0"0,-1 10-489 0 0,3 6-376 0 0,3 6-376 0 0,1 4-279 0 0,5 6-185 0 0,-1-1-192 0 0,4 2-64 0 0,0 0-104 0 0,2-1-264 0 0,0-3-761 0 0,1-1-1479 0 0,2-5-2369 0 0,-3-5-5201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7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28 10754 0 0,'-8'-11'2903'0'0,"-7"-5"5342"0"0,10 20-5140 0 0,3 13-2014 0 0,5 29-576 0 0,2 0 1 0 0,17 74 0 0 0,-7-49-386 0 0,-8-27-454 0 0,17 72 473 0 0,-6-62-2425 0 0,9-6-3560 0 0,-18-39 147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7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33 14083 0 0,'-5'-1'1101'0'0,"2"1"-294"0"0,-1-1 0 0 0,1 1 0 0 0,-1-1 0 0 0,1 1 0 0 0,-1 0 1 0 0,1 0-1 0 0,-1 1 0 0 0,1-1 0 0 0,-5 2 0 0 0,7-1-675 0 0,-1 0-1 0 0,1 0 1 0 0,0 0-1 0 0,-1 0 1 0 0,1 0 0 0 0,0 1-1 0 0,0-1 1 0 0,0 0-1 0 0,0 1 1 0 0,0-1 0 0 0,0 1-1 0 0,0-1 1 0 0,1 1-1 0 0,-1-1 1 0 0,1 1-1 0 0,-1-1 1 0 0,1 1 0 0 0,-1 0-1 0 0,1-1 1 0 0,0 1-1 0 0,0 0 1 0 0,0 2 0 0 0,-2 12-2 0 0,2 0 0 0 0,0 0 1 0 0,0 0-1 0 0,2 0 0 0 0,0 0 0 0 0,1 0 1 0 0,0 0-1 0 0,2-1 0 0 0,6 17 1 0 0,-7-20-134 0 0,1 0 0 0 0,1 0 0 0 0,0-1 0 0 0,0 1 0 0 0,1-2 0 0 0,1 1 0 0 0,0-1 0 0 0,0 0 1 0 0,1-1-1 0 0,0 1 0 0 0,19 13 0 0 0,-27-22-2 0 0,1 0 1 0 0,-1 0-1 0 0,1 0 0 0 0,-1 0 1 0 0,1 0-1 0 0,0 0 0 0 0,0-1 1 0 0,-1 1-1 0 0,1 0 0 0 0,0-1 1 0 0,0 0-1 0 0,0 1 0 0 0,-1-1 1 0 0,1 0-1 0 0,0 0 0 0 0,0 0 1 0 0,0 0-1 0 0,0 0 0 0 0,0 0 1 0 0,-1-1-1 0 0,1 1 0 0 0,0-1 1 0 0,2 0-1 0 0,-1 0-3 0 0,-1-1 1 0 0,0 0-1 0 0,0 0 0 0 0,0 0 1 0 0,0 0-1 0 0,0 0 0 0 0,0 0 0 0 0,0 0 1 0 0,-1 0-1 0 0,1-1 0 0 0,-1 1 1 0 0,0-1-1 0 0,2-4 0 0 0,2-7-26 0 0,-1 1 0 0 0,-1-1 0 0 0,0 0-1 0 0,2-25 1 0 0,-4 23-131 0 0,-1 0-1 0 0,0 0 1 0 0,-2-1 0 0 0,0 1-1 0 0,-4-20 1 0 0,4 29-15 0 0,0-1 0 0 0,-1 0 0 0 0,1 1 0 0 0,-1 0 0 0 0,-1-1 0 0 0,1 1 0 0 0,-1 0 0 0 0,-1 1 0 0 0,1-1 0 0 0,-1 1 0 0 0,0 0-1 0 0,-10-9 1 0 0,14 14 111 0 0,0 0-1 0 0,0 0 0 0 0,0 0 0 0 0,0 0 0 0 0,0 0 0 0 0,-1 1 0 0 0,1-1 0 0 0,0 0 1 0 0,0 1-1 0 0,-1-1 0 0 0,1 0 0 0 0,-1 1 0 0 0,1 0 0 0 0,-1-1 0 0 0,1 1 0 0 0,-1 0 1 0 0,1 0-1 0 0,-1 0 0 0 0,1 0 0 0 0,-1 0 0 0 0,1 0 0 0 0,0 0 0 0 0,-1 0 0 0 0,1 1 1 0 0,-1-1-1 0 0,1 0 0 0 0,-1 1 0 0 0,1-1 0 0 0,0 1 0 0 0,-1 0 0 0 0,1 0 0 0 0,0-1 1 0 0,-1 1-1 0 0,1 0 0 0 0,0 0 0 0 0,0 0 0 0 0,0 0 0 0 0,0 0 0 0 0,0 0 0 0 0,0 1 1 0 0,0-1-1 0 0,0 0 0 0 0,1 0 0 0 0,-1 1 0 0 0,0-1 0 0 0,1 0 0 0 0,-1 1 0 0 0,0 1 1 0 0,-2 4-230 0 0,0 1 1 0 0,1 0-1 0 0,0-1 1 0 0,0 1-1 0 0,1 0 1 0 0,0 0-1 0 0,0 14 1 0 0,1-16 374 0 0,0-1 0 0 0,1 1 1 0 0,0 0-1 0 0,0-1 1 0 0,1 1-1 0 0,0-1 0 0 0,-1 1 1 0 0,2-1-1 0 0,-1 0 1 0 0,1 0-1 0 0,0 0 0 0 0,5 8 1 0 0,-6-12 134 0 0,-1 1-1 0 0,1-1 1 0 0,-1 0 0 0 0,1 1-1 0 0,-1-1 1 0 0,1 0 0 0 0,0 0 0 0 0,-1 0-1 0 0,1 0 1 0 0,0 0 0 0 0,0-1-1 0 0,0 1 1 0 0,0 0 0 0 0,0-1 0 0 0,0 1-1 0 0,0-1 1 0 0,0 0 0 0 0,0 0-1 0 0,0 0 1 0 0,0 0 0 0 0,0 0 0 0 0,0 0-1 0 0,0 0 1 0 0,0-1 0 0 0,0 1-1 0 0,0-1 1 0 0,0 1 0 0 0,0-1 0 0 0,-1 0-1 0 0,1 0 1 0 0,0 0 0 0 0,0 0 0 0 0,-1 0-1 0 0,1 0 1 0 0,0 0 0 0 0,-1-1-1 0 0,1 1 1 0 0,1-3 0 0 0,1 1-196 0 0,0 1-1 0 0,1-1 1 0 0,-1 1 0 0 0,0 0 0 0 0,1 1-1 0 0,-1-1 1 0 0,1 1 0 0 0,0 0 0 0 0,-1 0 0 0 0,1 0-1 0 0,0 0 1 0 0,0 1 0 0 0,7 0 0 0 0,-7 1-505 0 0,-1-1 1 0 0,1 0 0 0 0,-1 0-1 0 0,1-1 1 0 0,-1 1-1 0 0,0-1 1 0 0,1 0 0 0 0,-1-1-1 0 0,0 1 1 0 0,0 0 0 0 0,1-1-1 0 0,-1 0 1 0 0,-1 0-1 0 0,1-1 1 0 0,0 1 0 0 0,0-1-1 0 0,4-4 1 0 0,-6 5 216 0 0,0 0 1 0 0,0-1-1 0 0,-1 1 0 0 0,1-1 0 0 0,0 0 1 0 0,-1 1-1 0 0,0-1 0 0 0,0 0 1 0 0,0 0-1 0 0,0 0 0 0 0,0 0 0 0 0,-1 0 1 0 0,1 0-1 0 0,-1-6 0 0 0,0 0 471 0 0,-1 0 0 0 0,0 0 0 0 0,-4-15 1 0 0,3 18 549 0 0,0 0 1 0 0,1-1 0 0 0,0 1 0 0 0,0-1 0 0 0,1 1 0 0 0,0-1 0 0 0,0 1 0 0 0,5-13 2910 0 0,-1 27-2467 0 0,3 10-353 0 0,21 215 650 0 0,-18-118-6855 0 0,-9-100 1705 0 0,-1-14 3298 0 0,0-1 0 0 0,0 1 0 0 0,0 0 0 0 0,0-1 0 0 0,-1 1 0 0 0,1 0 1 0 0,0-1-1 0 0,0 1 0 0 0,0-1 0 0 0,-1 1 0 0 0,1 0 0 0 0,0-1 0 0 0,-1 1 0 0 0,1-1 0 0 0,0 1 0 0 0,-1-1 0 0 0,1 1 0 0 0,-1-1 0 0 0,1 1 0 0 0,0-1 0 0 0,-1 0 0 0 0,0 1 0 0 0,1-1 0 0 0,-1 1 0 0 0,1-1 0 0 0,-1 0 1 0 0,1 0-1 0 0,-1 1 0 0 0,0-1 0 0 0,0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7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34 5985 0 0,'-11'2'7412'0'0,"17"2"-2833"0"0,19 1-1609 0 0,-16-6-2797 0 0,1 0 1 0 0,-1-1-1 0 0,1 0 1 0 0,-1-1-1 0 0,16-6 1 0 0,28-7-896 0 0,-17 11-2241 0 0,2 1-4165 0 0,-15 2 315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08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5841 0 0,'-5'-1'926'0'0,"0"1"0"0"0,0 1-1 0 0,0-1 1 0 0,0 1 0 0 0,0 0-1 0 0,0 0 1 0 0,1 1-1 0 0,-1-1 1 0 0,-6 4 0 0 0,9-4-774 0 0,1 0 0 0 0,-1 0 0 0 0,1 0 0 0 0,-1 0 0 0 0,1 0 0 0 0,-1 1 0 0 0,1-1 0 0 0,0 0 1 0 0,0 1-1 0 0,0-1 0 0 0,0 1 0 0 0,0 0 0 0 0,0-1 0 0 0,0 1 0 0 0,1 0 0 0 0,-1-1 0 0 0,0 1 0 0 0,1 0 0 0 0,-1 0 0 0 0,1 0 1 0 0,0 0-1 0 0,0-1 0 0 0,0 1 0 0 0,0 0 0 0 0,0 0 0 0 0,0 0 0 0 0,1 2 0 0 0,0 10-126 0 0,1 2 60 0 0,1 1 0 0 0,7 26 0 0 0,-8-37-71 0 0,1 1 0 0 0,0-2 0 0 0,0 1 0 0 0,0 0 0 0 0,1 0-1 0 0,-1-1 1 0 0,1 0 0 0 0,1 0 0 0 0,-1 0 0 0 0,6 5 0 0 0,46 51-3591 0 0,-43-45 1769 0 0,1-1 0 0 0,18 16-1 0 0,-19-21-6013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8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3129 0 0,'-23'29'3242'0'0,"18"-23"-1698"0"0,1 0 1 0 0,0 0-1 0 0,1 1 0 0 0,-1-1 0 0 0,-2 10 0 0 0,5-13-983 0 0,0 0 1 0 0,0 0-1 0 0,1 0 1 0 0,-1 0-1 0 0,1 1 1 0 0,0-1-1 0 0,0 0 1 0 0,0 0-1 0 0,0 0 1 0 0,1 0-1 0 0,-1 0 1 0 0,1 0-1 0 0,0 0 1 0 0,1 3-1 0 0,-1-2-372 0 0,1-1 0 0 0,0 0 0 0 0,0 0 1 0 0,0 0-1 0 0,0 0 0 0 0,0 0 0 0 0,1 0 0 0 0,4 4 0 0 0,-2-4-148 0 0,-1 1-1 0 0,1-1 1 0 0,0 0-1 0 0,0 0 0 0 0,0-1 1 0 0,0 1-1 0 0,1-1 1 0 0,-1-1-1 0 0,1 1 1 0 0,-1-1-1 0 0,1 1 1 0 0,0-2-1 0 0,-1 1 1 0 0,1-1-1 0 0,0 1 0 0 0,-1-2 1 0 0,1 1-1 0 0,0-1 1 0 0,-1 0-1 0 0,9-2 1 0 0,-5 1-844 0 0,0-1 1 0 0,0 0-1 0 0,0-1 1 0 0,15-9 0 0 0,-15 8-1395 0 0,0-1 1 0 0,-1 0 0 0 0,0-1-1 0 0,9-9 1 0 0,3-5-4987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93 133 16123 0 0,'-3'-1'535'0'0,"-1"1"0"0"0,0 0 0 0 0,1 0 0 0 0,-1 0 0 0 0,1 1 0 0 0,-1-1 0 0 0,1 1-1 0 0,-1-1 1 0 0,1 1 0 0 0,-1 0 0 0 0,1 1 0 0 0,-5 1 0 0 0,5-1-288 0 0,1 0 0 0 0,-1 0 0 0 0,1 0 0 0 0,-1 0-1 0 0,1 0 1 0 0,0 0 0 0 0,0 1 0 0 0,0-1 0 0 0,0 1 0 0 0,0-1 0 0 0,-2 6 0 0 0,1-1-149 0 0,1 0 1 0 0,0 0-1 0 0,0 0 0 0 0,0 0 0 0 0,1 0 1 0 0,1 0-1 0 0,-1 0 0 0 0,1 0 0 0 0,0 0 1 0 0,0 1-1 0 0,3 12 0 0 0,0-13-85 0 0,-1 1-1 0 0,1-1 0 0 0,0 1 1 0 0,1-1-1 0 0,0 0 0 0 0,0 0 1 0 0,1 0-1 0 0,0-1 1 0 0,0 0-1 0 0,0 1 0 0 0,1-2 1 0 0,10 10-1 0 0,-13-13-12 0 0,1 1 0 0 0,-1-1 1 0 0,1 0-1 0 0,-1 0 0 0 0,1 0 0 0 0,0 0 0 0 0,-1-1 0 0 0,1 1 0 0 0,0-1 1 0 0,0 0-1 0 0,8 1 0 0 0,-9-2-4 0 0,-1 0 1 0 0,0 0-1 0 0,1-1 1 0 0,-1 1 0 0 0,1 0-1 0 0,-1-1 1 0 0,1 0-1 0 0,-1 0 1 0 0,0 0-1 0 0,0 0 1 0 0,1 0-1 0 0,-1 0 1 0 0,0 0-1 0 0,0-1 1 0 0,0 1 0 0 0,0-1-1 0 0,0 1 1 0 0,-1-1-1 0 0,1 0 1 0 0,0 0-1 0 0,1-2 1 0 0,1-2-12 0 0,-1-1 0 0 0,0 1 0 0 0,0-1 0 0 0,0 0 0 0 0,-1 1 0 0 0,0-1 0 0 0,0 0 0 0 0,0-1 0 0 0,-1 1 0 0 0,-1 0 0 0 0,1 0 0 0 0,-1 0 0 0 0,0-1 0 0 0,-2-11 0 0 0,0 4 13 0 0,0 1-1 0 0,-1-1 1 0 0,-1 1 0 0 0,0 0 0 0 0,-1 0 0 0 0,-8-17 0 0 0,9 25 19 0 0,1 0-1 0 0,-1 0 1 0 0,-1 0 0 0 0,1 0 0 0 0,-1 1 0 0 0,0 0 0 0 0,0 0-1 0 0,0 0 1 0 0,-11-6 0 0 0,14 9-20 0 0,-1 0 1 0 0,0 0-1 0 0,0 1 1 0 0,0-1-1 0 0,0 1 0 0 0,0 0 1 0 0,-1 0-1 0 0,1 0 0 0 0,0 1 1 0 0,0-1-1 0 0,-1 1 1 0 0,1-1-1 0 0,0 1 0 0 0,-1 0 1 0 0,1 0-1 0 0,0 1 1 0 0,-1-1-1 0 0,1 1 0 0 0,0 0 1 0 0,-1-1-1 0 0,1 1 0 0 0,-4 2 1 0 0,6-2-56 0 0,0-1 0 0 0,-1 1 0 0 0,1 0 0 0 0,0-1 0 0 0,0 1 0 0 0,0 0 0 0 0,0 0 0 0 0,0 0 1 0 0,0 0-1 0 0,0-1 0 0 0,0 1 0 0 0,1 1 0 0 0,-1-1 0 0 0,0 0 0 0 0,0 0 0 0 0,1 0 0 0 0,-1 0 0 0 0,1 0 0 0 0,-1 1 0 0 0,1-1 1 0 0,-1 0-1 0 0,1 0 0 0 0,0 1 0 0 0,0-1 0 0 0,0 0 0 0 0,0 1 0 0 0,-1-1 0 0 0,2 0 0 0 0,-1 1 0 0 0,0-1 0 0 0,0 0 0 0 0,0 0 1 0 0,1 1-1 0 0,0 1 0 0 0,2 4-945 0 0,0 0 0 0 0,0 0-1 0 0,1-1 1 0 0,0 1 0 0 0,5 5 0 0 0,2 5-3457 0 0,5 14-3751 0 0</inkml:trace>
  <inkml:trace contextRef="#ctx0" brushRef="#br0" timeOffset="1">236 59 14347 0 0,'-3'-6'1363'0'0,"1"-1"0"0"0,-1 0 0 0 0,1 1 0 0 0,1-1 0 0 0,-1-1 0 0 0,0-10 0 0 0,5 51 2221 0 0,7 25-2879 0 0,0-5-572 0 0,-3-10-25 0 0,14 47 0 0 0,2-25-2474 0 0,7-7-6478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8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7522 0 0,'-4'3'1137'0'0,"0"1"0"0"0,0-1 1 0 0,1 1-1 0 0,-1-1 1 0 0,1 1-1 0 0,0 0 1 0 0,0 0-1 0 0,0 1 0 0 0,-4 8 1 0 0,4-6-319 0 0,0 1 1 0 0,1 0-1 0 0,0 0 1 0 0,0 0-1 0 0,-1 15 1 0 0,2-14-592 0 0,1 1 1 0 0,0-1 0 0 0,0 1-1 0 0,1-1 1 0 0,1 1 0 0 0,-1-1 0 0 0,2 1-1 0 0,-1-1 1 0 0,1 0 0 0 0,8 17-1 0 0,-7-20-210 0 0,0 1 0 0 0,0-1 0 0 0,1-1 0 0 0,-1 1 1 0 0,1-1-1 0 0,1 0 0 0 0,-1 0 0 0 0,1 0 0 0 0,-1-1 0 0 0,1 1 0 0 0,1-2 0 0 0,-1 1 0 0 0,1-1 0 0 0,-1 1 0 0 0,13 2 0 0 0,-15-4-201 0 0,1-1 0 0 0,0-1-1 0 0,0 1 1 0 0,0-1 0 0 0,0 1 0 0 0,0-1 0 0 0,0-1-1 0 0,0 1 1 0 0,0-1 0 0 0,6-1 0 0 0,-6 1-325 0 0,0-1 0 0 0,-1 0 0 0 0,1 0 0 0 0,-1 0 0 0 0,0-1 0 0 0,1 1 0 0 0,-1-1 0 0 0,0 0 0 0 0,-1 0 1 0 0,1-1-1 0 0,5-5 0 0 0,8-15-4516 0 0,-2-3-2786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9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65 15219 0 0,'-27'-6'5562'0'0,"22"4"-4104"0"0,20 2-653 0 0,4 1-701 0 0,1-1 1 0 0,0-1 0 0 0,0-1 0 0 0,-1-1 0 0 0,1 0 0 0 0,-1-2 0 0 0,27-9-1 0 0,-46 14-109 0 0,1 0 0 0 0,-1 0-1 0 0,1 0 1 0 0,-1 0 0 0 0,1 0 0 0 0,-1 0-1 0 0,1 0 1 0 0,-1 0 0 0 0,1 0-1 0 0,-1-1 1 0 0,1 1 0 0 0,-1 0-1 0 0,1 0 1 0 0,-1-1 0 0 0,1 1-1 0 0,-1 0 1 0 0,0 0 0 0 0,1-1-1 0 0,-1 1 1 0 0,0-1 0 0 0,1 1-1 0 0,-1 0 1 0 0,0-1 0 0 0,1 1 0 0 0,-1-1-1 0 0,0 1 1 0 0,0-1 0 0 0,1 1-1 0 0,-1-1 1 0 0,0 1 0 0 0,0-1-1 0 0,0 1 1 0 0,0-1 0 0 0,0 1-1 0 0,0-1 1 0 0,0 1 0 0 0,0-1-1 0 0,0 1 1 0 0,0-1 0 0 0,0 1-1 0 0,0-1 1 0 0,0 1 0 0 0,0-1 0 0 0,0 1-1 0 0,-1-1 1 0 0,1 1 0 0 0,0-1-1 0 0,0 1 1 0 0,0-1 0 0 0,-1 1-1 0 0,1 0 1 0 0,0-1 0 0 0,-1 0-1 0 0,-1 0-13 0 0,1 0-1 0 0,0 0 1 0 0,-1 0-1 0 0,1 0 0 0 0,-1 1 1 0 0,1-1-1 0 0,-1 0 1 0 0,1 1-1 0 0,-1-1 0 0 0,1 1 1 0 0,-1-1-1 0 0,1 1 1 0 0,-1 0-1 0 0,0 0 1 0 0,1 0-1 0 0,-4 0 0 0 0,-2 1 90 0 0,-1 0-1 0 0,1 1 1 0 0,0 0 0 0 0,-1 1-1 0 0,1 0 1 0 0,0 0-1 0 0,1 0 1 0 0,-1 1 0 0 0,1 0-1 0 0,-1 0 1 0 0,1 1-1 0 0,0-1 1 0 0,1 2 0 0 0,-1-1-1 0 0,1 0 1 0 0,0 1-1 0 0,0 0 1 0 0,1 0 0 0 0,0 1-1 0 0,0-1 1 0 0,0 1-1 0 0,1 0 1 0 0,0 0-1 0 0,0 0 1 0 0,1 0 0 0 0,0 0-1 0 0,0 1 1 0 0,-1 10-1 0 0,2-10-39 0 0,0 0 0 0 0,0 0 0 0 0,1 0 1 0 0,0 0-1 0 0,0 0 0 0 0,1 0 0 0 0,0 0 0 0 0,1 0 0 0 0,0-1 0 0 0,0 1 0 0 0,0 0 0 0 0,1-1 0 0 0,0 0 0 0 0,1 1 0 0 0,0-1 0 0 0,0 0 0 0 0,0-1 0 0 0,1 1 0 0 0,0-1 0 0 0,0 0 0 0 0,0 0 0 0 0,1-1 0 0 0,0 1 0 0 0,0-1 0 0 0,0 0 0 0 0,15 7 0 0 0,-18-10-117 0 0,0-1 1 0 0,0 1-1 0 0,1-1 1 0 0,-1 0 0 0 0,0 0-1 0 0,1 0 1 0 0,-1 0-1 0 0,1-1 1 0 0,-1 0-1 0 0,1 1 1 0 0,-1-1-1 0 0,1 0 1 0 0,-1-1-1 0 0,1 1 1 0 0,0-1-1 0 0,-1 1 1 0 0,0-1-1 0 0,1 0 1 0 0,-1 0-1 0 0,0-1 1 0 0,1 1-1 0 0,-1-1 1 0 0,0 0-1 0 0,0 1 1 0 0,0-1-1 0 0,0-1 1 0 0,0 1 0 0 0,-1 0-1 0 0,5-6 1 0 0,-3 4-440 0 0,-1-1 0 0 0,1 1 0 0 0,-1-1 1 0 0,0 0-1 0 0,0 0 0 0 0,-1 0 0 0 0,4-11 0 0 0,-5 11-409 0 0,1-1-1 0 0,-1 0 0 0 0,0 0 0 0 0,0 0 0 0 0,-1 0 0 0 0,0 1 1 0 0,-1-11-1 0 0,-1-4-2466 0 0,5 6-1599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7:59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10634 0 0,'13'30'8582'0'0,"-11"-28"-8290"0"0,-1-1 0 0 0,0 1 0 0 0,0-1 0 0 0,0 0-1 0 0,1 0 1 0 0,-1 1 0 0 0,1-1 0 0 0,-1 0 0 0 0,1 0 0 0 0,-1-1 0 0 0,4 3-1 0 0,-2-3-233 0 0,0 1-1 0 0,0-1 1 0 0,0 0-1 0 0,0 0 1 0 0,0 0-1 0 0,0 0 0 0 0,0 0 1 0 0,0 0-1 0 0,0-1 1 0 0,0 0-1 0 0,0 0 0 0 0,0 1 1 0 0,0-2-1 0 0,0 1 1 0 0,0 0-1 0 0,-1 0 0 0 0,5-4 1 0 0,107-50-3222 0 0,-108 51 3030 0 0,0 0-1 0 0,0-1 1 0 0,-1 1-1 0 0,1-1 1 0 0,-1 0-1 0 0,6-8 1 0 0,13-12-401 0 0,11-16-345 0 0,-38 53 5588 0 0,2 20-2555 0 0,0-19-1356 0 0,-1 48-482 0 0,2 1 0 0 0,15 112 0 0 0,-4-132-2722 0 0,4-19-4255 0 0,-15-23 6558 0 0,0-1 0 0 0,0 1 0 0 0,0 0 0 0 0,0 0 0 0 0,0 0 0 0 0,0 0-1 0 0,0 0 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8:00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44 10658 0 0,'0'0'328'0'0,"-1"-1"0"0"0,1 1 0 0 0,-1-1-1 0 0,1 0 1 0 0,-1 1 0 0 0,1-1 0 0 0,0 1 0 0 0,-1-1 0 0 0,1 0-1 0 0,0 1 1 0 0,0-1 0 0 0,-1 0 0 0 0,1 1 0 0 0,0-1-1 0 0,0 0 1 0 0,0 0 0 0 0,0 1 0 0 0,0-1 0 0 0,0 0-1 0 0,0 1 1 0 0,0-1 0 0 0,0 0 0 0 0,0 0 0 0 0,1-1-1 0 0,-1 2-158 0 0,1 0-1 0 0,-1-1 0 0 0,1 1 1 0 0,0-1-1 0 0,-1 1 0 0 0,1 0 1 0 0,0 0-1 0 0,-1-1 0 0 0,1 1 1 0 0,0 0-1 0 0,-1 0 0 0 0,1 0 1 0 0,0 0-1 0 0,0 0 1 0 0,-1 0-1 0 0,1 0 0 0 0,0 0 1 0 0,-1 0-1 0 0,2 1 0 0 0,3-1 65 0 0,0 1-1 0 0,-1 1 0 0 0,1-1 0 0 0,-1 1 1 0 0,0 0-1 0 0,8 4 0 0 0,-8-3-158 0 0,1 0 0 0 0,-1 0 0 0 0,0 1 0 0 0,1 0-1 0 0,-2 0 1 0 0,1 0 0 0 0,0 0 0 0 0,-1 1 0 0 0,0-1-1 0 0,0 1 1 0 0,0 0 0 0 0,-1 0 0 0 0,1 0 0 0 0,-1 0 0 0 0,3 11-1 0 0,-5-9-59 0 0,1-1-1 0 0,-1 1 0 0 0,0-1 0 0 0,-1 0 1 0 0,1 1-1 0 0,-1-1 0 0 0,-1 1 1 0 0,1-1-1 0 0,-1 0 0 0 0,0 0 1 0 0,0 0-1 0 0,-1 0 0 0 0,-6 10 0 0 0,-11 19-21 0 0,-16 28 35 0 0,33-58-20 0 0,1 1 0 0 0,0 0 0 0 0,0-1 0 0 0,0 1 0 0 0,1 0 0 0 0,0 0 0 0 0,0 0-1 0 0,0 0 1 0 0,1 7 0 0 0,0-11-9 0 0,0 0 0 0 0,0-1-1 0 0,1 1 1 0 0,-1 0 0 0 0,1 0-1 0 0,-1 0 1 0 0,1-1-1 0 0,-1 1 1 0 0,1 0 0 0 0,0-1-1 0 0,0 1 1 0 0,0-1 0 0 0,0 1-1 0 0,0-1 1 0 0,0 1 0 0 0,0-1-1 0 0,0 0 1 0 0,1 1-1 0 0,-1-1 1 0 0,0 0 0 0 0,1 0-1 0 0,-1 0 1 0 0,1 0 0 0 0,-1 0-1 0 0,1 0 1 0 0,0-1 0 0 0,-1 1-1 0 0,1-1 1 0 0,0 1-1 0 0,0-1 1 0 0,-1 1 0 0 0,1-1-1 0 0,0 0 1 0 0,0 0 0 0 0,0 0-1 0 0,-1 0 1 0 0,1 0 0 0 0,3-1-1 0 0,2 1-97 0 0,-1-1-1 0 0,1-1 1 0 0,-1 1 0 0 0,1-1-1 0 0,-1 0 1 0 0,0 0-1 0 0,0-1 1 0 0,0 0 0 0 0,7-4-1 0 0,-4 1-550 0 0,-1-1 0 0 0,0 0 0 0 0,0 0 0 0 0,8-9 0 0 0,-14 13 34 0 0,1 0-1 0 0,-1 1 1 0 0,0-1-1 0 0,0 0 1 0 0,0-1-1 0 0,0 1 1 0 0,-1 0-1 0 0,1 0 1 0 0,-1-1-1 0 0,0 1 1 0 0,0-1-1 0 0,0 1 1 0 0,-1-1-1 0 0,1 0 1 0 0,-1 1-1 0 0,0-6 1 0 0,-6-18-3255 0 0,4 9-605 0 0</inkml:trace>
  <inkml:trace contextRef="#ctx0" brushRef="#br0" timeOffset="1">153 184 14731 0 0,'6'-12'6180'0'0,"7"7"-3612"0"0,23 6-2521 0 0,-23 0 317 0 0,-4-1 125 0 0,-5 1-914 0 0,1-1-1 0 0,0 0 0 0 0,0 0 1 0 0,0-1-1 0 0,-1 1 1 0 0,1-1-1 0 0,0 0 0 0 0,6-3 1 0 0,-9 3 150 0 0,-1 0 1 0 0,0 0 0 0 0,0 0-1 0 0,1 0 1 0 0,-1-1 0 0 0,0 1-1 0 0,0-1 1 0 0,0 1 0 0 0,0 0-1 0 0,0-1 1 0 0,-1 0 0 0 0,1 1-1 0 0,0-1 1 0 0,-1 1-1 0 0,1-1 1 0 0,-1 0 0 0 0,1 1-1 0 0,-1-1 1 0 0,0 0 0 0 0,0 0-1 0 0,0 1 1 0 0,0-1 0 0 0,0 0-1 0 0,0 0 1 0 0,0 1-1 0 0,-1-1 1 0 0,0-2 0 0 0,-8-33-1189 0 0,-2-14 2338 0 0,10 48-444 0 0,1 1 0 0 0,0 0 1 0 0,0-1-1 0 0,1 1 0 0 0,-1-1 1 0 0,0 1-1 0 0,1-1 1 0 0,-1 1-1 0 0,1 0 0 0 0,1-3 1 0 0,-3 13 4006 0 0,4 13-2996 0 0,-1-10-670 0 0,2 57 361 0 0,-5 77 0 0 0,-9-4-5486 0 0,5-111 502 0 0,-8-3-4270 0 0,6-18 1969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8:00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11 106 8506 0 0,'2'10'2415'0'0,"9"43"4986"0"0,-7-37-5826 0 0,1 1-1 0 0,11 25 1 0 0,-14-38-1507 0 0,0 0 0 0 0,0 0 0 0 0,1-1-1 0 0,0 1 1 0 0,0-1 0 0 0,0 0 0 0 0,0 0-1 0 0,0 0 1 0 0,1 0 0 0 0,-1-1 0 0 0,1 1 0 0 0,0-1-1 0 0,0 0 1 0 0,0 0 0 0 0,0 0 0 0 0,0 0-1 0 0,0-1 1 0 0,0 0 0 0 0,0 0 0 0 0,1 0 0 0 0,-1 0-1 0 0,0-1 1 0 0,1 1 0 0 0,-1-1 0 0 0,1 0-1 0 0,6-2 1 0 0,-6 2-60 0 0,0-1 0 0 0,0 1 1 0 0,0-2-1 0 0,0 1 0 0 0,-1 0 0 0 0,1-1 0 0 0,0 0 0 0 0,-1 0 0 0 0,1 0 0 0 0,-1-1 0 0 0,0 1 0 0 0,0-1 1 0 0,0 0-1 0 0,0 0 0 0 0,0-1 0 0 0,-1 1 0 0 0,0-1 0 0 0,1 1 0 0 0,-1-1 0 0 0,0 0 0 0 0,-1-1 0 0 0,1 1 1 0 0,2-7-1 0 0,-2 3-155 0 0,0-1 1 0 0,-1 0 0 0 0,-1 0-1 0 0,1 0 1 0 0,-1 0 0 0 0,-1 0-1 0 0,0 0 1 0 0,0 0 0 0 0,0 0-1 0 0,-1 0 1 0 0,-1 0 0 0 0,-3-13-1 0 0,3 16-409 0 0,0 1 0 0 0,0-1 0 0 0,-1 0 0 0 0,0 1-1 0 0,0-1 1 0 0,-1 1 0 0 0,1 0 0 0 0,-6-6 0 0 0,6 7-291 0 0,-1 1 1 0 0,0-1 0 0 0,-1 1-1 0 0,1 0 1 0 0,-1 0-1 0 0,1 0 1 0 0,-1 0 0 0 0,0 1-1 0 0,0 0 1 0 0,-6-3 0 0 0,3 3-138 0 0,0 0 0 0 0,0 0 0 0 0,-1 1 0 0 0,-14-1 0 0 0,-1 7-1661 0 0</inkml:trace>
  <inkml:trace contextRef="#ctx0" brushRef="#br0" timeOffset="1">50 41 6113 0 0,'-11'20'643'0'0,"6"-13"-56"0"0,0 1-1 0 0,0 0 0 0 0,1 1 0 0 0,0-1 1 0 0,1 1-1 0 0,0-1 0 0 0,0 1 0 0 0,1 0 0 0 0,-2 12 1 0 0,4-19-320 0 0,0-1 0 0 0,0 1 1 0 0,0-1-1 0 0,0 1 1 0 0,0-1-1 0 0,1 1 0 0 0,-1-1 1 0 0,0 1-1 0 0,1-1 0 0 0,-1 1 1 0 0,1-1-1 0 0,-1 0 0 0 0,1 1 1 0 0,0-1-1 0 0,0 0 1 0 0,0 0-1 0 0,-1 1 0 0 0,1-1 1 0 0,0 0-1 0 0,1 0 0 0 0,-1 0 1 0 0,0 0-1 0 0,1 1 0 0 0,1-1-12 0 0,-1 0-1 0 0,0 0 1 0 0,1-1-1 0 0,-1 1 1 0 0,1 0-1 0 0,-1-1 1 0 0,1 0-1 0 0,-1 1 1 0 0,1-1-1 0 0,-1 0 1 0 0,1-1-1 0 0,3 1 1 0 0,7-3 106 0 0,1 0 1 0 0,-1-1-1 0 0,24-10 1 0 0,-33 12-355 0 0,67-25-186 0 0,-26 10-2252 0 0,-1-1-5244 0 0,-22 8-300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8:0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13083 0 0,'0'-3'166'0'0,"1"1"-1"0"0,0-1 1 0 0,0 1 0 0 0,0 0 0 0 0,0-1-1 0 0,0 1 1 0 0,0 0 0 0 0,1 0 0 0 0,-1-1 0 0 0,1 1-1 0 0,-1 0 1 0 0,1 0 0 0 0,0 1 0 0 0,0-1-1 0 0,0 0 1 0 0,0 1 0 0 0,0-1 0 0 0,0 1-1 0 0,1-1 1 0 0,-1 1 0 0 0,0 0 0 0 0,1 0 0 0 0,-1 0-1 0 0,1 0 1 0 0,-1 1 0 0 0,1-1 0 0 0,-1 1-1 0 0,1 0 1 0 0,0-1 0 0 0,-1 1 0 0 0,1 0 0 0 0,-1 0-1 0 0,4 1 1 0 0,12 1 1006 0 0,-1 0 0 0 0,1 1 1 0 0,32 10-1 0 0,-25-6-794 0 0,-22-7-523 0 0,-12-3-192 0 0,-17-4-307 0 0,20 6 650 0 0,0 1 0 0 0,1 0 1 0 0,-1 0-1 0 0,0 0 0 0 0,1 1 1 0 0,-1 0-1 0 0,0 0 1 0 0,1 0-1 0 0,0 1 0 0 0,-1 0 1 0 0,1 0-1 0 0,0 0 1 0 0,0 0-1 0 0,0 1 0 0 0,0 0 1 0 0,0 0-1 0 0,0 1 1 0 0,1-1-1 0 0,0 1 0 0 0,0 0 1 0 0,0 0-1 0 0,0 0 0 0 0,0 1 1 0 0,1-1-1 0 0,0 1 1 0 0,0 0-1 0 0,0 0 0 0 0,1 0 1 0 0,0 0-1 0 0,-3 10 1 0 0,2-7 43 0 0,1 0-1 0 0,0 0 1 0 0,0 0 0 0 0,1 0 0 0 0,0 0 0 0 0,1 1 0 0 0,0-1 0 0 0,0 0 0 0 0,1 0-1 0 0,0 1 1 0 0,0-1 0 0 0,1 0 0 0 0,0 0 0 0 0,0 0 0 0 0,1 0 0 0 0,0-1 0 0 0,0 1-1 0 0,1-1 1 0 0,0 0 0 0 0,10 13 0 0 0,-8-13-45 0 0,0-1-1 0 0,1 0 0 0 0,-1 0 1 0 0,1 0-1 0 0,1-1 1 0 0,-1 0-1 0 0,1-1 0 0 0,0 0 1 0 0,0 0-1 0 0,0 0 1 0 0,1-1-1 0 0,-1-1 1 0 0,12 3-1 0 0,-15-4-220 0 0,0 0 1 0 0,0 0-1 0 0,0-1 0 0 0,0 0 0 0 0,0 0 1 0 0,0 0-1 0 0,0 0 0 0 0,-1-1 1 0 0,1 0-1 0 0,0 0 0 0 0,0 0 1 0 0,0-1-1 0 0,-1 0 0 0 0,1 0 0 0 0,-1 0 1 0 0,1 0-1 0 0,-1-1 0 0 0,0 1 1 0 0,0-1-1 0 0,0 0 0 0 0,0 0 0 0 0,-1-1 1 0 0,1 1-1 0 0,-1-1 0 0 0,5-7 1 0 0,-7 9-338 0 0,0 0 0 0 0,0 0 0 0 0,0 0 0 0 0,0 0 0 0 0,0 0 0 0 0,-1 0 0 0 0,1 0 0 0 0,-1 0 0 0 0,1 0 0 0 0,-1 0 0 0 0,0 0 0 0 0,0 0 0 0 0,0-4 0 0 0,-2-10-5911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8:01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14955 0 0,'3'3'586'0'0,"0"-1"0"0"0,1 1 0 0 0,-1-1 0 0 0,0 0 0 0 0,1 0 0 0 0,0 0-1 0 0,-1-1 1 0 0,1 1 0 0 0,0-1 0 0 0,0 0 0 0 0,0 0 0 0 0,0 0 0 0 0,8 0 0 0 0,-3-1-159 0 0,0-1 0 0 0,1 0 1 0 0,-1 0-1 0 0,13-4 0 0 0,30-5 7 0 0,-45 10-514 0 0,0 0 0 0 0,0 1 0 0 0,0-1 0 0 0,-1 2 0 0 0,1-1 0 0 0,0 1 0 0 0,7 2 0 0 0,15 12-3022 0 0,-27-15 2384 0 0,0 0 0 0 0,-1 1-1 0 0,1-1 1 0 0,-1 1 0 0 0,1-1 0 0 0,-1 1-1 0 0,0 0 1 0 0,1-1 0 0 0,-1 1-1 0 0,0 0 1 0 0,1 2 0 0 0,-2 3-3791 0 0,-3 3-1212 0 0</inkml:trace>
  <inkml:trace contextRef="#ctx0" brushRef="#br0" timeOffset="1">79 344 21405 0 0,'13'-2'1920'0'0,"1"0"-888"0"0,6 0-224 0 0,1-1-304 0 0,1-1-199 0 0,1-1-153 0 0,0 1-96 0 0,0-1-24 0 0,1 1-88 0 0,-5-1-184 0 0,-1 1-609 0 0,-3 1-1559 0 0,-6-2-2977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8:03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96 5553 0 0,'-1'-32'5813'0'0,"1"28"-4890"0"0,1 0 1 0 0,-1 0 0 0 0,0 0-1 0 0,0 0 1 0 0,0 0-1 0 0,-1 0 1 0 0,0 1 0 0 0,1-1-1 0 0,-1 0 1 0 0,0 0 0 0 0,-1 0-1 0 0,1 1 1 0 0,-1-1-1 0 0,-2-4 1 0 0,4 8-830 0 0,-1 0 1 0 0,1 0-1 0 0,-1-1 0 0 0,1 1 0 0 0,0 0 1 0 0,-1 0-1 0 0,1 0 0 0 0,-1 0 1 0 0,1 0-1 0 0,-1 0 0 0 0,1 0 0 0 0,-1 0 1 0 0,1 0-1 0 0,0 0 0 0 0,-1 0 1 0 0,1 0-1 0 0,-1 1 0 0 0,1-1 0 0 0,-1 0 1 0 0,1 0-1 0 0,0 0 0 0 0,-1 1 1 0 0,1-1-1 0 0,-1 0 0 0 0,1 0 0 0 0,0 1 1 0 0,-1-1-1 0 0,1 0 0 0 0,0 1 1 0 0,-1-1-1 0 0,-12 13 476 0 0,10-10-323 0 0,-13 15-40 0 0,1-1 1 0 0,1 2 0 0 0,1 0 0 0 0,-18 33-1 0 0,-31 88-135 0 0,60-136-70 0 0,0 0 0 0 0,1 0-1 0 0,-1 0 1 0 0,1 1 0 0 0,0-1-1 0 0,1 1 1 0 0,-1-1 0 0 0,1 1-1 0 0,0 4 1 0 0,0-8-5 0 0,0 0-1 0 0,1 0 1 0 0,-1 1-1 0 0,1-1 1 0 0,0 0-1 0 0,-1 0 1 0 0,1 0 0 0 0,0 0-1 0 0,-1 0 1 0 0,1 0-1 0 0,0 0 1 0 0,0 0-1 0 0,0 0 1 0 0,0-1 0 0 0,0 1-1 0 0,0 0 1 0 0,0-1-1 0 0,0 1 1 0 0,0 0-1 0 0,1-1 1 0 0,-1 1 0 0 0,0-1-1 0 0,0 0 1 0 0,0 1-1 0 0,1-1 1 0 0,-1 0 0 0 0,0 0-1 0 0,0 0 1 0 0,1 0-1 0 0,-1 0 1 0 0,0 0-1 0 0,0 0 1 0 0,1 0 0 0 0,-1 0-1 0 0,2-1 1 0 0,48-4 0 0 0,56-12 1 0 0,-64 9-49 0 0,1 1-1 0 0,51 0 1 0 0,-91 7-85 0 0,1 0-1 0 0,-1 1 1 0 0,0-1-1 0 0,0 1 1 0 0,0 0 0 0 0,0 0-1 0 0,5 2 1 0 0,11 10-6811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09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 10866 0 0,'-1'1'215'0'0,"0"-1"-1"0"0,0 0 1 0 0,0 0-1 0 0,0 1 1 0 0,0-1-1 0 0,-1 0 0 0 0,1 1 1 0 0,0-1-1 0 0,0 1 1 0 0,0 0-1 0 0,1-1 1 0 0,-1 1-1 0 0,0 0 0 0 0,0-1 1 0 0,0 1-1 0 0,0 0 1 0 0,1 0-1 0 0,-1 0 1 0 0,0 0-1 0 0,1 0 1 0 0,-1 0-1 0 0,1 0 0 0 0,-1 0 1 0 0,1 0-1 0 0,-1 0 1 0 0,0 1-1 0 0,1 2-77 0 0,-1-1 1 0 0,1 0-1 0 0,0 1 0 0 0,0-1 0 0 0,0 1 1 0 0,1-1-1 0 0,-1 0 0 0 0,1 1 1 0 0,1 3-1 0 0,1 4-15 0 0,1 0-1 0 0,0-1 1 0 0,1 1 0 0 0,10 16-1 0 0,-12-24-84 0 0,-1 1-1 0 0,2 0 1 0 0,-1-1-1 0 0,0 0 0 0 0,0 0 1 0 0,1 0-1 0 0,0 0 1 0 0,0 0-1 0 0,0-1 1 0 0,0 0-1 0 0,0 1 0 0 0,0-1 1 0 0,0-1-1 0 0,1 1 1 0 0,-1-1-1 0 0,1 0 1 0 0,-1 0-1 0 0,1 0 0 0 0,-1 0 1 0 0,1-1-1 0 0,7 0 1 0 0,-9 0-7 0 0,-1-1 1 0 0,0 1 0 0 0,1 0 0 0 0,-1-1 0 0 0,0 0 0 0 0,0 0-1 0 0,1 0 1 0 0,-1 0 0 0 0,0 0 0 0 0,0 0 0 0 0,0 0 0 0 0,0 0-1 0 0,0-1 1 0 0,0 1 0 0 0,0-1 0 0 0,-1 0 0 0 0,3-2 0 0 0,-2 1-21 0 0,0 0 0 0 0,-1 0 0 0 0,0 0 0 0 0,0 0 0 0 0,0 0 0 0 0,0 0 0 0 0,0 0 1 0 0,0 0-1 0 0,-1 0 0 0 0,1-1 0 0 0,-1 1 0 0 0,0 0 0 0 0,0 0 0 0 0,0-1 0 0 0,-1 1 1 0 0,0-4-1 0 0,-1-2-685 0 0,0 1 1 0 0,-1-1 0 0 0,0 1 0 0 0,-8-16 0 0 0,10 20 95 0 0,-2 0 1 0 0,1 0 0 0 0,0 1 0 0 0,-1-1-1 0 0,1 1 1 0 0,-1-1 0 0 0,0 1-1 0 0,-1 0 1 0 0,1 0 0 0 0,0 0 0 0 0,-5-3-1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8:03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 10858 0 0,'-12'-12'8675'0'0,"12"12"-8555"0"0,0 0-1 0 0,0 0 1 0 0,-1 0-1 0 0,1 1 1 0 0,0-1-1 0 0,0 0 1 0 0,-1 0-1 0 0,1 0 0 0 0,0 0 1 0 0,0 0-1 0 0,0 0 1 0 0,0 1-1 0 0,-1-1 1 0 0,1 0-1 0 0,0 0 1 0 0,0 0-1 0 0,0 0 1 0 0,0 1-1 0 0,0-1 1 0 0,0 0-1 0 0,-1 0 1 0 0,1 0-1 0 0,0 1 1 0 0,0-1-1 0 0,0 0 0 0 0,0 0 1 0 0,0 1-1 0 0,0-1 1 0 0,0 0-1 0 0,0 0 1 0 0,0 1-1 0 0,0-1 1 0 0,0 0-1 0 0,0 0 1 0 0,0 0-1 0 0,0 1 1 0 0,5 35 2002 0 0,-3-23-1558 0 0,11 156 1262 0 0,-5-30-2743 0 0,5-48-3995 0 0,-12-91 4803 0 0,-1 0 0 0 0,0 0 0 0 0,0 0 0 0 0,0 1 0 0 0,0-1 1 0 0,1 0-1 0 0,-1 0 0 0 0,0 0 0 0 0,0 1 0 0 0,0-1 0 0 0,0 0 0 0 0,0 0 0 0 0,0 1 1 0 0,0-1-1 0 0,0 0 0 0 0,0 0 0 0 0,0 1 0 0 0,0-1 0 0 0,0 0 0 0 0,0 1 0 0 0,0-1 0 0 0,0 0 1 0 0,0 0-1 0 0,0 1 0 0 0,0-1 0 0 0,0 0 0 0 0,0 0 0 0 0,0 0 0 0 0,0 1 0 0 0,-1-1 1 0 0,1 0-1 0 0,0 0 0 0 0,0 1 0 0 0,0-1 0 0 0,0 0 0 0 0,-1 0 0 0 0,1 0 0 0 0,0 0 0 0 0,0 1 1 0 0,0-1-1 0 0,-1 0 0 0 0,1 0 0 0 0,0 0 0 0 0,0 0 0 0 0,-1 0 0 0 0,1 0 0 0 0,0 1 1 0 0,0-1-1 0 0,-1 0 0 0 0,-10-7-3819 0 0,6 4 2013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8:04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133 225 15219 0 0,'-7'6'782'0'0,"0"-1"1"0"0,0 2-1 0 0,1-1 0 0 0,0 1 0 0 0,0 0 0 0 0,0 0 1 0 0,1 0-1 0 0,0 1 0 0 0,1 0 0 0 0,-1 0 0 0 0,-3 12 1 0 0,4-9-402 0 0,1-1 0 0 0,1 0 0 0 0,0 1 1 0 0,1 0-1 0 0,0-1 0 0 0,0 1 1 0 0,1 0-1 0 0,2 20 0 0 0,1-16-289 0 0,0 0 1 0 0,0-1-1 0 0,2 1 0 0 0,0-1 0 0 0,0 0 0 0 0,1 0 0 0 0,1-1 1 0 0,0 1-1 0 0,1-1 0 0 0,1-1 0 0 0,0 0 0 0 0,0 0 0 0 0,22 20 1 0 0,-15-18-81 0 0,2-1 1 0 0,-1-1 0 0 0,1 0 0 0 0,1-1 0 0 0,0-2 0 0 0,1 1 0 0 0,-1-2-1 0 0,2-1 1 0 0,-1 0 0 0 0,1-2 0 0 0,0 0 0 0 0,0-1 0 0 0,38 2 0 0 0,-51-7-15 0 0,1 1 1 0 0,-1-1-1 0 0,0-1 1 0 0,1 1-1 0 0,-1-1 0 0 0,0-1 1 0 0,0 1-1 0 0,-1-2 1 0 0,1 1-1 0 0,0-1 1 0 0,-1 0-1 0 0,0 0 1 0 0,0-1-1 0 0,9-8 1 0 0,-7 5-4 0 0,-1-1 0 0 0,0 0 0 0 0,0-1 0 0 0,-1 0 1 0 0,-1 0-1 0 0,1 0 0 0 0,-2-1 0 0 0,1 0 0 0 0,3-14 0 0 0,-1 3 0 0 0,-2-1 0 0 0,-1-1 0 0 0,0 1 0 0 0,-2-1 0 0 0,-1 1-1 0 0,-1-1 1 0 0,0 0 0 0 0,-2 0 0 0 0,-7-40 0 0 0,4 47 36 0 0,-1 1 1 0 0,0 0-1 0 0,-2 0 0 0 0,0 1 1 0 0,0 0-1 0 0,-1 0 0 0 0,-1 0 1 0 0,-1 1-1 0 0,0 1 0 0 0,0 0 1 0 0,-17-16-1 0 0,11 14 4 0 0,-1 0 0 0 0,0 1 0 0 0,-1 0 0 0 0,0 2 1 0 0,-1 0-1 0 0,0 1 0 0 0,-1 1 0 0 0,-24-8 0 0 0,34 14-31 0 0,-1 1 1 0 0,0 0-1 0 0,0 1 0 0 0,0 0 1 0 0,0 0-1 0 0,0 2 0 0 0,0-1 0 0 0,-1 1 1 0 0,1 1-1 0 0,0 0 0 0 0,0 0 1 0 0,0 2-1 0 0,0-1 0 0 0,0 1 1 0 0,1 1-1 0 0,-1-1 0 0 0,-10 7 0 0 0,9-3-415 0 0,0 0-1 0 0,1 1 1 0 0,0 1-1 0 0,0 0 0 0 0,1 0 1 0 0,0 1-1 0 0,1 0 1 0 0,0 0-1 0 0,0 1 0 0 0,1 1 1 0 0,1-1-1 0 0,0 1 0 0 0,-8 19 1 0 0,-15 30-10170 0 0,17-33 2115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8:05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678 63 6353 0 0,'-3'0'10072'0'0,"-4"5"-7813"0"0,-11 10 1473 0 0,17-14-3569 0 0,0 1 0 0 0,0-1 0 0 0,-1 0 0 0 0,1 0-1 0 0,0 0 1 0 0,-1 0 0 0 0,1 0 0 0 0,-1 0 0 0 0,1 0 0 0 0,-1 0-1 0 0,0 0 1 0 0,1-1 0 0 0,-1 1 0 0 0,0-1 0 0 0,1 1 0 0 0,-1-1-1 0 0,0 0 1 0 0,0 0 0 0 0,1 0 0 0 0,-1 0 0 0 0,0 0 0 0 0,0 0-1 0 0,1 0 1 0 0,-4-1 0 0 0,-61-10 1443 0 0,1-2-1126 0 0,-2 4 1 0 0,-71-1-1 0 0,-9 19-385 0 0,59-2-680 0 0,87-7 461 0 0,-1 1 1 0 0,0-1 0 0 0,1 0 0 0 0,-1 0 0 0 0,0 0 0 0 0,1 0-1 0 0,-1 0 1 0 0,0-1 0 0 0,1 1 0 0 0,-1 0 0 0 0,0-1 0 0 0,1 1-1 0 0,-1-1 1 0 0,1 1 0 0 0,-1-1 0 0 0,1 0 0 0 0,-1 0-1 0 0,1 0 1 0 0,0 0 0 0 0,-3-1 0 0 0,4 1-235 0 0,0-1 1 0 0,-1 1-1 0 0,1 0 0 0 0,0-1 1 0 0,0 1-1 0 0,0 0 0 0 0,0-1 0 0 0,0 1 1 0 0,0 0-1 0 0,0-1 0 0 0,1 1 1 0 0,-1 0-1 0 0,0-1 0 0 0,1 1 1 0 0,-1 0-1 0 0,1 0 0 0 0,-1 0 1 0 0,1-1-1 0 0,0 1 0 0 0,0 0 0 0 0,-1 0 1 0 0,1 0-1 0 0,0 0 0 0 0,0 0 1 0 0,1-1-1 0 0,7-11-4534 0 0,2-2-2332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8:05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1 11979 0 0,'-15'0'3376'0'0,"0"0"0"0"0,-23 4 1 0 0,32-2-2885 0 0,1-1 1 0 0,-1 1 0 0 0,1 0 0 0 0,0 0-1 0 0,0 0 1 0 0,0 1 0 0 0,0 0 0 0 0,0 0-1 0 0,-9 7 1 0 0,4-1-199 0 0,-133 124 1182 0 0,130-118-1512 0 0,0 0-1 0 0,1 0 1 0 0,1 1-1 0 0,0 1 0 0 0,1 0 1 0 0,1 0-1 0 0,-13 35 1 0 0,21-49 33 0 0,1 1 0 0 0,-1-1 0 0 0,1 1 0 0 0,0-1 0 0 0,-1 1 0 0 0,1-1 0 0 0,1 1 0 0 0,-1-1 0 0 0,1 1 0 0 0,-1-1 0 0 0,1 0 0 0 0,0 1 0 0 0,0-1 0 0 0,0 0 0 0 0,1 1 0 0 0,-1-1 0 0 0,1 0 0 0 0,0 0 0 0 0,-1 0 0 0 0,1 0 0 0 0,1-1 0 0 0,2 4 0 0 0,6 6-9 0 0,1-1-1 0 0,0 0 1 0 0,22 14 0 0 0,-11-8-9 0 0,14 10-30 0 0,0-2 0 0 0,52 25 0 0 0,26 4-7057 0 0,-87-41 1181 0 0,-3 3-2906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28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78 5345 0 0,'-6'14'427'0'0,"5"3"5940"0"0,12-6 970 0 0,3-7-5184 0 0,7 0-208 0 0,39 1 1 0 0,64-9-636 0 0,-40 0-914 0 0,111-2 13 0 0,297 2 151 0 0,-362 9-454 0 0,0-6 0 0 0,204-28 0 0 0,-292 19 15 0 0,62-21 1 0 0,-1-1 52 0 0,-83 27-138 0 0,-10 2 12 0 0,-1 0 0 0 0,1 1 0 0 0,-1 1 0 0 0,12-1 0 0 0,-21 4-194 0 0,0 1-1 0 0,0 0 1 0 0,-1 0 0 0 0,1 0-1 0 0,-1-1 1 0 0,0 1-1 0 0,1 0 1 0 0,-1-1-1 0 0,-2 4 1 0 0,-10 15-3189 0 0,11-19 2485 0 0,0-1 0 0 0,0 0 0 0 0,1 1 0 0 0,-1-1 1 0 0,0 0-1 0 0,0 0 0 0 0,0 0 0 0 0,-1 0 0 0 0,1-1 1 0 0,0 1-1 0 0,0-1 0 0 0,0 1 0 0 0,-4-1 0 0 0,-15 4-6906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29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1349 37 4945 0 0,'-30'-17'7010'0'0,"27"15"-6350"0"0,1 0 1 0 0,-1 0 0 0 0,0 0-1 0 0,0 0 1 0 0,0 1 0 0 0,0-1 0 0 0,0 1-1 0 0,0 0 1 0 0,-1 0 0 0 0,1 0-1 0 0,0 0 1 0 0,0 1 0 0 0,-7-1 0 0 0,-4 2-110 0 0,1 0 1 0 0,0 1-1 0 0,0 1 1 0 0,0 0 0 0 0,0 1-1 0 0,0 0 1 0 0,0 1 0 0 0,-13 8-1 0 0,-93 57 766 0 0,117-68-1286 0 0,-257 148 1269 0 0,217-129-1243 0 0,1 3 1 0 0,2 1-1 0 0,0 1 0 0 0,1 3 1 0 0,2 1-1 0 0,1 1 0 0 0,1 2 1 0 0,2 2-1 0 0,1 1 0 0 0,2 1 1 0 0,2 1-1 0 0,1 2 0 0 0,-27 58 1 0 0,5 8-61 0 0,5 2 0 0 0,5 2 0 0 0,4 2-1 0 0,6 0 1 0 0,4 3 0 0 0,-15 207 0 0 0,36-235 26 0 0,15 133-1 0 0,-5-163-9 0 0,2-1 1 0 0,3 0-1 0 0,26 74 1 0 0,-24-95-24 0 0,2 0-1 0 0,2-2 0 0 0,1 0 1 0 0,1-1-1 0 0,28 34 1 0 0,132 136-28 0 0,-129-149 24 0 0,2-3 1 0 0,93 67 0 0 0,-119-98 4 0 0,1-2 0 0 0,1 0 0 0 0,0-3 0 0 0,1 0 0 0 0,1-2 0 0 0,0-1 1 0 0,0-1-1 0 0,37 5 0 0 0,-12-6-245 0 0,91 2 0 0 0,-61-15-8787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12883 0 0,'1'2'306'0'0,"0"0"-1"0"0,0 0 1 0 0,0 0 0 0 0,1 0 0 0 0,-1 0 0 0 0,1 0 0 0 0,-1 0-1 0 0,1 0 1 0 0,0 0 0 0 0,0-1 0 0 0,0 1 0 0 0,0-1-1 0 0,0 1 1 0 0,0-1 0 0 0,0 0 0 0 0,0 0 0 0 0,0 0 0 0 0,1 0-1 0 0,-1 0 1 0 0,3 0 0 0 0,8 3 349 0 0,0-1 0 0 0,23 1 0 0 0,6 2 693 0 0,-28-1-1068 0 0,0 0 0 0 0,-1 1-1 0 0,1 1 1 0 0,-1 0 0 0 0,-1 1 0 0 0,1 0-1 0 0,-1 1 1 0 0,-1 0 0 0 0,0 1 0 0 0,0 0-1 0 0,0 1 1 0 0,-2 0 0 0 0,1 1-1 0 0,-2 0 1 0 0,9 15 0 0 0,-5-9-199 0 0,-2 2 0 0 0,0-1-1 0 0,-2 1 1 0 0,0 0 0 0 0,-1 1 0 0 0,-1 0 0 0 0,0 0-1 0 0,-2 1 1 0 0,3 37 0 0 0,-7-52-65 0 0,0 0-1 0 0,-1-1 1 0 0,1 1 0 0 0,-1 0-1 0 0,0-1 1 0 0,-1 1 0 0 0,0-1 0 0 0,0 1-1 0 0,0-1 1 0 0,-1 0 0 0 0,0 0-1 0 0,0 0 1 0 0,0 0 0 0 0,-1 0-1 0 0,0-1 1 0 0,0 0 0 0 0,0 0-1 0 0,-1 0 1 0 0,0 0 0 0 0,0-1 0 0 0,0 1-1 0 0,0-1 1 0 0,-1 0 0 0 0,1-1-1 0 0,-12 6 1 0 0,-26 16 30 0 0,41-23-50 0 0,-1 0 0 0 0,1-1 0 0 0,0 1-1 0 0,0 0 1 0 0,0 0 0 0 0,0 1 0 0 0,0-1-1 0 0,0 0 1 0 0,0 1 0 0 0,1-1 0 0 0,-1 1-1 0 0,1-1 1 0 0,0 1 0 0 0,-2 3 0 0 0,3-5-104 0 0,1 0-1 0 0,-1 0 1 0 0,0 0 0 0 0,1 0 0 0 0,-1 0 0 0 0,1 0 0 0 0,-1 0-1 0 0,1 0 1 0 0,-1-1 0 0 0,1 1 0 0 0,0 0 0 0 0,-1 0-1 0 0,1-1 1 0 0,0 1 0 0 0,0 0 0 0 0,-1-1 0 0 0,1 1 0 0 0,0-1-1 0 0,0 1 1 0 0,0-1 0 0 0,0 1 0 0 0,0-1 0 0 0,0 0 0 0 0,0 1-1 0 0,1-1 1 0 0,27 8-5118 0 0,-7-5-781 0 0,3-3-2519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 6713 0 0,'-7'1'716'0'0,"-1"0"-1"0"0,1 1 1 0 0,0 0 0 0 0,0 0-1 0 0,0 0 1 0 0,0 1-1 0 0,1 0 1 0 0,-1 1-1 0 0,1 0 1 0 0,-1 0-1 0 0,1 0 1 0 0,0 0-1 0 0,1 1 1 0 0,-1 0-1 0 0,1 0 1 0 0,-6 9-1 0 0,-1-1 152 0 0,-14 15 690 0 0,3 0 1 0 0,-39 59-1 0 0,56-76-1472 0 0,1-1 1 0 0,0 1-1 0 0,0 0 0 0 0,1 0 1 0 0,1 0-1 0 0,-1 1 0 0 0,2 0 1 0 0,0-1-1 0 0,0 1 0 0 0,1 0 1 0 0,1 0-1 0 0,0 0 0 0 0,2 14 1 0 0,1-10-67 0 0,0-1-1 0 0,1 0 1 0 0,1 0 0 0 0,0 0-1 0 0,1 0 1 0 0,0-1 0 0 0,2 0 0 0 0,-1 0-1 0 0,2-1 1 0 0,12 16 0 0 0,-7-12-81 0 0,1-1 1 0 0,0-1-1 0 0,1 0 1 0 0,0-1 0 0 0,2-1-1 0 0,36 22 1 0 0,-49-33-400 0 0,1 1 0 0 0,-1 0-1 0 0,1-1 1 0 0,0 0 0 0 0,0-1 0 0 0,0 1 0 0 0,9 0 0 0 0,-11-1-434 0 0,0-1 1 0 0,1 0-1 0 0,-1 0 1 0 0,0-1-1 0 0,0 1 1 0 0,0-1-1 0 0,0 0 1 0 0,1 0-1 0 0,-1-1 1 0 0,0 1-1 0 0,6-4 1 0 0,10-7-5797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1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17876 0 0,'-6'3'533'0'0,"1"1"1"0"0,0 0 0 0 0,1 1-1 0 0,-1-1 1 0 0,1 1 0 0 0,0 0-1 0 0,0 0 1 0 0,0 0 0 0 0,0 0-1 0 0,1 1 1 0 0,0 0 0 0 0,1-1-1 0 0,-5 12 1 0 0,4-7-275 0 0,1 1 0 0 0,0 0-1 0 0,1 0 1 0 0,0 0 0 0 0,0 0 0 0 0,1 0-1 0 0,2 15 1 0 0,3 7-257 0 0,2 0 0 0 0,1 0 0 0 0,1-1 0 0 0,18 38 0 0 0,37 71-40 0 0,-55-125-325 0 0,0-1 1 0 0,2 1-1 0 0,0-2 0 0 0,0 0 0 0 0,1 0 0 0 0,19 16 0 0 0,-31-29 257 0 0,0-1-1 0 0,1 1 0 0 0,-1-1 1 0 0,0 0-1 0 0,1 1 0 0 0,-1-1 1 0 0,0 1-1 0 0,1-1 0 0 0,-1 0 0 0 0,0 1 1 0 0,1-1-1 0 0,-1 0 0 0 0,1 0 1 0 0,-1 1-1 0 0,1-1 0 0 0,-1 0 1 0 0,1 0-1 0 0,-1 1 0 0 0,1-1 1 0 0,-1 0-1 0 0,1 0 0 0 0,-1 0 1 0 0,1 0-1 0 0,-1 0 0 0 0,1 0 1 0 0,-1 0-1 0 0,1 0 0 0 0,-1 0 0 0 0,1 0 1 0 0,-1 0-1 0 0,1 0 0 0 0,-1 0 1 0 0,1 0-1 0 0,-1-1 0 0 0,1 1 1 0 0,-1 0-1 0 0,1-1 0 0 0,-1-21-3370 0 0,-18-32-888 0 0,-35-71-135 0 0,-18-45 2291 0 0,61 139 3045 0 0,0-1-1 0 0,2 0 1 0 0,-6-48-1 0 0,13 75-339 0 0,1 0 0 0 0,0 0 0 0 0,0 0 0 0 0,0 0 0 0 0,1 0 0 0 0,0-1 1 0 0,0 1-1 0 0,0 0 0 0 0,4-9 0 0 0,-5 13-315 0 0,1-1 0 0 0,0 1 0 0 0,0-1 1 0 0,0 1-1 0 0,0-1 0 0 0,0 1 0 0 0,0-1 0 0 0,0 1 1 0 0,0 0-1 0 0,1 0 0 0 0,-1 0 0 0 0,1 0 1 0 0,-1 0-1 0 0,1 0 0 0 0,-1 0 0 0 0,1 0 0 0 0,-1 1 1 0 0,1-1-1 0 0,-1 0 0 0 0,1 1 0 0 0,0-1 0 0 0,0 1 1 0 0,-1 0-1 0 0,1 0 0 0 0,0 0 0 0 0,-1 0 1 0 0,1 0-1 0 0,0 0 0 0 0,0 0 0 0 0,-1 0 0 0 0,4 1 1 0 0,3 1 57 0 0,-1 0 0 0 0,0 0 1 0 0,0 1-1 0 0,0-1 0 0 0,0 2 1 0 0,0-1-1 0 0,-1 1 0 0 0,1 0 1 0 0,-1 0-1 0 0,0 1 0 0 0,-1 0 1 0 0,1 0-1 0 0,-1 0 0 0 0,0 0 1 0 0,0 1-1 0 0,0 0 1 0 0,-1 0-1 0 0,0 1 0 0 0,0-1 1 0 0,0 1-1 0 0,-1 0 0 0 0,3 8 1 0 0,-4-7-155 0 0,1 0 0 0 0,-2 1 0 0 0,1 0 0 0 0,-1-1 0 0 0,0 1 0 0 0,-1 0 0 0 0,0-1 0 0 0,0 1 0 0 0,-1 0 0 0 0,0-1 0 0 0,-1 1 1 0 0,1 0-1 0 0,-2-1 0 0 0,1 0 0 0 0,-1 1 0 0 0,-1-1 0 0 0,1 0 0 0 0,-9 12 0 0 0,5-10-122 0 0,0 0-1 0 0,0 0 1 0 0,-1-1-1 0 0,-1 0 1 0 0,1-1-1 0 0,-2 1 1 0 0,1-2-1 0 0,-1 1 1 0 0,0-1-1 0 0,0-1 1 0 0,-1 0-1 0 0,0-1 1 0 0,0 1-1 0 0,-1-2 1 0 0,-19 6-1 0 0,123-14-15319 0 0,-53-1 8416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2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13699 0 0,'-6'0'915'0'0,"0"0"0"0"0,0 1 0 0 0,1 0 0 0 0,-1 1 0 0 0,0-1 0 0 0,1 1 0 0 0,-1 0 0 0 0,1 0 0 0 0,-1 1 0 0 0,-7 4 0 0 0,11-5-762 0 0,-1 1 1 0 0,1-1-1 0 0,0 0 1 0 0,0 1-1 0 0,0-1 1 0 0,0 1-1 0 0,1 0 1 0 0,-1-1-1 0 0,1 1 1 0 0,-1 0-1 0 0,1 0 1 0 0,0 0-1 0 0,0 0 1 0 0,0 0-1 0 0,1 0 1 0 0,-1 1-1 0 0,1-1 1 0 0,0 0-1 0 0,0 0 1 0 0,0 7-1 0 0,2 8 41 0 0,0 1-1 0 0,1 0 1 0 0,1 0 0 0 0,1-1-1 0 0,9 24 1 0 0,1-4-98 0 0,29 50 0 0 0,-26-55-59 0 0,30 39 0 0 0,-42-63-33 0 0,1-1-1 0 0,0 0 1 0 0,0-1 0 0 0,1 1-1 0 0,0-1 1 0 0,0-1 0 0 0,0 0-1 0 0,1 0 1 0 0,16 8-1 0 0,-22-13-5 0 0,-1 1-1 0 0,1-1 0 0 0,0 0 0 0 0,0-1 0 0 0,0 1 0 0 0,0 0 0 0 0,0-1 1 0 0,0 0-1 0 0,-1 1 0 0 0,1-1 0 0 0,0 0 0 0 0,0-1 0 0 0,0 1 0 0 0,0 0 1 0 0,0-1-1 0 0,0 0 0 0 0,0 1 0 0 0,0-1 0 0 0,-1-1 0 0 0,1 1 0 0 0,0 0 1 0 0,-1 0-1 0 0,1-1 0 0 0,-1 0 0 0 0,1 1 0 0 0,-1-1 0 0 0,0 0 1 0 0,0 0-1 0 0,0 0 0 0 0,0-1 0 0 0,0 1 0 0 0,0 0 0 0 0,-1-1 0 0 0,1 1 1 0 0,-1-1-1 0 0,3-5 0 0 0,1-3-4 0 0,-1-1 0 0 0,0-1-1 0 0,0 1 1 0 0,-1-1 0 0 0,-1 1 0 0 0,0-1 0 0 0,0-16 0 0 0,-4-157-635 0 0,-5 124-2282 0 0,-5 2-3967 0 0,12 49 1711 0 0,11 14-2311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0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9546 0 0,'0'-2'743'0'0,"1"0"1"0"0,0 0-1 0 0,0 1 1 0 0,0-1-1 0 0,1 0 1 0 0,-1 1-1 0 0,0-1 0 0 0,0 1 1 0 0,1-1-1 0 0,2-2 1 0 0,23-12 1264 0 0,27-3-2217 0 0,-45 17-140 0 0,32-7-237 0 0,-17 11-7105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2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47 12323 0 0,'-13'17'4575'0'0,"-18"32"0"0"0,22-31-3171 0 0,0 0 0 0 0,-7 23-1 0 0,12-30-1225 0 0,1 0 0 0 0,0 0 0 0 0,0 1 0 0 0,1-1 0 0 0,1 1 0 0 0,0 0 0 0 0,0 0 0 0 0,1 0-1 0 0,1-1 1 0 0,0 1 0 0 0,4 20 0 0 0,-3-27-176 0 0,-1-1 0 0 0,1 1 0 0 0,0-1 0 0 0,0 0 0 0 0,0 1 0 0 0,0-1 0 0 0,1 0-1 0 0,0 0 1 0 0,-1-1 0 0 0,2 1 0 0 0,-1 0 0 0 0,0-1 0 0 0,1 0 0 0 0,-1 0 0 0 0,1 0 0 0 0,0 0-1 0 0,0-1 1 0 0,0 1 0 0 0,0-1 0 0 0,1 0 0 0 0,-1 0 0 0 0,1-1 0 0 0,-1 1 0 0 0,1-1 0 0 0,-1 0-1 0 0,1 0 1 0 0,0-1 0 0 0,0 1 0 0 0,5-1 0 0 0,-3-1-5 0 0,0 1 0 0 0,-1-1 0 0 0,0 0 0 0 0,1 0 0 0 0,-1-1-1 0 0,0 0 1 0 0,1 0 0 0 0,-1 0 0 0 0,0-1 0 0 0,0 0 0 0 0,-1 0 0 0 0,1-1 0 0 0,-1 0 0 0 0,0 1 0 0 0,0-2 0 0 0,0 1 0 0 0,0-1-1 0 0,-1 1 1 0 0,1-1 0 0 0,5-10 0 0 0,-5 8-154 0 0,-2 1 0 0 0,1-1 0 0 0,0 0 0 0 0,-1 0 0 0 0,-1-1 0 0 0,1 1 0 0 0,-1-1 0 0 0,0 1 0 0 0,-1-1 0 0 0,0 0 0 0 0,0 0 0 0 0,-1 1 0 0 0,0-1 0 0 0,0 0 0 0 0,-1 0 0 0 0,0 0 0 0 0,0 1 0 0 0,0-1 0 0 0,-1 1 0 0 0,-1-1 0 0 0,1 1 0 0 0,-1-1 0 0 0,0 1-1 0 0,-1 0 1 0 0,0 1 0 0 0,0-1 0 0 0,0 0 0 0 0,-1 1 0 0 0,0 0 0 0 0,0 0 0 0 0,-10-8 0 0 0,7 8-130 0 0,0 1 0 0 0,0-1-1 0 0,-1 2 1 0 0,0-1 0 0 0,-9-3-1 0 0,14 6 287 0 0,1 1-1 0 0,-1 0 1 0 0,0 0-1 0 0,0 0 1 0 0,0 0-1 0 0,1 0 1 0 0,-1 1-1 0 0,0 0 1 0 0,0 0-1 0 0,0 0 0 0 0,0 0 1 0 0,0 1-1 0 0,0-1 1 0 0,0 1-1 0 0,-5 2 1 0 0,8-3 42 0 0,0 0 1 0 0,0 1 0 0 0,0-1-1 0 0,1 0 1 0 0,-1 1-1 0 0,0-1 1 0 0,0 0-1 0 0,1 1 1 0 0,-1-1-1 0 0,0 1 1 0 0,1-1 0 0 0,-1 1-1 0 0,1 0 1 0 0,-1-1-1 0 0,0 1 1 0 0,1 0-1 0 0,0-1 1 0 0,-1 1-1 0 0,1 0 1 0 0,-1 0 0 0 0,1-1-1 0 0,0 1 1 0 0,-1 0-1 0 0,1 0 1 0 0,0 0-1 0 0,0-1 1 0 0,0 1 0 0 0,0 0-1 0 0,0 0 1 0 0,0 0-1 0 0,0 0 1 0 0,0-1-1 0 0,0 1 1 0 0,0 0-1 0 0,0 0 1 0 0,0 0 0 0 0,0 0-1 0 0,1-1 1 0 0,-1 1-1 0 0,0 0 1 0 0,1 0-1 0 0,-1-1 1 0 0,1 1 0 0 0,-1 0-1 0 0,1-1 1 0 0,-1 1-1 0 0,1 0 1 0 0,-1-1-1 0 0,2 2 1 0 0,0 0 51 0 0,1 1 0 0 0,0-1 0 0 0,-1 1 1 0 0,1-1-1 0 0,0 0 0 0 0,0 0 0 0 0,0 0 1 0 0,0-1-1 0 0,1 1 0 0 0,5 1 0 0 0,-1-2-63 0 0,1 0 0 0 0,-1-1 1 0 0,1 0-1 0 0,0 0 0 0 0,-1-1 0 0 0,1 0 0 0 0,-1 0 0 0 0,0-1 1 0 0,1 0-1 0 0,-1-1 0 0 0,0 0 0 0 0,0 0 0 0 0,0-1 0 0 0,12-7 1 0 0,-11 5-180 0 0,1 0 0 0 0,-1-1 0 0 0,0 0 0 0 0,0 0 1 0 0,-1-1-1 0 0,0 0 0 0 0,-1 0 0 0 0,1-1 0 0 0,-1 0 1 0 0,9-17-1 0 0,-9 12 108 0 0,-7 19 1278 0 0,-3 21-69 0 0,4 21-207 0 0,13 88-1 0 0,-9-110-949 0 0,0-1-1 0 0,2 0 0 0 0,0 0 1 0 0,2 0-1 0 0,14 28 1 0 0,-19-45-139 0 0,1-1 1 0 0,0 1 0 0 0,0-1 0 0 0,9 10 0 0 0,-12-15-97 0 0,-1 0 0 0 0,1 1 0 0 0,-1-1 0 0 0,1 0 0 0 0,-1 0 0 0 0,1 0 0 0 0,0 0 0 0 0,0 0 0 0 0,-1-1 0 0 0,1 1 0 0 0,2 0 0 0 0,-3-1-32 0 0,0 0-1 0 0,0 0 1 0 0,-1 0 0 0 0,1 0 0 0 0,0 0-1 0 0,0 0 1 0 0,-1 0 0 0 0,1-1 0 0 0,0 1-1 0 0,0 0 1 0 0,-1 0 0 0 0,1-1 0 0 0,0 1 0 0 0,-1 0-1 0 0,1-1 1 0 0,0 1 0 0 0,-1-1 0 0 0,1 1-1 0 0,-1-1 1 0 0,1 1 0 0 0,-1-1 0 0 0,1 0 0 0 0,-1 1-1 0 0,1-1 1 0 0,-1 1 0 0 0,1-1 0 0 0,-1 0-1 0 0,1-1 1 0 0,6-12-4797 0 0,9 1-1995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3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9554 0 0,'-1'0'418'0'0,"0"0"-1"0"0,0 0 1 0 0,1 0 0 0 0,-1-1-1 0 0,0 1 1 0 0,0 1-1 0 0,0-1 1 0 0,0 0 0 0 0,0 0-1 0 0,0 0 1 0 0,0 0 0 0 0,0 1-1 0 0,0-1 1 0 0,0 0 0 0 0,0 1-1 0 0,1-1 1 0 0,-1 1-1 0 0,0-1 1 0 0,0 1 0 0 0,0-1-1 0 0,1 1 1 0 0,-1-1 0 0 0,0 1-1 0 0,0 1 1 0 0,0 0-44 0 0,0-1 1 0 0,0 1-1 0 0,0 0 1 0 0,1 0-1 0 0,-1 0 1 0 0,0 0-1 0 0,1 0 0 0 0,0 0 1 0 0,-1 0-1 0 0,1 0 1 0 0,0 2-1 0 0,1 9 22 0 0,0-1 0 0 0,1 0 0 0 0,3 15 0 0 0,-2-16 416 0 0,5 33-274 0 0,26 115 429 0 0,-27-136-1206 0 0,1 0 0 0 0,0 0-1 0 0,2 0 1 0 0,19 31-1 0 0,-11-27-1275 0 0,-6-14-855 0 0,-2-8-3692 0 0,-9-5 5821 0 0,-1 0 0 0 0,0 0-1 0 0,1 0 1 0 0,-1-1 0 0 0,0 1 0 0 0,1 0 0 0 0,-1 0-1 0 0,0 0 1 0 0,2-3-1930 0 0,-1 3 1930 0 0,-1-1 0 0 0,0 1 0 0 0,0 0-1 0 0,0-1 1 0 0,0 1 0 0 0,0 0 0 0 0,0-1 0 0 0,0 1-1 0 0,0 0 1 0 0,0-1 0 0 0,0 1 0 0 0,0 0 0 0 0,0-1-1 0 0,0 1 1 0 0,0-1 0 0 0,0-1-548 0 0,2-10-4633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3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12899 0 0,'3'-1'8680'0'0,"10"-1"-6182"0"0,14 2-1688 0 0,-5 0-392 0 0,-1 2 0 0 0,1 0 1 0 0,-1 1-1 0 0,27 8 0 0 0,-41-8-342 0 0,0-1-1 0 0,-1 1 1 0 0,1-1-1 0 0,-1 2 1 0 0,0-1-1 0 0,0 1 1 0 0,0 0 0 0 0,0 0-1 0 0,0 1 1 0 0,-1 0-1 0 0,0 0 1 0 0,0 0-1 0 0,0 0 1 0 0,-1 1-1 0 0,0 0 1 0 0,0 0 0 0 0,3 7-1 0 0,1 5 21 0 0,0 1 1 0 0,-2 0-1 0 0,-1 1 1 0 0,0-1-1 0 0,-1 1 0 0 0,-2 0 1 0 0,2 25-1 0 0,-4-19-645 0 0,0 0 0 0 0,-2 0 0 0 0,-1 0 0 0 0,-1 0 0 0 0,-9 29 0 0 0,31-95-2232 0 0,49-69 2707 0 0,-59 98 142 0 0,0 1 0 0 0,1 0 0 0 0,0 0 1 0 0,1 1-1 0 0,0 0 0 0 0,0 1 1 0 0,1 0-1 0 0,22-12 0 0 0,-31 19-96 0 0,-1-1 0 0 0,1 1 0 0 0,-1-1 0 0 0,1 1 0 0 0,-1-1-1 0 0,0 0 1 0 0,1 0 0 0 0,-1 1 0 0 0,0-1 0 0 0,0 0 0 0 0,-1 0 0 0 0,1 0-1 0 0,0 0 1 0 0,-1 0 0 0 0,1 0 0 0 0,-1 0 0 0 0,1 0 0 0 0,-1 0 0 0 0,0-1-1 0 0,0 1 1 0 0,0 0 0 0 0,0 0 0 0 0,0 0 0 0 0,-1 0 0 0 0,1 0 0 0 0,-1 0-1 0 0,1 0 1 0 0,-1 0 0 0 0,-1-2 0 0 0,-9-21 143 0 0,6 22 2536 0 0,34 135 255 0 0,29 65-2844 0 0,-50-173-13 0 0,-8-22-131 0 0,0-1 1 0 0,1 1 0 0 0,0 0 0 0 0,-1-1-1 0 0,1 1 1 0 0,0-1 0 0 0,0 1 0 0 0,0-1-1 0 0,0 1 1 0 0,0-1 0 0 0,0 0 0 0 0,0 1-1 0 0,1-1 1 0 0,-1 0 0 0 0,0 0 0 0 0,1 0-1 0 0,-1 0 1 0 0,1 0 0 0 0,-1 0-1 0 0,4 1 1 0 0,-4-2-73 0 0,0 0 0 0 0,0 0 0 0 0,0 0 0 0 0,0 0 0 0 0,0 0 0 0 0,0 0 0 0 0,0-1 0 0 0,1 1 0 0 0,-1 0 0 0 0,0-1 0 0 0,0 1 0 0 0,0-1 0 0 0,0 1 0 0 0,0-1 0 0 0,-1 1 0 0 0,1-1 0 0 0,0 0 0 0 0,0 1 0 0 0,0-1 0 0 0,0 0 0 0 0,-1 0 0 0 0,1 0 0 0 0,0 1 0 0 0,-1-1 0 0 0,1 0 0 0 0,-1 0 0 0 0,1 0 0 0 0,-1 0 0 0 0,1 0 0 0 0,-1 0 0 0 0,1 0 0 0 0,-1 0 0 0 0,0-2 0 0 0,3-6-1405 0 0,-1-1 0 0 0,0 1 0 0 0,0-1 0 0 0,-1 1 0 0 0,0-1 0 0 0,-2-18 1 0 0,-4-28-2952 0 0,-1 17 698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3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5857 0 0,'6'-3'13132'0'0,"-6"3"-12938"0"0,7 16 5054 0 0,3 24-3038 0 0,-9-39-1897 0 0,131 449 1646 0 0,-126-425-2289 0 0,-6-11-1802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16 6729 0 0,'-11'-5'976'0'0,"5"3"-227"0"0,0 0-1 0 0,1 0 1 0 0,-1 1-1 0 0,0-1 1 0 0,-11 0-1 0 0,16 2-612 0 0,0 0-1 0 0,0 0 0 0 0,0 1 0 0 0,0-1 0 0 0,0 0 1 0 0,0 0-1 0 0,0 1 0 0 0,0-1 0 0 0,0 0 0 0 0,0 1 1 0 0,0-1-1 0 0,0 1 0 0 0,0-1 0 0 0,0 1 1 0 0,0 0-1 0 0,1-1 0 0 0,-1 1 0 0 0,0 0 0 0 0,0 0 1 0 0,1-1-1 0 0,-1 1 0 0 0,0 0 0 0 0,1 0 0 0 0,-1 0 1 0 0,1 0-1 0 0,-1 0 0 0 0,1 0 0 0 0,-1 0 0 0 0,1 0 1 0 0,0 0-1 0 0,0 0 0 0 0,-1 0 0 0 0,1 0 1 0 0,0 0-1 0 0,0 0 0 0 0,0 1 0 0 0,0 0 0 0 0,0 14 525 0 0,1-1-1 0 0,0 1 1 0 0,1-1 0 0 0,1 1-1 0 0,0-1 1 0 0,11 28-1 0 0,-6-21-334 0 0,2 0-1 0 0,0-1 1 0 0,25 38-1 0 0,-25-46-305 0 0,1-1 0 0 0,0 1-1 0 0,1-2 1 0 0,0 1 0 0 0,1-2 0 0 0,0 0-1 0 0,0 0 1 0 0,21 10 0 0 0,-25-15-12 0 0,0 0 0 0 0,1-1 0 0 0,0 0 1 0 0,0 0-1 0 0,0-1 0 0 0,0 0 0 0 0,0-1 0 0 0,1 0 0 0 0,-1-1 0 0 0,1 0 0 0 0,-1-1 1 0 0,1 0-1 0 0,0 0 0 0 0,10-3 0 0 0,-16 2-32 0 0,-1 0-1 0 0,1-1 1 0 0,0 1-1 0 0,-1-1 1 0 0,1 0 0 0 0,-1-1-1 0 0,0 1 1 0 0,0-1-1 0 0,0 0 1 0 0,0 0 0 0 0,0 0-1 0 0,-1 0 1 0 0,1-1-1 0 0,-1 1 1 0 0,0-1 0 0 0,3-5-1 0 0,-2 3-78 0 0,0-1 0 0 0,-1 0 1 0 0,0 0-1 0 0,0 0 0 0 0,-1-1 0 0 0,0 1 0 0 0,0-1 0 0 0,-1 1 0 0 0,1-14 0 0 0,-1 9-77 0 0,-1-1-1 0 0,-1 0 1 0 0,0 0-1 0 0,0 1 0 0 0,-2-1 1 0 0,1 1-1 0 0,-2-1 1 0 0,0 1-1 0 0,0 0 0 0 0,-1 0 1 0 0,0 1-1 0 0,-9-15 1 0 0,9 20-513 0 0,0 0 1 0 0,-1 0-1 0 0,1 0 1 0 0,-1 1-1 0 0,0-1 1 0 0,0 1-1 0 0,-1 1 1 0 0,0-1-1 0 0,1 1 1 0 0,-1 1-1 0 0,-1-1 1 0 0,1 1-1 0 0,0 0 1 0 0,-1 1-1 0 0,0 0 1 0 0,-12-2-1 0 0,-22 0-4209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5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7834 0 0,'34'6'9069'0'0,"2"1"-4503"0"0,230-20-3425 0 0,-250 14-1434 0 0,-1-2-1 0 0,0 0 1 0 0,1 0 0 0 0,-1-2-1 0 0,23-6 1 0 0,-33 8-54 0 0,-1-1 0 0 0,0 0 0 0 0,0 0 0 0 0,1 0 0 0 0,-1-1 0 0 0,-1 0 0 0 0,1 1 1 0 0,0-1-1 0 0,4-5 0 0 0,-5 4-176 0 0,-1 1 1 0 0,1 0-1 0 0,-1-1 1 0 0,0 1-1 0 0,0-1 1 0 0,-1 1 0 0 0,1-1-1 0 0,-1 0 1 0 0,1 0-1 0 0,-1 0 1 0 0,-1 0-1 0 0,2-6 1 0 0,-2 6 339 0 0,-1 0 1 0 0,1 0-1 0 0,-1 0 0 0 0,1 0 1 0 0,-1 0-1 0 0,0 0 0 0 0,-3-4 1 0 0,-6-10 2704 0 0,10 18-2187 0 0,-1-1 0 0 0,1 0 0 0 0,-1 1 0 0 0,1-1 0 0 0,-1 1 0 0 0,1-1 0 0 0,-1 1-1 0 0,1-1 1 0 0,-1 1 0 0 0,0 0 0 0 0,1-1 0 0 0,-1 1 0 0 0,0 0 0 0 0,0 0 0 0 0,1-1 0 0 0,-1 1-1 0 0,0 0 1 0 0,0 0 0 0 0,0 0-129 0 0,0 1-1 0 0,1-1 1 0 0,-1 0 0 0 0,1 1-1 0 0,-1-1 1 0 0,1 1 0 0 0,-1-1-1 0 0,1 1 1 0 0,-1 0-1 0 0,1-1 1 0 0,-1 1 0 0 0,1 0-1 0 0,0-1 1 0 0,-1 1-1 0 0,1 0 1 0 0,0-1 0 0 0,0 1-1 0 0,-1 0 1 0 0,1-1 0 0 0,0 1-1 0 0,0 0 1 0 0,0 0-1 0 0,0-1 1 0 0,0 1 0 0 0,0 1-1 0 0,-1 21 859 0 0,3 15-638 0 0,2 1 1 0 0,2-1 0 0 0,2 0 0 0 0,23 71-1 0 0,-24-89-664 0 0,0-1-1 0 0,17 29 0 0 0,5-9-2892 0 0,-26-35 1947 0 0,0-1 0 0 0,1 0 0 0 0,-1 0 0 0 0,1-1 0 0 0,0 1 0 0 0,0-1 0 0 0,7 4 0 0 0,1-4-6588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 11282 0 0,'-33'-1'7392'0'0,"6"9"-3375"0"0,25-6-3847 0 0,-1 0 1 0 0,1 0-1 0 0,0 0 1 0 0,-1 0-1 0 0,1 0 1 0 0,0 0-1 0 0,1 1 1 0 0,-1-1-1 0 0,0 1 1 0 0,1-1 0 0 0,-1 1-1 0 0,1 0 1 0 0,0 0-1 0 0,0-1 1 0 0,0 1-1 0 0,0 0 1 0 0,0 0-1 0 0,0 4 1 0 0,-12 91 426 0 0,11-70-883 0 0,-1-1 0 0 0,-2 0 0 0 0,0-1 1 0 0,-12 33-1 0 0,4-38-314 0 0,13-21 572 0 0,0 0 1 0 0,-1 0-1 0 0,1 0 1 0 0,0 1-1 0 0,0-1 1 0 0,-1 0-1 0 0,1 0 1 0 0,0 0-1 0 0,-1 0 1 0 0,1 1-1 0 0,0-1 1 0 0,-1 0-1 0 0,1 0 1 0 0,0 0-1 0 0,-1 0 1 0 0,1 0-1 0 0,0 0 1 0 0,-1 0-1 0 0,1 0 1 0 0,0 0-1 0 0,0 0 1 0 0,-1 0-1 0 0,1 0 1 0 0,0 0-1 0 0,-1-1 1 0 0,1 1-1 0 0,0 0 1 0 0,-1 0-1 0 0,1 0 1 0 0,0 0-1 0 0,-1 0 1 0 0,1-1-1 0 0,-1 1 1 0 0,0-2-42 0 0,0 0 0 0 0,0 0 0 0 0,0 0 0 0 0,1 0 1 0 0,-1 1-1 0 0,0-1 0 0 0,1 0 0 0 0,-1 0 0 0 0,1-1 0 0 0,0 1 1 0 0,0 0-1 0 0,0 0 0 0 0,0 0 0 0 0,0 0 0 0 0,0 0 0 0 0,0 0 1 0 0,1-2-1 0 0,1-2 90 0 0,-1 0 0 0 0,1 0 1 0 0,1 0-1 0 0,-1 0 0 0 0,1 1 1 0 0,0-1-1 0 0,0 1 0 0 0,1 0 1 0 0,0 0-1 0 0,0 0 0 0 0,0 0 1 0 0,0 0-1 0 0,1 1 0 0 0,0 0 0 0 0,-1 0 1 0 0,2 1-1 0 0,-1-1 0 0 0,0 1 1 0 0,1 0-1 0 0,-1 0 0 0 0,1 1 1 0 0,0-1-1 0 0,12-2 0 0 0,-9 3-13 0 0,0-1 1 0 0,0 1-1 0 0,0 1 0 0 0,0 0 0 0 0,0 0 0 0 0,1 1 1 0 0,-1 0-1 0 0,0 0 0 0 0,1 1 0 0 0,-1 1 1 0 0,0-1-1 0 0,0 1 0 0 0,0 1 0 0 0,0 0 0 0 0,13 6 1 0 0,-18-7-477 0 0,-1 0 0 0 0,1 0 0 0 0,-1 1 0 0 0,0-1 0 0 0,0 1 0 0 0,0 0 0 0 0,0-1 0 0 0,-1 1 0 0 0,4 5 0 0 0,-5-7 52 0 0,0 1 1 0 0,0-1 0 0 0,-1 1-1 0 0,1-1 1 0 0,-1 1-1 0 0,1 0 1 0 0,-1-1 0 0 0,0 1-1 0 0,1-1 1 0 0,-1 1-1 0 0,0 0 1 0 0,0-1 0 0 0,0 1-1 0 0,0-1 1 0 0,0 1 0 0 0,-1 0-1 0 0,1-1 1 0 0,0 1-1 0 0,-1-1 1 0 0,1 1 0 0 0,-1 0-1 0 0,0-1 1 0 0,1 1-1 0 0,-3 1 1 0 0,-7 19-4735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9898 0 0,'9'13'4017'0'0,"2"-1"-464"0"0,3 3-953 0 0,2-3-759 0 0,-5-10-561 0 0,1-4-400 0 0,6-3-248 0 0,2-6-136 0 0,5-2-144 0 0,6-1-143 0 0,3-2-97 0 0,1 0-96 0 0,3 0-233 0 0,-2 3-535 0 0,0 1-1128 0 0,-6-1-2337 0 0,-5-3-1160 0 0,-7-2-3033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6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22213 0 0,'-5'1'1882'0'0,"6"1"-637"0"0,14 5-134 0 0,23 6-660 0 0,2-4-305 0 0,51 4 0 0 0,-30-5-94 0 0,-60-8-61 0 0,-1 0 0 0 0,1 0 0 0 0,-1 0 0 0 0,1 0 0 0 0,-1 0 0 0 0,1 0 0 0 0,-1 0 0 0 0,1 0 0 0 0,-1 0 0 0 0,1 1 0 0 0,-1-1 0 0 0,1 0 0 0 0,-1 0 0 0 0,1 0 0 0 0,-1 0 0 0 0,0 1 0 0 0,1-1 0 0 0,-1 0 0 0 0,1 1 0 0 0,-1-1 0 0 0,1 0 0 0 0,-1 1 0 0 0,0-1 0 0 0,1 0 0 0 0,-1 1 0 0 0,0-1 0 0 0,0 1 0 0 0,1-1 1 0 0,-1 1-1 0 0,0-1 0 0 0,0 0 0 0 0,1 1 0 0 0,-1-1 0 0 0,0 1 0 0 0,0-1 0 0 0,0 1 0 0 0,0-1 0 0 0,0 1 0 0 0,0-1 0 0 0,0 1 0 0 0,0-1 0 0 0,0 2 0 0 0,-1 0-37 0 0,0 1 1 0 0,0-1-1 0 0,-1 0 1 0 0,1 0 0 0 0,-1 0-1 0 0,1 0 1 0 0,-1 0-1 0 0,0 0 1 0 0,-3 2-1 0 0,-46 34-564 0 0,26-24 446 0 0,19-12 157 0 0,1 1 1 0 0,-1 0-1 0 0,1 0 0 0 0,0 0 0 0 0,0 0 0 0 0,0 1 1 0 0,0 0-1 0 0,0 0 0 0 0,1 0 0 0 0,0 1 0 0 0,0 0 1 0 0,-3 5-1 0 0,6-9 17 0 0,1-1 1 0 0,0 1-1 0 0,0 0 0 0 0,-1 0 1 0 0,1 0-1 0 0,0 0 1 0 0,0 0-1 0 0,0 0 0 0 0,0 0 1 0 0,1 0-1 0 0,-1 0 1 0 0,0 0-1 0 0,0 0 0 0 0,1 0 1 0 0,-1 0-1 0 0,0 0 1 0 0,1 0-1 0 0,-1 0 0 0 0,1 0 1 0 0,-1 0-1 0 0,1 0 1 0 0,-1-1-1 0 0,1 1 0 0 0,0 0 1 0 0,-1 0-1 0 0,1-1 1 0 0,0 1-1 0 0,0-1 1 0 0,0 1-1 0 0,-1 0 0 0 0,1-1 1 0 0,0 1-1 0 0,0-1 1 0 0,0 0-1 0 0,0 1 0 0 0,0-1 1 0 0,0 0-1 0 0,0 1 1 0 0,0-1-1 0 0,0 0 0 0 0,1 0 1 0 0,5 2 24 0 0,0-1 0 0 0,1 1 0 0 0,-1-1 0 0 0,10 0 0 0 0,8-3 5 0 0,-1-1 0 0 0,0-1-1 0 0,0-1 1 0 0,-1-1 0 0 0,41-16 0 0 0,43-10-2394 0 0,-88 30-1961 0 0</inkml:trace>
  <inkml:trace contextRef="#ctx0" brushRef="#br0" timeOffset="1">238 400 13571 0 0,'20'4'4985'0'0,"3"-3"-3137"0"0,6-1-271 0 0,1-5-209 0 0,-5-4-520 0 0,4 0-368 0 0,-1-2-200 0 0,3 1-144 0 0,-2 1-8 0 0,-4 0-96 0 0,-4 3-120 0 0,-5 3-288 0 0,-1 1-560 0 0,-6 4-712 0 0,-6 0-1169 0 0,-3 3-1336 0 0,-5-2 48 0 0,-6 6-2912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10826 0 0,'54'-4'9157'0'0,"-1"-6"-5739"0"0,-30 5-2885 0 0,-1 1 1 0 0,36-1-1 0 0,-56 5-508 0 0,0 0 0 0 0,0-1 0 0 0,0 1 0 0 0,0 0-1 0 0,0 1 1 0 0,0-1 0 0 0,0 0 0 0 0,0 1 0 0 0,-1-1-1 0 0,1 1 1 0 0,0-1 0 0 0,0 1 0 0 0,0 0 0 0 0,-1-1-1 0 0,1 1 1 0 0,0 0 0 0 0,-1 0 0 0 0,1 1 0 0 0,-1-1-1 0 0,1 0 1 0 0,1 3 0 0 0,-2-2-2 0 0,0 0 0 0 0,-1-1 0 0 0,1 1-1 0 0,-1 0 1 0 0,0 0 0 0 0,0 0 0 0 0,1-1 0 0 0,-1 1 0 0 0,0 0 0 0 0,0 0 0 0 0,-1 0 0 0 0,1 0-1 0 0,0-1 1 0 0,-1 1 0 0 0,1 0 0 0 0,-1 0 0 0 0,1-1 0 0 0,-2 3 0 0 0,-4 9 34 0 0,-1-1 0 0 0,-1 0 1 0 0,1 0-1 0 0,-14 14 0 0 0,21-25-62 0 0,-7 7 36 0 0,-2 3-31 0 0,0 1 1 0 0,-11 19-1 0 0,18-29 33 0 0,1 1 0 0 0,-1-1 0 0 0,1 1 0 0 0,0-1 1 0 0,0 1-1 0 0,0-1 0 0 0,1 1 0 0 0,-1 0 0 0 0,1-1 0 0 0,-1 1 1 0 0,1 0-1 0 0,0-1 0 0 0,0 1 0 0 0,0 0 0 0 0,0 0 0 0 0,0-1 0 0 0,1 1 1 0 0,-1 0-1 0 0,1-1 0 0 0,1 5 0 0 0,0-5-17 0 0,-1 0 0 0 0,1 0-1 0 0,0-1 1 0 0,-1 1 0 0 0,1 0 0 0 0,0-1-1 0 0,0 1 1 0 0,0-1 0 0 0,0 0 0 0 0,0 0-1 0 0,0 0 1 0 0,1 0 0 0 0,-1 0 0 0 0,0 0-1 0 0,0 0 1 0 0,1-1 0 0 0,-1 1 0 0 0,1-1 0 0 0,-1 0-1 0 0,0 0 1 0 0,1 1 0 0 0,3-2 0 0 0,8 1 89 0 0,0-2 1 0 0,22-4 0 0 0,-23 4-88 0 0,78-18-3197 0 0,-61 12-151 0 0,1-2-1 0 0,40-18 0 0 0,-45 15-5394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10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13739 0 0,'1'1'306'0'0,"0"1"0"0"0,0-1 0 0 0,0 0 0 0 0,0 0 0 0 0,0 0 0 0 0,0 0 0 0 0,1 0 0 0 0,-1 0 0 0 0,0 0-1 0 0,0 0 1 0 0,1 0 0 0 0,-1-1 0 0 0,1 1 0 0 0,-1 0 0 0 0,1-1 0 0 0,-1 1 0 0 0,1-1 0 0 0,1 1 0 0 0,0-1-76 0 0,0 0 1 0 0,0 0-1 0 0,0 0 0 0 0,0-1 0 0 0,0 1 1 0 0,0-1-1 0 0,0 1 0 0 0,0-1 1 0 0,3-1-1 0 0,8-5-362 0 0,-1 0 1 0 0,1 0 0 0 0,14-12-1 0 0,0 1 25 0 0,-5 8-1689 0 0,-22 10 1585 0 0,-1 0 0 0 0,1 0 0 0 0,0 0-1 0 0,-1 0 1 0 0,1-1 0 0 0,-1 1 0 0 0,1 0 0 0 0,0 0 0 0 0,-1 0 0 0 0,1 0 0 0 0,-1 0 0 0 0,1 0-1 0 0,-1 1 1 0 0,1-1 0 0 0,0 0 0 0 0,-1 0 0 0 0,1 0 0 0 0,-1 1 0 0 0,1-1 0 0 0,-1 0 0 0 0,1 0-1 0 0,-1 1 1 0 0,1-1 0 0 0,-1 0 0 0 0,1 1 0 0 0,-1-1 0 0 0,1 1 0 0 0,-1-1 0 0 0,0 0 0 0 0,1 1-1 0 0,-1-1 1 0 0,0 1 0 0 0,1-1 0 0 0,-1 1 0 0 0,0 0 0 0 0,0-1 0 0 0,1 1 0 0 0,-1-1 0 0 0,0 1-1 0 0,0 0 1 0 0,1 7-5742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7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53 10018 0 0,'-17'-13'3032'0'0,"-27"-16"2204"0"0,42 27-4875 0 0,0 1-1 0 0,0 0 1 0 0,-1 0-1 0 0,1 0 1 0 0,0 0-1 0 0,-1 0 1 0 0,1 0-1 0 0,-1 1 1 0 0,1-1-1 0 0,-1 1 1 0 0,0 0-1 0 0,1 0 1 0 0,-1 0-1 0 0,1 0 1 0 0,-4 0-1 0 0,4 1-232 0 0,0 0 0 0 0,0 0-1 0 0,0 0 1 0 0,0 1 0 0 0,0-1-1 0 0,1 0 1 0 0,-1 1 0 0 0,0-1-1 0 0,1 1 1 0 0,-1-1-1 0 0,1 1 1 0 0,0 0 0 0 0,0 0-1 0 0,-1 0 1 0 0,1-1 0 0 0,-1 5-1 0 0,-13 37 178 0 0,11-30-190 0 0,-33 121 2 0 0,24-80-767 0 0,-39 102-1 0 0,44-143 323 0 0,2-14-64 0 0,6 0 379 0 0,0 0 1 0 0,0-1-1 0 0,0 1 0 0 0,0 0 1 0 0,1 0-1 0 0,-1-1 0 0 0,0 1 1 0 0,0 0-1 0 0,1 0 0 0 0,-1 0 1 0 0,1-1-1 0 0,-1 1 0 0 0,1 0 1 0 0,-1 0-1 0 0,1 0 0 0 0,0 0 1 0 0,0 0-1 0 0,-1 0 0 0 0,3-1 1 0 0,8-9 28 0 0,0 0 1 0 0,0 1-1 0 0,2 0 0 0 0,-1 1 1 0 0,1 1-1 0 0,0 0 1 0 0,1 0-1 0 0,14-5 1 0 0,-7 5-148 0 0,0 0 1 0 0,1 1-1 0 0,0 1 1 0 0,41-5-1 0 0,-11 9-2521 0 0,6 0-8269 0 0,-40-2 4265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7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18508 0 0,'-4'3'564'0'0,"0"1"-1"0"0,0-1 1 0 0,0 1 0 0 0,0 0-1 0 0,1 1 1 0 0,0-1 0 0 0,0 0-1 0 0,0 1 1 0 0,0 0 0 0 0,1 0-1 0 0,-4 9 1 0 0,0 6-198 0 0,-7 38 0 0 0,10-41-361 0 0,-1 0 0 0 0,0-1 0 0 0,-7 17 0 0 0,10-31 12 0 0,-6 19-232 0 0,8-17 19 0 0,8-11 58 0 0,1-2 166 0 0,0 1 1 0 0,0 1-1 0 0,0 0 0 0 0,1 0 1 0 0,0 1-1 0 0,1 0 0 0 0,-1 1 1 0 0,1 0-1 0 0,0 1 0 0 0,15-3 0 0 0,-20 5-243 0 0,0 0 0 0 0,0 1 0 0 0,0 0 0 0 0,0 0 0 0 0,1 1 0 0 0,-1 0-1 0 0,0 0 1 0 0,0 0 0 0 0,0 1 0 0 0,0 1 0 0 0,0-1 0 0 0,0 1 0 0 0,0 0-1 0 0,0 0 1 0 0,0 1 0 0 0,-1 0 0 0 0,1 0 0 0 0,-1 1 0 0 0,8 5 0 0 0,-13-8-399 0 0,0 0 0 0 0,1 0 0 0 0,-1 1 1 0 0,0-1-1 0 0,0 0 0 0 0,0 0 0 0 0,0 1 1 0 0,0-1-1 0 0,0 1 0 0 0,-1-1 1 0 0,1 1-1 0 0,0-1 0 0 0,-1 1 0 0 0,2 2 1 0 0,-2 9-6897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8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10442 0 0,'2'3'739'0'0,"-1"-1"0"0"0,1 1 0 0 0,-1-1 0 0 0,1 0 0 0 0,0 1 0 0 0,0-1 0 0 0,0 0-1 0 0,0 0 1 0 0,0 0 0 0 0,0 0 0 0 0,0-1 0 0 0,1 1 0 0 0,-1-1 0 0 0,1 1 0 0 0,3 1 0 0 0,-2-2-301 0 0,0 0 0 0 0,1 0 0 0 0,-1 0 0 0 0,0 0 0 0 0,1-1 0 0 0,-1 0 0 0 0,0 0 0 0 0,1 0 0 0 0,5-1 0 0 0,8-2-339 0 0,-1-2-1 0 0,1 0 0 0 0,33-15 0 0 0,-30 12 830 0 0,127-41-642 0 0,-47 22-5017 0 0,-48 11-5906 0 0,-31 7 2618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8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67 107 21573 0 0,'-61'-43'2796'0'0,"60"43"-2762"0"0,1 0 0 0 0,0 0 0 0 0,-1-1 0 0 0,1 1 0 0 0,0 0 0 0 0,0 0 0 0 0,-1 0 0 0 0,1-1 0 0 0,0 1 0 0 0,0 0 0 0 0,-1 0 0 0 0,1-1 0 0 0,0 1 0 0 0,0 0 0 0 0,0-1 1 0 0,-1 1-1 0 0,1 0 0 0 0,0-1 0 0 0,0 1 0 0 0,0 0 0 0 0,0-1 0 0 0,0 1 0 0 0,0 0 0 0 0,0-1 0 0 0,0 1 0 0 0,0 0 0 0 0,0-1 0 0 0,0 1 0 0 0,0 0 0 0 0,0-1 0 0 0,0 1 0 0 0,0 0 0 0 0,0-1 0 0 0,0 1 0 0 0,0 0 0 0 0,0-1 0 0 0,1 1 0 0 0,-1 0 0 0 0,0-1 0 0 0,0 1 0 0 0,0 0 0 0 0,1-1 0 0 0,19-8 611 0 0,28 1-186 0 0,-41 8-436 0 0,0 1 0 0 0,0-1 0 0 0,0 2 0 0 0,0-1 0 0 0,0 1 0 0 0,-1 0 0 0 0,1 0 0 0 0,0 1 0 0 0,-1 0 0 0 0,0 0 0 0 0,1 0 0 0 0,-1 1 0 0 0,-1 0 0 0 0,1 0 0 0 0,0 1 0 0 0,-1-1 0 0 0,0 1 0 0 0,0 0 0 0 0,-1 1 0 0 0,1-1 0 0 0,4 9 0 0 0,-4-5-135 0 0,0 0 1 0 0,0 0-1 0 0,-1 1 0 0 0,0 0 0 0 0,0 0 0 0 0,-1 0 0 0 0,-1 1 0 0 0,0-1 0 0 0,0 0 0 0 0,-1 1 0 0 0,0 0 0 0 0,-1-1 0 0 0,-1 19 0 0 0,0-26-84 0 0,0 1 0 0 0,0-1 1 0 0,0 1-1 0 0,-1-1 0 0 0,1 1 0 0 0,-1-1 0 0 0,0 0 1 0 0,0 0-1 0 0,0 0 0 0 0,-5 6 0 0 0,6-8 110 0 0,1-1-1 0 0,-1 1 0 0 0,1-1 0 0 0,-1 1 0 0 0,0-1 0 0 0,1 1 1 0 0,-1-1-1 0 0,0 0 0 0 0,1 1 0 0 0,-1-1 0 0 0,0 1 0 0 0,1-1 0 0 0,-1 0 1 0 0,0 0-1 0 0,0 0 0 0 0,1 1 0 0 0,-1-1 0 0 0,0 0 0 0 0,0 0 1 0 0,0 0-1 0 0,-1 0 0 0 0,1-1 26 0 0,1 1-1 0 0,-1-1 1 0 0,0 0 0 0 0,0 1-1 0 0,0-1 1 0 0,1 0 0 0 0,-1 1-1 0 0,0-1 1 0 0,1 0 0 0 0,-1 0-1 0 0,0 0 1 0 0,1 0 0 0 0,-1 0-1 0 0,1 0 1 0 0,0 0 0 0 0,-1 1-1 0 0,1-1 1 0 0,0 0 0 0 0,-1 0-1 0 0,1 0 1 0 0,0-2 0 0 0,0-3 54 0 0,-1 1 0 0 0,1-1 1 0 0,1 0-1 0 0,-1 1 0 0 0,1-1 1 0 0,0 0-1 0 0,0 1 0 0 0,1-1 1 0 0,-1 1-1 0 0,1 0 1 0 0,0 0-1 0 0,1-1 0 0 0,-1 1 1 0 0,1 1-1 0 0,0-1 0 0 0,1 0 1 0 0,-1 1-1 0 0,8-8 0 0 0,-5 4 20 0 0,1 1-1 0 0,0 0 0 0 0,1 1 1 0 0,0-1-1 0 0,0 2 0 0 0,0-1 1 0 0,0 1-1 0 0,1 0 0 0 0,0 1 1 0 0,10-4-1 0 0,-6 5-192 0 0,10-2-2235 0 0,-22 4 1966 0 0,0 1 0 0 0,0 0-1 0 0,0-1 1 0 0,0 1 0 0 0,0-1 0 0 0,0 0 0 0 0,0 1-1 0 0,0-1 1 0 0,0 1 0 0 0,-1-1 0 0 0,1 0 0 0 0,0 0-1 0 0,0 0 1 0 0,-1 1 0 0 0,1-1 0 0 0,0-1 0 0 0,2-6-2741 0 0,4 7-1171 0 0</inkml:trace>
  <inkml:trace contextRef="#ctx0" brushRef="#br0" timeOffset="1">389 15 2825 0 0,'-2'-1'632'0'0,"1"-1"1"0"0,-1 1 0 0 0,1 0 0 0 0,-1-1-1 0 0,0 1 1 0 0,0 0 0 0 0,0 0-1 0 0,0 0 1 0 0,0 0 0 0 0,0 1 0 0 0,0-1-1 0 0,0 0 1 0 0,0 1 0 0 0,-2-1 0 0 0,4 1-426 0 0,-1 0 1 0 0,1 1 0 0 0,-1-1 0 0 0,1 0 0 0 0,0 0-1 0 0,-1 0 1 0 0,1 0 0 0 0,0 1 0 0 0,0-1 0 0 0,-1 0 0 0 0,1 0-1 0 0,0 1 1 0 0,-1-1 0 0 0,1 0 0 0 0,0 1 0 0 0,0-1 0 0 0,0 0-1 0 0,-1 1 1 0 0,1-1 0 0 0,0 0 0 0 0,0 1 0 0 0,0-1 0 0 0,0 0-1 0 0,0 1 1 0 0,-1-1 0 0 0,1 1 0 0 0,1 20 2920 0 0,8 45-483 0 0,13 69-1537 0 0,-17-119-2972 0 0,0 0-1 0 0,0-1 1 0 0,12 22-1 0 0</inkml:trace>
  <inkml:trace contextRef="#ctx0" brushRef="#br0" timeOffset="2">493 17 12803 0 0,'0'4'5201'0'0,"0"1"-2369"0"0,0 4-591 0 0,-2 5-713 0 0,2 3-600 0 0,0 2-407 0 0,0 5-257 0 0,0-1-168 0 0,2 4-152 0 0,1 1-272 0 0,1 1-497 0 0,0 1-831 0 0,3 1-2009 0 0,-4-4-1896 0 0,1-4-3281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18092 0 0,'-34'56'5664'0'0,"18"-29"-4523"0"0,-18 36 0 0 0,33-60-1160 0 0,0-1 0 0 0,0 1 1 0 0,0-1-1 0 0,0 1 1 0 0,1-1-1 0 0,-1 1 1 0 0,1-1-1 0 0,0 1 1 0 0,-1-1-1 0 0,1 1 1 0 0,0 0-1 0 0,1-1 1 0 0,-1 4-1 0 0,0-6-4 0 0,1 1 1 0 0,-1-1-1 0 0,0 0 1 0 0,0 1-1 0 0,0-1 1 0 0,1 0-1 0 0,-1 1 1 0 0,0-1-1 0 0,0 1 1 0 0,1-1-1 0 0,-1 0 1 0 0,0 0-1 0 0,1 1 1 0 0,-1-1-1 0 0,0 0 1 0 0,1 1-1 0 0,-1-1 1 0 0,0 0-1 0 0,1 0 1 0 0,-1 0-1 0 0,1 0 1 0 0,-1 1-1 0 0,1-1 0 0 0,-1 0 1 0 0,0 0-1 0 0,1 0 1 0 0,0 0-1 0 0,1 0-20 0 0,0 0 0 0 0,-1-1 0 0 0,1 1 0 0 0,0-1 0 0 0,-1 1 0 0 0,1-1 0 0 0,0 0 0 0 0,-1 0 0 0 0,1 1 0 0 0,-1-1 0 0 0,3-2 0 0 0,148-109-2073 0 0,-144 107 1925 0 0,-2 0 102 0 0,1 1 0 0 0,0-1 0 0 0,0 1-1 0 0,0 0 1 0 0,0 1 0 0 0,1 0 0 0 0,-1 0-1 0 0,1 0 1 0 0,0 1 0 0 0,0 1 0 0 0,0-1 0 0 0,0 1-1 0 0,12 0 1 0 0,-20 1 119 0 0,1 0 0 0 0,-1 0 1 0 0,1 0-1 0 0,-1 1 0 0 0,1-1 0 0 0,-1 0 0 0 0,1 0 0 0 0,-1 0 0 0 0,0 1 0 0 0,1-1 1 0 0,-1 0-1 0 0,1 1 0 0 0,-1-1 0 0 0,0 0 0 0 0,1 1 0 0 0,-1-1 0 0 0,0 0 0 0 0,0 1 1 0 0,1-1-1 0 0,-1 1 0 0 0,0-1 0 0 0,0 0 0 0 0,1 1 0 0 0,-1-1 0 0 0,0 1 0 0 0,0-1 1 0 0,0 1-1 0 0,0-1 0 0 0,0 1 0 0 0,0-1 0 0 0,0 1 0 0 0,0-1 0 0 0,0 1 0 0 0,0-1 1 0 0,0 1-1 0 0,0-1 0 0 0,0 1 0 0 0,0-1 0 0 0,0 0 0 0 0,-1 1 0 0 0,1-1 0 0 0,0 1 1 0 0,0-1-1 0 0,0 1 0 0 0,-1-1 0 0 0,1 0 0 0 0,0 1 0 0 0,-1-1 0 0 0,1 1 0 0 0,0-1 1 0 0,-1 1-1 0 0,-19 27 1306 0 0,15-22-1198 0 0,-11 14 306 0 0,-30 46 265 0 0,42-59-702 0 0,1 0 1 0 0,0 0-1 0 0,0 0 1 0 0,0 0-1 0 0,1 0 1 0 0,0 0-1 0 0,0 1 1 0 0,-1 10-1 0 0,3-17-10 0 0,0 1-1 0 0,0-1 1 0 0,0 0 0 0 0,0 0 0 0 0,0 0-1 0 0,0 0 1 0 0,0 0 0 0 0,0 0-1 0 0,0 0 1 0 0,0 0 0 0 0,0 0-1 0 0,1 1 1 0 0,-1-1 0 0 0,0 0-1 0 0,1 0 1 0 0,-1 0 0 0 0,1 0-1 0 0,0 0 1 0 0,-1-1 0 0 0,1 1 0 0 0,0 0-1 0 0,1 1 1 0 0,-1-1 4 0 0,0-1 0 0 0,0 0 0 0 0,0 1 0 0 0,0-1 0 0 0,0 0 0 0 0,0 0 0 0 0,0 0 1 0 0,0 0-1 0 0,0 0 0 0 0,0 0 0 0 0,0 0 0 0 0,0 0 0 0 0,0-1 0 0 0,0 1 0 0 0,0 0 0 0 0,0 0 0 0 0,0-1 0 0 0,0 1 0 0 0,0-1 0 0 0,7-3 27 0 0,-1-1 0 0 0,0 1 0 0 0,0-1-1 0 0,8-8 1 0 0,22-21 28 0 0,-22 19-65 0 0,0 1 1 0 0,1 1-1 0 0,0 0 0 0 0,1 1 0 0 0,25-13 0 0 0,-21 16-1088 0 0,0 2 0 0 0,28-8 0 0 0,-17 6-3606 0 0,0-1-3392 0 0,-14 3 2082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9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68 10594 0 0,'-41'0'7122'0'0,"-70"9"-1"0"0,111-9-7109 0 0,0 0 0 0 0,0-1-1 0 0,0 1 1 0 0,0 0-1 0 0,0 0 1 0 0,0 0 0 0 0,0 0-1 0 0,0 0 1 0 0,0 0-1 0 0,0 0 1 0 0,0 0 0 0 0,0 0-1 0 0,0 0 1 0 0,0 0-1 0 0,0 0 1 0 0,0 0 0 0 0,0 0-1 0 0,0 0 1 0 0,0 0-1 0 0,0-1 1 0 0,0 1 0 0 0,0 0-1 0 0,0 0 1 0 0,0 0-1 0 0,0 0 1 0 0,0 0 0 0 0,0 0-1 0 0,0 0 1 0 0,0 0-1 0 0,0 0 1 0 0,0 0 0 0 0,0 0-1 0 0,0 0 1 0 0,0 0-1 0 0,0 0 1 0 0,0 0 0 0 0,0 0-1 0 0,0 0 1 0 0,0 0 0 0 0,0 0-1 0 0,0 0 1 0 0,0 0-1 0 0,0 0 1 0 0,0-1 0 0 0,0 1-1 0 0,-1 0 1 0 0,1 0-1 0 0,0 0 1 0 0,0 0 0 0 0,0 0-1 0 0,0 0 1 0 0,0 0-1 0 0,0 0 1 0 0,0 0 0 0 0,8-6 168 0 0,14-7-104 0 0,39-2 88 0 0,-46 12-152 0 0,-1 0 0 0 0,1-1-1 0 0,-1 0 1 0 0,26-13 0 0 0,-39 17-12 0 0,-1 0 0 0 0,0 0 1 0 0,0 0-1 0 0,0 0 0 0 0,1 0 0 0 0,-1 0 0 0 0,0 0 1 0 0,0 0-1 0 0,0 0 0 0 0,0 0 0 0 0,1 0 1 0 0,-1-1-1 0 0,0 1 0 0 0,0 0 0 0 0,0 0 1 0 0,0 0-1 0 0,0 0 0 0 0,1 0 0 0 0,-1 0 0 0 0,0 0 1 0 0,0 0-1 0 0,0-1 0 0 0,0 1 0 0 0,0 0 1 0 0,0 0-1 0 0,0 0 0 0 0,1 0 0 0 0,-1 0 0 0 0,0-1 1 0 0,0 1-1 0 0,0 0 0 0 0,0 0 0 0 0,0 0 1 0 0,0 0-1 0 0,0-1 0 0 0,0 1 0 0 0,0 0 0 0 0,0 0 1 0 0,0 0-1 0 0,0 0 0 0 0,0-1 0 0 0,0 1 1 0 0,0 0-1 0 0,0 0 0 0 0,0 0 0 0 0,0 0 1 0 0,0-1-1 0 0,-1 1 0 0 0,-9-2-56 0 0,-18 3-60 0 0,14 1 119 0 0,0 2 0 0 0,0-1 0 0 0,0 2 1 0 0,1-1-1 0 0,0 2 0 0 0,0 0 1 0 0,0 1-1 0 0,1 0 0 0 0,-1 0 1 0 0,2 2-1 0 0,-18 14 0 0 0,23-18 33 0 0,1 0 1 0 0,0 0-1 0 0,0 1 0 0 0,0 0 0 0 0,1 0 0 0 0,0 0 0 0 0,0 0 0 0 0,0 0 0 0 0,1 1 1 0 0,0 0-1 0 0,0 0 0 0 0,1 0 0 0 0,0 0 0 0 0,0 0 0 0 0,0 0 0 0 0,1 0 0 0 0,0 1 1 0 0,1-1-1 0 0,0 0 0 0 0,0 1 0 0 0,0-1 0 0 0,1 0 0 0 0,0 1 0 0 0,3 8 0 0 0,-2-9-16 0 0,0 0-1 0 0,1 0 1 0 0,0 0-1 0 0,0 0 0 0 0,1 0 1 0 0,-1 0-1 0 0,2-1 1 0 0,-1 0-1 0 0,1 0 0 0 0,0 0 1 0 0,0 0-1 0 0,1-1 1 0 0,-1 0-1 0 0,1 0 0 0 0,7 4 1 0 0,-3-3-23 0 0,0-2 0 0 0,0 1 0 0 0,0-1 0 0 0,1 0 0 0 0,-1-1 0 0 0,1-1 1 0 0,0 1-1 0 0,0-2 0 0 0,20 1 0 0 0,-14-1-376 0 0,0-1 1 0 0,0-1-1 0 0,0 0 1 0 0,0-2-1 0 0,0 0 1 0 0,29-9-1 0 0,-36 8-570 0 0,-1 0-1 0 0,0 0 0 0 0,0-1 0 0 0,0 0 0 0 0,11-9 0 0 0,-14 10-184 0 0,-1-1 0 0 0,0 0 1 0 0,0 0-1 0 0,0-1 0 0 0,-1 1 0 0 0,1-1 0 0 0,-1 0 0 0 0,4-8 0 0 0,5-16-4345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39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 6913 0 0,'-1'0'398'0'0,"0"0"-1"0"0,0-1 1 0 0,0 1-1 0 0,0 0 1 0 0,0 0-1 0 0,0 0 1 0 0,-1 0-1 0 0,1-1 0 0 0,0 2 1 0 0,0-1-1 0 0,0 0 1 0 0,0 0-1 0 0,0 0 1 0 0,0 0-1 0 0,0 1 1 0 0,0-1-1 0 0,0 0 0 0 0,0 1 1 0 0,0-1-1 0 0,0 1 1 0 0,0-1-1 0 0,0 1 1 0 0,0-1-1 0 0,0 1 0 0 0,1 0 1 0 0,-2 0-1 0 0,0 2 144 0 0,0-1 0 0 0,1 1-1 0 0,-1-1 1 0 0,1 1-1 0 0,0-1 1 0 0,0 1 0 0 0,0 0-1 0 0,0 0 1 0 0,-1 4 0 0 0,-1 8 538 0 0,2 1 1 0 0,-1 28-1 0 0,2-40-857 0 0,0 44 95 0 0,3 0-1 0 0,1-1 1 0 0,3 1-1 0 0,19 74 1 0 0,-26-122-319 0 0,1 0 1 0 0,-1 0-1 0 0,0-1 0 0 0,0 1 1 0 0,0 0-1 0 0,0 0 1 0 0,0 0-1 0 0,0 0 0 0 0,1 0 1 0 0,-1 0-1 0 0,0 0 0 0 0,0-1 1 0 0,0 1-1 0 0,0 0 0 0 0,1 0 1 0 0,-1 0-1 0 0,0 0 1 0 0,0 0-1 0 0,0 0 0 0 0,0 0 1 0 0,1 0-1 0 0,-1 0 0 0 0,0 0 1 0 0,0 0-1 0 0,0 0 1 0 0,1 0-1 0 0,-1 0 0 0 0,0 0 1 0 0,0 0-1 0 0,0 0 0 0 0,0 0 1 0 0,1 0-1 0 0,-1 0 0 0 0,0 0 1 0 0,0 0-1 0 0,0 0 1 0 0,0 1-1 0 0,1-1 0 0 0,-1 0 1 0 0,0 0-1 0 0,0 0 0 0 0,0 0 1 0 0,0 0-1 0 0,0 0 0 0 0,0 1 1 0 0,1-1-1 0 0,-1 0 1 0 0,0 0-1 0 0,0 0 0 0 0,0 0 1 0 0,0 1-1 0 0,0-1 0 0 0,0 0 1 0 0,0 0-1 0 0,0 0 0 0 0,0 0 1 0 0,0 1-1 0 0,0-1 1 0 0,0 0-1 0 0,0 0 0 0 0,0 1 1 0 0,9-27-50 0 0,5-12-6 0 0,-9 32 30 0 0,-1 0 0 0 0,1 1 0 0 0,0 0 0 0 0,0 0 0 0 0,0 0 0 0 0,1 1 0 0 0,-1-1 0 0 0,1 1 0 0 0,0 1 0 0 0,1-1 0 0 0,9-4 0 0 0,4 2-886 0 0,-1 0 0 0 0,34-6 1 0 0,-12 3-3935 0 0,-1-3-3585 0 0,-25 6 1201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40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16644 0 0,'28'3'5977'0'0,"-2"-3"-4014"0"0,25 1-488 0 0,-12 5-823 0 0,1 1 0 0 0,55 19 1 0 0,-81-22-571 0 0,0 2-1 0 0,0 0 1 0 0,-1 0 0 0 0,0 1 0 0 0,0 1 0 0 0,-1 0 0 0 0,0 1-1 0 0,0 0 1 0 0,20 21 0 0 0,-28-24-115 0 0,1 0-1 0 0,-1 0 1 0 0,0 1-1 0 0,-1-1 1 0 0,0 1-1 0 0,0 0 1 0 0,0 0-1 0 0,-1 0 1 0 0,0 0-1 0 0,1 8 1 0 0,-2-10-425 0 0,0 0 0 0 0,0 1 0 0 0,-1-1 0 0 0,0 1 0 0 0,0 0 0 0 0,0-1 0 0 0,-1 1-1 0 0,0-1 1 0 0,0 0 0 0 0,0 1 0 0 0,-1-1 0 0 0,0 0 0 0 0,0 0 0 0 0,-3 5 0 0 0,4-7-172 0 0,-1-1-1 0 0,1 0 0 0 0,-1 0 1 0 0,0 0-1 0 0,0 0 0 0 0,0 0 1 0 0,0-1-1 0 0,-1 1 0 0 0,1-1 1 0 0,0 1-1 0 0,-1-1 1 0 0,1 0-1 0 0,-1 0 0 0 0,1 0 1 0 0,-1 0-1 0 0,-3 1 0 0 0,-24 7-6458 0 0</inkml:trace>
  <inkml:trace contextRef="#ctx0" brushRef="#br0" timeOffset="1">140 312 13891 0 0,'39'23'8127'0'0,"-28"-16"-6769"0"0,1 0 0 0 0,-1 0 0 0 0,18 16 1 0 0,-26-19-1274 0 0,1 0 0 0 0,-1 0 0 0 0,0 0 0 0 0,0 0 0 0 0,0 1 0 0 0,0-1 0 0 0,-1 1 0 0 0,0 0 0 0 0,0 0 0 0 0,0 0 0 0 0,0 0 0 0 0,-1 0 0 0 0,1 7 0 0 0,-1-2-141 0 0,0 1 0 0 0,-1-1 0 0 0,0 1 0 0 0,0-1 0 0 0,-1 1 0 0 0,-1-1 0 0 0,0 1 0 0 0,0-1 0 0 0,-1 0 0 0 0,-1 0 0 0 0,1 0 0 0 0,-1-1 0 0 0,-1 1 0 0 0,0-1 0 0 0,0 0 0 0 0,-1 0 0 0 0,0-1 0 0 0,-1 1 0 0 0,0-1 0 0 0,0-1 0 0 0,-12 11 0 0 0,31-25 243 0 0,1 1 1 0 0,0 0 0 0 0,0 1-1 0 0,16-3 1 0 0,7-5-56 0 0,4-2-880 0 0,87-29 2344 0 0,-61 32-4243 0 0,-56 11 400 0 0,1 1 1 0 0,0 0-1 0 0,20 3 0 0 0,-16 0-7756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41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24 10890 0 0,'-27'5'2777'0'0,"17"-4"-1790"0"0,1 0 0 0 0,-1 1-1 0 0,1 0 1 0 0,-16 6 0 0 0,23-7-796 0 0,-1 1 0 0 0,1-1 0 0 0,-1 1 0 0 0,1-1 0 0 0,0 1-1 0 0,0 0 1 0 0,0 0 0 0 0,0-1 0 0 0,0 1 0 0 0,0 1 0 0 0,1-1 0 0 0,-1 0 0 0 0,0 0 0 0 0,1 1 0 0 0,0-1 0 0 0,0 1 0 0 0,0-1-1 0 0,0 1 1 0 0,0-1 0 0 0,-1 6 0 0 0,1-3-70 0 0,0 1-1 0 0,0 0 1 0 0,1 0-1 0 0,-1-1 1 0 0,1 1-1 0 0,1 0 1 0 0,-1 0-1 0 0,1-1 1 0 0,0 1-1 0 0,0 0 0 0 0,1-1 1 0 0,-1 1-1 0 0,1-1 1 0 0,1 1-1 0 0,-1-1 1 0 0,1 0-1 0 0,0 0 1 0 0,5 7-1 0 0,-2-5-77 0 0,0 0-1 0 0,1-1 0 0 0,0 0 1 0 0,1 0-1 0 0,-1 0 1 0 0,1-1-1 0 0,0 0 0 0 0,0-1 1 0 0,0 1-1 0 0,17 4 0 0 0,-18-6-31 0 0,1-1 0 0 0,0 0-1 0 0,-1 0 1 0 0,1-1 0 0 0,0 0-1 0 0,0-1 1 0 0,0 0-1 0 0,0 0 1 0 0,0 0 0 0 0,13-3-1 0 0,-19 2-7 0 0,0 1 0 0 0,1-1 0 0 0,-1 0-1 0 0,0 0 1 0 0,0 0 0 0 0,0 0 0 0 0,0 0 0 0 0,0 0 0 0 0,0 0-1 0 0,0-1 1 0 0,0 1 0 0 0,0-1 0 0 0,-1 1 0 0 0,1-1-1 0 0,0 0 1 0 0,-1 0 0 0 0,0 0 0 0 0,1 0 0 0 0,-1 0 0 0 0,0 0-1 0 0,0 0 1 0 0,0 0 0 0 0,0 0 0 0 0,0 0 0 0 0,-1-1-1 0 0,1 1 1 0 0,-1 0 0 0 0,1-1 0 0 0,-1 1 0 0 0,0 0-1 0 0,0-1 1 0 0,0 1 0 0 0,0 0 0 0 0,0-1 0 0 0,-1 1 0 0 0,1 0-1 0 0,-1-1 1 0 0,0 1 0 0 0,-1-4 0 0 0,-1-5-76 0 0,-1 0 1 0 0,-1 1-1 0 0,0-1 1 0 0,0 1-1 0 0,-1 0 1 0 0,0 0-1 0 0,-1 1 1 0 0,0 0-1 0 0,-1 0 1 0 0,0 0-1 0 0,0 1 1 0 0,0 1-1 0 0,-1-1 1 0 0,-1 1-1 0 0,-12-7 1 0 0,11 7-15 0 0,-1 1 1 0 0,0 0 0 0 0,0 0-1 0 0,-1 2 1 0 0,1-1-1 0 0,-1 2 1 0 0,0 0 0 0 0,0 0-1 0 0,-1 1 1 0 0,1 1-1 0 0,0 0 1 0 0,-26 2 0 0 0,35-1 101 0 0,0 0 1 0 0,1 1-1 0 0,-1 0 1 0 0,0 0 0 0 0,0 0-1 0 0,1 0 1 0 0,-1 1-1 0 0,1-1 1 0 0,-1 1 0 0 0,1 0-1 0 0,0 0 1 0 0,-1 0-1 0 0,1 0 1 0 0,0 1 0 0 0,0-1-1 0 0,1 1 1 0 0,-1 0-1 0 0,1-1 1 0 0,-3 5-1 0 0,2-2 10 0 0,0 1 0 0 0,1-1 0 0 0,0 1 0 0 0,0-1 0 0 0,0 1 0 0 0,1 0 0 0 0,-1 0 0 0 0,1-1 0 0 0,1 1 0 0 0,-1 0 0 0 0,2 8 0 0 0,0 9 43 0 0,2 0-1 0 0,1 0 0 0 0,1 0 1 0 0,1 0-1 0 0,10 25 1 0 0,-10-30-327 0 0,44 108 1017 0 0,-16-67-1787 0 0,-27-50-64 0 0,0 0 0 0 0,0-1 0 0 0,14 14 1 0 0,-20-21 637 0 0,0 0 1 0 0,0 0-1 0 0,0 0 1 0 0,0 0-1 0 0,0-1 0 0 0,0 1 1 0 0,1 0-1 0 0,-1-1 1 0 0,0 1-1 0 0,0-1 1 0 0,0 1-1 0 0,1-1 0 0 0,-1 1 1 0 0,0-1-1 0 0,1 0 1 0 0,-1 0-1 0 0,0 1 1 0 0,1-1-1 0 0,0 0 1 0 0,9-6-6065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41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7562 0 0,'5'11'1743'0'0,"0"-1"1"0"0,0 1 0 0 0,-1 0-1 0 0,-1 0 1 0 0,4 16 0 0 0,-5-12-931 0 0,0-1-1 0 0,-1 1 1 0 0,0 0 0 0 0,-2 17 0 0 0,0-20-770 0 0,0-1 1 0 0,-1 1 0 0 0,0-1 0 0 0,-1 0-1 0 0,0 0 1 0 0,-1 0 0 0 0,0 0-1 0 0,-1 0 1 0 0,0-1 0 0 0,-1 0-1 0 0,0 0 1 0 0,0 0 0 0 0,-11 11 0 0 0,12-16-201 0 0,-1-1 0 0 0,1 0 1 0 0,0 0-1 0 0,-1 0 1 0 0,0-1-1 0 0,0 0 1 0 0,0 0-1 0 0,0 0 0 0 0,-7 1 1 0 0,11-3 136 0 0,0-1 0 0 0,0 1 1 0 0,-1 0-1 0 0,1-1 0 0 0,0 1 0 0 0,0-1 1 0 0,0 0-1 0 0,0 0 0 0 0,0 0 0 0 0,-1 0 1 0 0,1 0-1 0 0,0 0 0 0 0,0 0 0 0 0,0-1 1 0 0,0 1-1 0 0,0-1 0 0 0,-1 0 0 0 0,1 1 1 0 0,0-1-1 0 0,1 0 0 0 0,-1 0 0 0 0,0 0 1 0 0,0-1-1 0 0,0 1 0 0 0,0 0 0 0 0,1-1 0 0 0,-1 1 1 0 0,1-1-1 0 0,-1 1 0 0 0,1-1 0 0 0,-2-3 1 0 0,3 5 70 0 0,-1 0 1 0 0,1-1 0 0 0,0 1-1 0 0,0-1 1 0 0,0 1 0 0 0,-1-1-1 0 0,1 1 1 0 0,0-1 0 0 0,0 1-1 0 0,0-1 1 0 0,0 1 0 0 0,0-1-1 0 0,0 1 1 0 0,0-1-1 0 0,0 1 1 0 0,0-1 0 0 0,0 1-1 0 0,0-1 1 0 0,0 1 0 0 0,0-1-1 0 0,1 1 1 0 0,-1-1 0 0 0,0 1-1 0 0,0-1 1 0 0,1 1 0 0 0,-1 0-1 0 0,0-1 1 0 0,0 1 0 0 0,1-1-1 0 0,-1 1 1 0 0,0 0-1 0 0,1-1 1 0 0,19-6 984 0 0,25 5 0 0 0,-44 2-978 0 0,103 8 574 0 0,45 1-174 0 0,-76-17-3106 0 0,-61 6 1102 0 0,0-2 1 0 0,0 1-1 0 0,20-10 1 0 0,-5-3-3813 0 0,-4-2-1751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10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9514 0 0,'7'3'7288'0'0,"31"12"-5079"0"0,-34-14-2128 0 0,0-1 0 0 0,1 0 0 0 0,-1-1 0 0 0,0 1 0 0 0,0-1 0 0 0,0 1 0 0 0,8-4 0 0 0,19-1 292 0 0,-31 5-368 0 0,0 0-1 0 0,0 0 1 0 0,0 0-1 0 0,1 0 0 0 0,-1 0 1 0 0,0 0-1 0 0,0 0 1 0 0,0 0-1 0 0,0 0 0 0 0,1 0 1 0 0,-1 0-1 0 0,0 0 1 0 0,0 0-1 0 0,0 0 0 0 0,0 1 1 0 0,0-1-1 0 0,1 0 1 0 0,-1 0-1 0 0,0 0 0 0 0,0 0 1 0 0,0 0-1 0 0,0 0 1 0 0,0 0-1 0 0,0 1 1 0 0,0-1-1 0 0,1 0 0 0 0,-1 0 1 0 0,0 0-1 0 0,0 0 1 0 0,0 0-1 0 0,0 1 0 0 0,0-1 1 0 0,0 0-1 0 0,0 0 1 0 0,0 0-1 0 0,0 0 0 0 0,0 1 1 0 0,0-1-1 0 0,0 0 1 0 0,0 0-1 0 0,0 0 1 0 0,0 0-1 0 0,0 1 0 0 0,-4 10 54 0 0,-8 7-47 0 0,1-6 41 0 0,-18 20-180 0 0,28-30 159 0 0,0-1 0 0 0,0 0-1 0 0,0 1 1 0 0,0-1-1 0 0,0 0 1 0 0,1 1 0 0 0,-1-1-1 0 0,0 1 1 0 0,1 0-1 0 0,-1-1 1 0 0,1 1-1 0 0,-1-1 1 0 0,1 1 0 0 0,0 0-1 0 0,0-1 1 0 0,0 1-1 0 0,0 0 1 0 0,0-1 0 0 0,0 3-1 0 0,1-3-16 0 0,0 0 0 0 0,0 0 0 0 0,0-1 0 0 0,0 1 0 0 0,0 0 0 0 0,0-1 0 0 0,0 1 0 0 0,0-1 0 0 0,0 1-1 0 0,0-1 1 0 0,0 1 0 0 0,0-1 0 0 0,0 0 0 0 0,0 1 0 0 0,0-1 0 0 0,0 0 0 0 0,1 0 0 0 0,-1 0 0 0 0,0 0 0 0 0,0 0 0 0 0,0 0 0 0 0,0 0 0 0 0,0 0 0 0 0,1-1 0 0 0,-1 1-1 0 0,0 0 1 0 0,0-1 0 0 0,0 1 0 0 0,1-1 0 0 0,34-14-1906 0 0,-29 11-297 0 0,-1 0-1 0 0,1 1 0 0 0,0-1 0 0 0,0 1 0 0 0,14-4 1 0 0,-7-2-2406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4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47 20588 0 0,'0'-1'67'0'0,"0"1"-1"0"0,-1 0 0 0 0,1 0 1 0 0,0 0-1 0 0,0 0 0 0 0,0 0 1 0 0,-1-1-1 0 0,1 1 0 0 0,0 0 1 0 0,0 0-1 0 0,0 0 0 0 0,0 0 1 0 0,-1-1-1 0 0,1 1 0 0 0,0 0 1 0 0,0 0-1 0 0,0-1 0 0 0,0 1 1 0 0,0 0-1 0 0,0 0 0 0 0,0-1 1 0 0,0 1-1 0 0,0 0 0 0 0,0 0 1 0 0,0-1-1 0 0,-1 1 0 0 0,1 0 1 0 0,1 0-1 0 0,-1-1 0 0 0,0 1 1 0 0,0 0-1 0 0,0 0 0 0 0,0-1 1 0 0,0 1-1 0 0,0 0 0 0 0,0 0 1 0 0,0 0-1 0 0,0-1 0 0 0,0 1 1 0 0,1 0-1 0 0,-1 0 0 0 0,0-1 1 0 0,0 1-1 0 0,0 0 0 0 0,0 0 1 0 0,1 0-1 0 0,-1 0 0 0 0,0-1 1 0 0,0 1-1 0 0,0 0 0 0 0,1 0 1 0 0,-1 0-1 0 0,0 0 0 0 0,1 0 1 0 0,22-11 928 0 0,33-2-775 0 0,-31 9-97 0 0,35-3 0 0 0,-54 7-287 0 0,1 0 1 0 0,-1 0-1 0 0,0 0 1 0 0,0 0-1 0 0,0 1 1 0 0,0 0-1 0 0,0 1 0 0 0,0-1 1 0 0,0 1-1 0 0,-1 0 1 0 0,1 1-1 0 0,5 2 1 0 0,-10-4-90 0 0,0-1 0 0 0,0 1 0 0 0,0-1 0 0 0,0 1 0 0 0,0 0 1 0 0,-1-1-1 0 0,1 1 0 0 0,0 0 0 0 0,0-1 0 0 0,-1 1 0 0 0,1 0 0 0 0,0 0 1 0 0,-1 0-1 0 0,1 0 0 0 0,-1 0 0 0 0,1 0 0 0 0,-1 0 0 0 0,0 0 0 0 0,1 0 1 0 0,-1 0-1 0 0,0 0 0 0 0,0 0 0 0 0,0 0 0 0 0,1 2 0 0 0,-2-2-91 0 0,0 1-1 0 0,1-1 0 0 0,-1 0 0 0 0,1 1 1 0 0,-1-1-1 0 0,0 0 0 0 0,0 0 0 0 0,0 1 1 0 0,0-1-1 0 0,0 0 0 0 0,0 0 0 0 0,0 0 1 0 0,0 0-1 0 0,0 0 0 0 0,-3 1 0 0 0,-8 4-1144 0 0,1 0-1 0 0,-1-1 0 0 0,-18 6 1 0 0,15-6 1713 0 0,1 0-210 0 0,-75 33-125 0 0,33-7 4313 0 0,55-31-3941 0 0,0 1 0 0 0,0-1 1 0 0,0 0-1 0 0,1 1 0 0 0,-1-1 1 0 0,0 1-1 0 0,1-1 0 0 0,-1 1 1 0 0,0-1-1 0 0,1 1 0 0 0,-1 0 1 0 0,0-1-1 0 0,1 1 0 0 0,-1 0 0 0 0,1 0 1 0 0,-1-1-1 0 0,1 1 0 0 0,0 0 1 0 0,-1 0-1 0 0,1 0 0 0 0,0-1 1 0 0,-1 3-1 0 0,2-3-83 0 0,-1 1-1 0 0,0-1 1 0 0,1 1-1 0 0,-1-1 1 0 0,1 1-1 0 0,-1-1 1 0 0,1 1-1 0 0,-1-1 1 0 0,1 1-1 0 0,-1-1 1 0 0,1 0-1 0 0,0 1 1 0 0,-1-1 0 0 0,1 0-1 0 0,-1 0 1 0 0,1 1-1 0 0,0-1 1 0 0,-1 0-1 0 0,1 0 1 0 0,0 0-1 0 0,0 0 1 0 0,42 2 2531 0 0,12-9-1416 0 0,-41 4-1075 0 0,0 1 1 0 0,0 0-1 0 0,0 1 0 0 0,0 0 0 0 0,0 2 1 0 0,25 2-1 0 0,-38-3-181 0 0,1 1 0 0 0,0-1 0 0 0,0 1 0 0 0,0-1 0 0 0,-1 1 0 0 0,1 0 0 0 0,0-1 0 0 0,-1 1 0 0 0,1 0 0 0 0,-1 0 0 0 0,1 0 0 0 0,-1 0-1 0 0,0 1 1 0 0,1-1 0 0 0,-1 0 0 0 0,0 1 0 0 0,0-1 0 0 0,1 0 0 0 0,-1 1 0 0 0,-1 0 0 0 0,1-1 0 0 0,0 1 0 0 0,1 3 0 0 0,-1-2-3 0 0,-1 0-1 0 0,0 1 1 0 0,1-1 0 0 0,-2 0-1 0 0,1 1 1 0 0,0-1 0 0 0,0 0-1 0 0,-1 1 1 0 0,0-1-1 0 0,0 0 1 0 0,0 0 0 0 0,-2 4-1 0 0,-1 4-15 0 0,-1-1-1 0 0,-1 0 0 0 0,0 0 0 0 0,-1-1 1 0 0,0 1-1 0 0,-12 12 0 0 0,6-9-73 0 0,-1-2-1 0 0,-22 16 1 0 0,30-23 41 0 0,-1 0 0 0 0,1-1 0 0 0,-1 0 0 0 0,0 0 0 0 0,0 0 0 0 0,0-1 0 0 0,0 0 0 0 0,-13 2 0 0 0,53-8 102 0 0,0-1-1 0 0,0-2 0 0 0,59-20 1 0 0,-1-11-276 0 0,-32 8-4230 0 0,-58 30 4157 0 0,0-1-1 0 0,0 1 1 0 0,-1 0-1 0 0,1-1 1 0 0,0 1-1 0 0,-1-1 1 0 0,1 1-1 0 0,-1-1 1 0 0,1 0-1 0 0,-1 1 1 0 0,1-1-1 0 0,-1 1 1 0 0,1-1-1 0 0,-1 0 1 0 0,0 0-1 0 0,1 1 1 0 0,-1-1-1 0 0,0 0 1 0 0,1 1-1 0 0,-1-1 1 0 0,0 0-1 0 0,0 0 1 0 0,0 0-1 0 0,0 1 1 0 0,0-1-1 0 0,0 0 1 0 0,0 0-1 0 0,0 0 1 0 0,0 1-1 0 0,0-1 1 0 0,0 0-1 0 0,0 0 1 0 0,-1 1-1 0 0,1-1 1 0 0,0 0-1 0 0,-1 0 1 0 0,0 0-1 0 0,1-2-538 0 0,-5-13-6684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4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16500 0 0,'6'-3'3480'0'0,"5"-1"-1679"0"0,5 0-113 0 0,2-3-456 0 0,3 5-504 0 0,-1 1-287 0 0,1-1-209 0 0,-3 4-120 0 0,0-2-72 0 0,-2 1-168 0 0,0-1-449 0 0,0 2-863 0 0,-1-2-1472 0 0,-4-3-2186 0 0,-20-30-3743 0 0,10 23 3775 0 0</inkml:trace>
  <inkml:trace contextRef="#ctx0" brushRef="#br0" timeOffset="1">214 0 8802 0 0,'-8'7'4073'0'0,"7"4"136"0"0,-5 7-1025 0 0,6 5-1215 0 0,-3 1-761 0 0,-1 2-472 0 0,2 7-336 0 0,0 3-192 0 0,1 1-168 0 0,-3 3-248 0 0,4 1-456 0 0,-2 0-824 0 0,2 0-1617 0 0,-3-5-1976 0 0,-1-13-1392 0 0,-1 8 791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4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52 166 12795 0 0,'5'9'1508'0'0,"1"0"0"0"0,0 0-1 0 0,0 0 1 0 0,1-1 0 0 0,0 0 0 0 0,8 8 0 0 0,-7-9-995 0 0,0-1-1 0 0,1 1 1 0 0,-1-1-1 0 0,1 0 1 0 0,0-1-1 0 0,14 6 1 0 0,-18-9-490 0 0,0 0-1 0 0,1 0 1 0 0,-1-1 0 0 0,0 1 0 0 0,1-1 0 0 0,-1 0 0 0 0,1 0 0 0 0,0-1 0 0 0,-1 0 0 0 0,1 0 0 0 0,-1 0 0 0 0,1-1-1 0 0,-1 1 1 0 0,1-1 0 0 0,-1-1 0 0 0,1 1 0 0 0,-1-1 0 0 0,0 0 0 0 0,1 0 0 0 0,-1 0 0 0 0,-1-1 0 0 0,1 0-1 0 0,0 0 1 0 0,0 0 0 0 0,-1-1 0 0 0,0 1 0 0 0,0-1 0 0 0,7-8 0 0 0,-7 7-16 0 0,-1 0-1 0 0,1 0 1 0 0,-2-1 0 0 0,1 1 0 0 0,0-1-1 0 0,-1 1 1 0 0,0-1 0 0 0,0 0 0 0 0,-1 0-1 0 0,0 0 1 0 0,0 0 0 0 0,0 0 0 0 0,-1 0-1 0 0,0 0 1 0 0,0 0 0 0 0,0 0 0 0 0,-1 0 0 0 0,0 0-1 0 0,0 0 1 0 0,0 0 0 0 0,-1 0 0 0 0,0 0-1 0 0,0 0 1 0 0,0 1 0 0 0,-1-1 0 0 0,-4-6-1 0 0,3 6 13 0 0,1 0 0 0 0,-1 0 0 0 0,0 1 0 0 0,-1 0 0 0 0,1 0-1 0 0,-1 0 1 0 0,0 0 0 0 0,0 1 0 0 0,0-1 0 0 0,-1 1 0 0 0,0 1 0 0 0,0-1-1 0 0,0 1 1 0 0,0 0 0 0 0,0 0 0 0 0,0 1 0 0 0,-1 0 0 0 0,1 0-1 0 0,-1 0 1 0 0,0 1 0 0 0,0 0 0 0 0,1 0 0 0 0,-10 1 0 0 0,3 1 22 0 0,0 1 1 0 0,1 1 0 0 0,0 0 0 0 0,-1 0-1 0 0,1 1 1 0 0,0 1 0 0 0,-20 11 0 0 0,26-13-46 0 0,0 0 0 0 0,1 0-1 0 0,-1 1 1 0 0,1 0 0 0 0,0 1 0 0 0,0-1 0 0 0,1 1 0 0 0,-1 0 0 0 0,1 0 0 0 0,0 0 0 0 0,0 0 0 0 0,1 1 0 0 0,-1 0 0 0 0,1-1 0 0 0,1 1 0 0 0,-5 12 0 0 0,7-15-135 0 0,-1 0 0 0 0,1 0 1 0 0,0 0-1 0 0,0 0 0 0 0,0 0 0 0 0,0 0 0 0 0,0 0 1 0 0,1 0-1 0 0,0 0 0 0 0,-1 0 0 0 0,1 0 0 0 0,0 0 1 0 0,0-1-1 0 0,1 1 0 0 0,-1 0 0 0 0,0 0 0 0 0,1-1 1 0 0,0 1-1 0 0,3 3 0 0 0,-1-1-1231 0 0,1-1 1 0 0,0 1-1 0 0,0-1 0 0 0,0 1 1 0 0,1-1-1 0 0,0-1 0 0 0,9 6 0 0 0,12 2-7525 0 0</inkml:trace>
  <inkml:trace contextRef="#ctx0" brushRef="#br0" timeOffset="1">731 109 28094 0 0,'-4'0'1392'0'0,"3"1"-175"0"0,-3 3-265 0 0,4-2-320 0 0,0 0-328 0 0,0-1-144 0 0,0 1-144 0 0,2 0-16 0 0,0 0 0 0 0,1-2-160 0 0,1 2-224 0 0,-1-2-440 0 0,3 1-617 0 0,1 3-1391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47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74 4073 0 0,'-21'-15'1295'0'0,"-44"-26"2352"0"0,59 38-2565 0 0,-1 0-1 0 0,0 0 1 0 0,0 0 0 0 0,-10-2-1 0 0,15 5-919 0 0,1 0 0 0 0,-1 0 0 0 0,0 0-1 0 0,1 0 1 0 0,-1 0 0 0 0,0 0 0 0 0,1 1 0 0 0,-1-1 0 0 0,0 0-1 0 0,1 1 1 0 0,-1-1 0 0 0,0 1 0 0 0,1 0 0 0 0,-1 0 0 0 0,1-1-1 0 0,0 1 1 0 0,-1 0 0 0 0,1 0 0 0 0,0 0 0 0 0,-1 1 0 0 0,1-1-1 0 0,0 0 1 0 0,0 0 0 0 0,0 1 0 0 0,0-1 0 0 0,-1 3 0 0 0,-3 4 150 0 0,0 1 1 0 0,1-1-1 0 0,-5 16 1 0 0,3-8 76 0 0,-10 20 287 0 0,-2 5-73 0 0,2 0 1 0 0,-17 64-1 0 0,30-92-572 0 0,1 0 0 0 0,0 0 0 0 0,1 1 0 0 0,0-1 0 0 0,1 0 0 0 0,0 0 0 0 0,1 1 0 0 0,1-1 0 0 0,0 0 0 0 0,1 0 0 0 0,0 0 0 0 0,10 23 0 0 0,1-4-32 0 0,2-1 1 0 0,1-1-1 0 0,2 0 1 0 0,0-1-1 0 0,3-1 1 0 0,0-1-1 0 0,36 34 1 0 0,-53-57-254 0 0,1 1 1 0 0,0-1-1 0 0,0 0 1 0 0,0-1-1 0 0,0 1 1 0 0,1-1-1 0 0,-1-1 1 0 0,1 1-1 0 0,0-1 1 0 0,10 2-1 0 0,-13-3-348 0 0,0-1 0 0 0,1 1 0 0 0,-1-1-1 0 0,1 0 1 0 0,-1-1 0 0 0,0 1 0 0 0,1-1-1 0 0,-1 0 1 0 0,0 0 0 0 0,1 0 0 0 0,4-2 0 0 0,35-9-7578 0 0,-25-4 4338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4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10578 0 0,'10'-8'5580'0'0,"6"3"-3340"0"0,18 1-1976 0 0,-27 3 35 0 0,75-6 153 0 0,-14 1-1624 0 0,-23 1-4600 0 0,-39 5 2380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4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8578 0 0,'2'3'466'0'0,"1"1"0"0"0,-1 0 0 0 0,1-1-1 0 0,0 0 1 0 0,0 0 0 0 0,1 0 0 0 0,-1 0 0 0 0,1 0 0 0 0,-1 0 0 0 0,1-1 0 0 0,0 0 0 0 0,0 0-1 0 0,0 0 1 0 0,0 0 0 0 0,8 1 0 0 0,-5-1-121 0 0,0-1 1 0 0,1-1-1 0 0,-1 1 0 0 0,1-1 1 0 0,-1-1-1 0 0,1 1 0 0 0,-1-1 1 0 0,13-4-1 0 0,191-62 1155 0 0,-207 65-1480 0 0,19-6 163 0 0,-19 8-106 0 0,-12 6-70 0 0,-81 38-123 0 0,63-32 154 0 0,0 1 0 0 0,-41 27-1 0 0,65-38-11 0 0,0-1-1 0 0,0 0 0 0 0,1 1 0 0 0,-1-1 0 0 0,0 1 0 0 0,1-1 1 0 0,-1 1-1 0 0,1 0 0 0 0,-1 0 0 0 0,1-1 0 0 0,0 1 0 0 0,-1 0 1 0 0,1 0-1 0 0,0 0 0 0 0,1 1 0 0 0,-1-1 0 0 0,0 0 0 0 0,1 0 0 0 0,-1 0 1 0 0,1 1-1 0 0,-1-1 0 0 0,1 0 0 0 0,0 0 0 0 0,0 1 0 0 0,0-1 1 0 0,0 0-1 0 0,1 1 0 0 0,-1-1 0 0 0,1 0 0 0 0,-1 0 0 0 0,1 0 1 0 0,0 1-1 0 0,0-1 0 0 0,0 0 0 0 0,0 0 0 0 0,0 0 0 0 0,0 0 0 0 0,0-1 1 0 0,1 1-1 0 0,-1 0 0 0 0,1 0 0 0 0,2 2 0 0 0,4 3 67 0 0,-1 0-1 0 0,1-1 0 0 0,0 0 0 0 0,0 0 1 0 0,1 0-1 0 0,-1-1 0 0 0,1-1 0 0 0,16 7 1 0 0,-11-7-67 0 0,1-1 1 0 0,-1 0-1 0 0,1 0 1 0 0,0-2-1 0 0,-1 0 1 0 0,1 0-1 0 0,0-1 1 0 0,0-1-1 0 0,22-4 1 0 0,-26 3-15 0 0,0-1 0 0 0,0 0 0 0 0,0 0 0 0 0,0-1 0 0 0,-1-1 0 0 0,0 1 0 0 0,0-2 1 0 0,0 1-1 0 0,0-1 0 0 0,-1-1 0 0 0,0 0 0 0 0,0 0 0 0 0,8-9 0 0 0,-15 13-11 0 0,1 0-1 0 0,0 0 1 0 0,-1 0 0 0 0,0-1-1 0 0,0 1 1 0 0,0-1-1 0 0,0 1 1 0 0,0-1-1 0 0,0 0 1 0 0,-1 1-1 0 0,0-1 1 0 0,0 0-1 0 0,0 0 1 0 0,0 0 0 0 0,-1 0-1 0 0,1 0 1 0 0,-1 0-1 0 0,0 0 1 0 0,0 0-1 0 0,-1 0 1 0 0,1 0-1 0 0,-1 0 1 0 0,0 0-1 0 0,0 0 1 0 0,0 1 0 0 0,-1-1-1 0 0,1 0 1 0 0,-1 1-1 0 0,0-1 1 0 0,0 1-1 0 0,0-1 1 0 0,-5-5-1 0 0,2 3-181 0 0,-1 0-1 0 0,-1 0 1 0 0,1 0-1 0 0,-1 1 1 0 0,0 0-1 0 0,0 0 1 0 0,0 1-1 0 0,-1-1 1 0 0,1 2-1 0 0,-1-1 1 0 0,0 1-1 0 0,0 0 1 0 0,-1 1-1 0 0,-13-2 1 0 0,8 1-178 0 0,0 2-1 0 0,-1 0 1 0 0,1 0 0 0 0,-1 2 0 0 0,1 0-1 0 0,0 0 1 0 0,0 1 0 0 0,-1 1 0 0 0,-15 5 0 0 0,30-8 313 0 0,-1 0 1 0 0,0 1 0 0 0,0-1 0 0 0,0 0 0 0 0,1 0 0 0 0,-1 1-1 0 0,0-1 1 0 0,1 0 0 0 0,-1 1 0 0 0,0-1 0 0 0,1 1 0 0 0,-1-1-1 0 0,0 1 1 0 0,1-1 0 0 0,-1 1 0 0 0,1-1 0 0 0,-1 1 0 0 0,1 0-1 0 0,-1-1 1 0 0,1 1 0 0 0,-1 0 0 0 0,1 0 0 0 0,0-1 0 0 0,0 1-1 0 0,-1 0 1 0 0,1 0 0 0 0,0 1 0 0 0,0-1-13 0 0,0 0 0 0 0,1 0 1 0 0,-1 0-1 0 0,1 0 0 0 0,0 0 0 0 0,-1 0 0 0 0,1 0 1 0 0,0 0-1 0 0,-1 0 0 0 0,1 0 0 0 0,0-1 1 0 0,0 1-1 0 0,0 0 0 0 0,0 0 0 0 0,0-1 0 0 0,1 2 1 0 0,5 1-70 0 0,0 1-1 0 0,0-1 1 0 0,0 0 0 0 0,11 3 0 0 0,-9-4 258 0 0,0 0 0 0 0,0-1 0 0 0,0 0 1 0 0,0-1-1 0 0,0 0 0 0 0,0 0 0 0 0,1-1 0 0 0,-1 0 1 0 0,0-1-1 0 0,0 0 0 0 0,12-4 0 0 0,2-4 1033 0 0,0 0-1 0 0,38-25 1 0 0,-39 22-588 0 0,-10 7-540 0 0,-1 0 0 0 0,1 1-1 0 0,0 1 1 0 0,0 0 0 0 0,0 1-1 0 0,1 0 1 0 0,-1 1 0 0 0,14-1-1 0 0,-10 1-235 0 0,-16 1 186 0 0,1 1 1 0 0,-1 0-1 0 0,1 0 1 0 0,-1 0 0 0 0,0-1-1 0 0,1 1 1 0 0,-1 0-1 0 0,0 0 1 0 0,1-1-1 0 0,-1 1 1 0 0,0 0-1 0 0,0-1 1 0 0,1 1-1 0 0,-1 0 1 0 0,0-1-1 0 0,0 1 1 0 0,1-1 0 0 0,-1 1-1 0 0,0 0 1 0 0,0-1-1 0 0,0 1 1 0 0,0-1-1 0 0,0 1 1 0 0,1 0-1 0 0,-1-1 1 0 0,0 1-1 0 0,0-1 1 0 0,0 1-1 0 0,0-1 1 0 0,0 1-1 0 0,0-1 1 0 0,-1 1 0 0 0,1 0-1 0 0,0-1 1 0 0,0 1-1 0 0,0-1 1 0 0,0 1-1 0 0,0 0 1 0 0,-1-1-1 0 0,1 1 1 0 0,0-1-1 0 0,0 1 1 0 0,-1-1-1 0 0,0 0 48 0 0,1 0 0 0 0,-1-1 0 0 0,1 1-1 0 0,-1 0 1 0 0,0 0 0 0 0,0-1-1 0 0,0 1 1 0 0,0 0 0 0 0,0 0-1 0 0,0 0 1 0 0,0 0 0 0 0,0 0-1 0 0,-2-1 1 0 0,2 3 175 0 0,0 1 0 0 0,0-1 0 0 0,1 1-1 0 0,-1-1 1 0 0,1 0 0 0 0,-1 1 0 0 0,1-1 0 0 0,-1 1-1 0 0,1-1 1 0 0,0 1 0 0 0,0 0 0 0 0,0-1-1 0 0,0 1 1 0 0,0-1 0 0 0,0 3 0 0 0,2 125 3223 0 0,1-86-3305 0 0,1 0 0 0 0,14 64 0 0 0,-6-71-305 0 0,-12-35 48 0 0,0 0 0 0 0,0 0 1 0 0,1 0-1 0 0,-1 0 0 0 0,0 0 1 0 0,1 0-1 0 0,-1 0 1 0 0,1 0-1 0 0,-1 0 0 0 0,1 0 1 0 0,0 0-1 0 0,-1 0 0 0 0,1 0 1 0 0,0 0-1 0 0,0-1 0 0 0,0 1 1 0 0,-1 0-1 0 0,1-1 1 0 0,0 1-1 0 0,0 0 0 0 0,0-1 1 0 0,0 1-1 0 0,0-1 0 0 0,0 0 1 0 0,0 1-1 0 0,0-1 0 0 0,0 0 1 0 0,2 1-1 0 0,-2-2-281 0 0,0 0-1 0 0,0 1 0 0 0,-1-1 1 0 0,1 0-1 0 0,0 0 1 0 0,0 1-1 0 0,0-1 0 0 0,-1 0 1 0 0,1 0-1 0 0,0 0 1 0 0,-1 0-1 0 0,1 0 0 0 0,-1 0 1 0 0,1 0-1 0 0,-1 0 1 0 0,1 0-1 0 0,-1-1 0 0 0,0 1 1 0 0,0 0-1 0 0,0 0 1 0 0,1 0-1 0 0,-1 0 0 0 0,0 0 1 0 0,-1-2-1 0 0,2 1-50 0 0,0-18-6512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49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39 12099 0 0,'-3'0'656'0'0,"1"-1"1"0"0,-1 0 0 0 0,1 1-1 0 0,-1-1 1 0 0,1 1 0 0 0,-1 0 0 0 0,1 0-1 0 0,-1 0 1 0 0,1 0 0 0 0,-1 0-1 0 0,-4 2 1 0 0,5-2-347 0 0,0 1 0 0 0,1 0 0 0 0,-1-1 0 0 0,0 1 0 0 0,0 0 0 0 0,1 0 1 0 0,-1 0-1 0 0,1 0 0 0 0,-1 1 0 0 0,1-1 0 0 0,-1 0 0 0 0,1 1 0 0 0,-2 1 0 0 0,2 0-215 0 0,0-1 0 0 0,0 0 0 0 0,0 0 0 0 0,0 0 0 0 0,0 1 0 0 0,0-1 0 0 0,1 0 0 0 0,-1 1 0 0 0,1-1 0 0 0,0 1 0 0 0,-1-1 0 0 0,1 1 0 0 0,0-1 1 0 0,1 1-1 0 0,-1-1 0 0 0,0 0 0 0 0,1 1 0 0 0,-1-1 0 0 0,1 1 0 0 0,0-1 0 0 0,0 0 0 0 0,0 0 0 0 0,0 1 0 0 0,0-1 0 0 0,2 2 0 0 0,2 4-85 0 0,0-1-1 0 0,1 0 1 0 0,0 0 0 0 0,0 0-1 0 0,1-1 1 0 0,0 0-1 0 0,0 0 1 0 0,1-1 0 0 0,-1 0-1 0 0,1 0 1 0 0,0-1-1 0 0,13 6 1 0 0,-17-9-16 0 0,1 1 1 0 0,-1 0-1 0 0,1-1 1 0 0,-1 0-1 0 0,1 0 1 0 0,0 0-1 0 0,0-1 1 0 0,-1 0-1 0 0,1 1 1 0 0,0-2-1 0 0,0 1 1 0 0,-1-1-1 0 0,1 1 1 0 0,0-1-1 0 0,-1 0 1 0 0,1-1-1 0 0,0 1 1 0 0,-1-1-1 0 0,0 0 1 0 0,1 0-1 0 0,-1-1 0 0 0,0 1 1 0 0,0-1-1 0 0,0 0 1 0 0,4-4-1 0 0,-5 3-15 0 0,0 1-1 0 0,0-1 1 0 0,-1 1-1 0 0,0-1 1 0 0,0 0-1 0 0,0 0 1 0 0,0 0-1 0 0,0 0 1 0 0,-1-1-1 0 0,0 1 1 0 0,0 0-1 0 0,0-1 1 0 0,0 1-1 0 0,-1 0 1 0 0,1-1-1 0 0,-1 1 1 0 0,0-1-1 0 0,-1 1 1 0 0,1 0-1 0 0,-1-1 1 0 0,0 1-1 0 0,0-1 1 0 0,0 1-1 0 0,-1 0 1 0 0,1 0-1 0 0,-3-4 1 0 0,2 4-9 0 0,0 0 0 0 0,0 0 0 0 0,0 0 0 0 0,0 1 0 0 0,-1-1 0 0 0,1 1 0 0 0,-1 0 0 0 0,0-1 0 0 0,0 1 0 0 0,0 1 0 0 0,-1-1 0 0 0,1 0 0 0 0,-1 1 0 0 0,1 0 0 0 0,-1-1 0 0 0,0 1 0 0 0,0 1 0 0 0,0-1 0 0 0,0 1 0 0 0,0-1-1 0 0,0 1 1 0 0,0 0 0 0 0,0 1 0 0 0,0-1 0 0 0,-1 1 0 0 0,-7 0 0 0 0,3 1 9 0 0,1 0-1 0 0,0 1 1 0 0,-1 1-1 0 0,1-1 1 0 0,0 1-1 0 0,0 0 1 0 0,1 1-1 0 0,-1 0 1 0 0,1 0-1 0 0,-1 1 1 0 0,1 0-1 0 0,-9 8 0 0 0,11-8 19 0 0,1-1 0 0 0,0 0-1 0 0,1 1 1 0 0,-1 0-1 0 0,1 0 1 0 0,0 0-1 0 0,0 0 1 0 0,0 1-1 0 0,1-1 1 0 0,0 1 0 0 0,0-1-1 0 0,0 1 1 0 0,1 0-1 0 0,0 0 1 0 0,0 0-1 0 0,0 0 1 0 0,1 0-1 0 0,0 8 1 0 0,3 27 193 0 0,10 43 0 0 0,-10-67-193 0 0,2 0 0 0 0,0 0 0 0 0,0 0 1 0 0,2-1-1 0 0,9 18 0 0 0,-15-32-118 0 0,-1-1 1 0 0,1 1 0 0 0,0 0 0 0 0,0-1-1 0 0,0 1 1 0 0,0-1 0 0 0,0 1-1 0 0,0-1 1 0 0,0 0 0 0 0,1 1 0 0 0,-1-1-1 0 0,0 0 1 0 0,1 0 0 0 0,-1 0-1 0 0,1 0 1 0 0,-1 0 0 0 0,1 0 0 0 0,0 0-1 0 0,-1 0 1 0 0,1-1 0 0 0,0 1-1 0 0,0-1 1 0 0,-1 1 0 0 0,1-1 0 0 0,0 0-1 0 0,0 0 1 0 0,2 0 0 0 0,0-1-403 0 0,0 0 1 0 0,-1-1-1 0 0,1 0 1 0 0,-1 1-1 0 0,1-2 1 0 0,-1 1-1 0 0,0 0 1 0 0,0 0-1 0 0,0-1 1 0 0,0 0-1 0 0,5-5 1 0 0,11-15-2120 0 0,0 0 1 0 0,18-32-1 0 0,-22 31 2723 0 0,1 1-1 0 0,33-37 1 0 0,-49 60 114 0 0,0-1 1 0 0,1 1 0 0 0,-1 0-1 0 0,0-1 1 0 0,0 1-1 0 0,1-1 1 0 0,-1 1 0 0 0,0 0-1 0 0,1-1 1 0 0,-1 1-1 0 0,0 0 1 0 0,1-1-1 0 0,-1 1 1 0 0,1 0 0 0 0,-1 0-1 0 0,0-1 1 0 0,1 1-1 0 0,-1 0 1 0 0,1 0 0 0 0,-1 0-1 0 0,1 0 1 0 0,-1 0-1 0 0,1-1 1 0 0,-1 1 0 0 0,1 0-1 0 0,-1 0 1 0 0,1 0-1 0 0,-1 0 1 0 0,1 0 0 0 0,-1 0-1 0 0,0 1 1 0 0,1-1-1 0 0,-1 0 1 0 0,1 0 0 0 0,-1 0-1 0 0,1 1 1 0 0,2 17 3969 0 0,-10 25-1635 0 0,3-35-2476 0 0,0 0 0 0 0,0 0 1 0 0,-1-1-1 0 0,0 1 0 0 0,0-1 0 0 0,-1 0 0 0 0,0-1 0 0 0,0 0 1 0 0,0 0-1 0 0,-1 0 0 0 0,0 0 0 0 0,0-1 0 0 0,-15 8 0 0 0,-4 1-345 0 0,-1-1-1 0 0,-50 16 0 0 0,1-8-18 0 0,84-19 663 0 0,1 1-1 0 0,0-1 1 0 0,0 0 0 0 0,17 0-1 0 0,42-1 490 0 0,115-14 0 0 0,-136 6-3060 0 0,69-19 0 0 0,-115 25 2072 0 0,23-8-4630 0 0,-13-2-2003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4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8410 0 0,'-2'5'859'0'0,"0"0"0"0"0,0 0 0 0 0,1 0 0 0 0,-1 0 0 0 0,1 0 0 0 0,1 1 1 0 0,-1-1-1 0 0,1 0 0 0 0,-1 1 0 0 0,2 6 0 0 0,0-5-313 0 0,0-1 0 0 0,1 1 0 0 0,0-1 0 0 0,0 1 0 0 0,0-1-1 0 0,1 0 1 0 0,5 9 0 0 0,-1-3-213 0 0,1-1-1 0 0,1 0 1 0 0,0 0 0 0 0,1-1-1 0 0,0-1 1 0 0,0 1-1 0 0,20 12 1 0 0,-25-18-283 0 0,0-1 0 0 0,1 0-1 0 0,-1 0 1 0 0,1 0 0 0 0,0 0 0 0 0,0-1-1 0 0,0 0 1 0 0,0 0 0 0 0,0-1 0 0 0,1 1 0 0 0,-1-1-1 0 0,0-1 1 0 0,1 1 0 0 0,9-2 0 0 0,-10 1-31 0 0,-1-2 1 0 0,0 1 0 0 0,1 0-1 0 0,-1-1 1 0 0,0 0-1 0 0,0 0 1 0 0,0-1 0 0 0,0 0-1 0 0,-1 1 1 0 0,1-1 0 0 0,-1-1-1 0 0,0 1 1 0 0,0-1 0 0 0,0 0-1 0 0,0 0 1 0 0,0 0 0 0 0,4-7-1 0 0,-4 5-5 0 0,0 0-1 0 0,0-1 0 0 0,0 1 1 0 0,-1-1-1 0 0,0 0 0 0 0,-1 0 1 0 0,1-1-1 0 0,-1 1 0 0 0,-1 0 1 0 0,1-1-1 0 0,-1 1 0 0 0,-1-1 1 0 0,1 0-1 0 0,-2-11 0 0 0,0 15 3 0 0,1 0 0 0 0,-1 1 0 0 0,0-1 0 0 0,0 1 0 0 0,0-1 0 0 0,0 1 0 0 0,-1 0 0 0 0,0-1 0 0 0,1 1 0 0 0,-1 0 0 0 0,0 0 0 0 0,-1 0 0 0 0,1 0 0 0 0,0 1 0 0 0,-1-1 0 0 0,1 1 0 0 0,-1-1 0 0 0,0 1 0 0 0,0 0 0 0 0,0 0 0 0 0,0 0 0 0 0,0 0 0 0 0,-1 1 0 0 0,1-1 0 0 0,-1 1 0 0 0,1 0 0 0 0,-1 0 0 0 0,1 0 0 0 0,-1 0 0 0 0,1 1 0 0 0,-1 0 0 0 0,-4-1 0 0 0,-11 1 22 0 0,1 0-1 0 0,-1 1 0 0 0,1 1 1 0 0,0 1-1 0 0,-19 5 0 0 0,-85 32-1082 0 0,106-31 29 0 0,16-9 894 0 0,0 0 0 0 0,0 1 1 0 0,0-1-1 0 0,0 0 1 0 0,0 0-1 0 0,0 0 0 0 0,0 0 1 0 0,0 1-1 0 0,0-1 1 0 0,0 0-1 0 0,0 0 1 0 0,0 0-1 0 0,0 1 0 0 0,0-1 1 0 0,0 0-1 0 0,0 0 1 0 0,0 0-1 0 0,0 0 0 0 0,0 1 1 0 0,1-1-1 0 0,-1 0 1 0 0,0 0-1 0 0,1 1-729 0 0,-1-1 729 0 0,0 0 1 0 0,0 0-1 0 0,0 0 1 0 0,1 0-1 0 0,-1 0 0 0 0,0 0 1 0 0,0 0-1 0 0,0 0 1 0 0,0 0-1 0 0,1 0 0 0 0,-1 0 1 0 0,0 0-1 0 0,0 0 1 0 0,1 0-1 0 0,1 1-1001 0 0,1-1 1 0 0,0 0-1 0 0,0 1 0 0 0,0-2 1 0 0,0 1-1 0 0,0 0 0 0 0,0 0 1 0 0,-1-1-1 0 0,6-1 0 0 0,6-3-4072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0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17924 0 0,'-6'2'5467'0'0,"24"-2"-3815"0"0,2-4-1197 0 0,18-4-290 0 0,1 2 1 0 0,1 2-1 0 0,-1 1 1 0 0,42 3 0 0 0,-53 6-1017 0 0,-13 0-1498 0 0,-15-6 2135 0 0,0 0-1 0 0,0 0 0 0 0,1 0 0 0 0,-1 0 1 0 0,0 0-1 0 0,3 6-4509 0 0,-3-6 4510 0 0,0 0-1 0 0,0 1 0 0 0,0-1 0 0 0,-5 4-4036 0 0,-7-4 1974 0 0,8 0 690 0 0,-11 4-3608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36 9002 0 0,'-1'1'428'0'0,"0"1"0"0"0,1 0 0 0 0,-1-1 0 0 0,1 1 0 0 0,0 0 0 0 0,-1-1 0 0 0,1 1 0 0 0,0 0 0 0 0,0-1 0 0 0,0 1 0 0 0,0 0 0 0 0,1-1 1 0 0,-1 1-1 0 0,0 0 0 0 0,1-1 0 0 0,-1 1 0 0 0,1-1 0 0 0,-1 1 0 0 0,1 0 0 0 0,0-1 0 0 0,0 0 0 0 0,1 3 0 0 0,0-2-119 0 0,0 0 1 0 0,0 0-1 0 0,0-1 0 0 0,1 1 1 0 0,-1-1-1 0 0,1 1 0 0 0,-1-1 0 0 0,1 0 1 0 0,-1 0-1 0 0,1 0 0 0 0,0 0 1 0 0,3 1-1 0 0,10 0 8 0 0,-1 0 0 0 0,1-1 0 0 0,29-1 0 0 0,-35-1 106 0 0,20 0-180 0 0,35-6 1 0 0,-56 6-209 0 0,-1-1-1 0 0,1 0 1 0 0,0 0-1 0 0,-1-1 0 0 0,1 0 1 0 0,-1-1-1 0 0,0 0 1 0 0,11-7-1 0 0,-30 19 0 0 0,-1 2 0 0 0,1-1 0 0 0,1 2-1 0 0,0-1 1 0 0,1 1 0 0 0,0 1 0 0 0,-14 23 0 0 0,19-29-27 0 0,1 1 1 0 0,0-1-1 0 0,1 1 1 0 0,-1 0 0 0 0,1 0-1 0 0,1 0 1 0 0,-1 0-1 0 0,1 0 1 0 0,1 0 0 0 0,-1 0-1 0 0,1 0 1 0 0,0 0-1 0 0,1 1 1 0 0,0-1-1 0 0,0 0 1 0 0,0 0 0 0 0,1 0-1 0 0,4 11 1 0 0,-2-11 15 0 0,-1 0 0 0 0,1 0 0 0 0,0 0 1 0 0,0-1-1 0 0,1 0 0 0 0,-1 0 0 0 0,1 0 1 0 0,1-1-1 0 0,-1 1 0 0 0,1-1 0 0 0,0-1 0 0 0,10 7 1 0 0,-14-10-5 0 0,0 1 0 0 0,1-1 1 0 0,-1 0-1 0 0,0 0 0 0 0,1-1 1 0 0,-1 1-1 0 0,1 0 1 0 0,0-1-1 0 0,-1 0 0 0 0,1 1 1 0 0,-1-1-1 0 0,1 0 0 0 0,-1 0 1 0 0,1-1-1 0 0,0 1 1 0 0,3-1-1 0 0,-3-1 6 0 0,-1 1 1 0 0,1 0 0 0 0,0-1-1 0 0,-1 0 1 0 0,1 1-1 0 0,-1-1 1 0 0,0 0-1 0 0,1 0 1 0 0,-1-1-1 0 0,0 1 1 0 0,0 0-1 0 0,0-1 1 0 0,-1 1 0 0 0,1-1-1 0 0,-1 1 1 0 0,1-1-1 0 0,0-4 1 0 0,3-4 42 0 0,-2-1-1 0 0,0 0 1 0 0,0 0 0 0 0,-1 0 0 0 0,0 0 0 0 0,-1-1 0 0 0,-1 1 0 0 0,0 0 0 0 0,-3-23 0 0 0,-3-8-1 0 0,-16-58 0 0 0,22 100-93 0 0,-15-43 120 0 0,15 43-161 0 0,-1 0 1 0 0,1 0 0 0 0,-1-1-1 0 0,1 1 1 0 0,-1 0-1 0 0,1 0 1 0 0,-1 0-1 0 0,1 0 1 0 0,-1 0 0 0 0,0 0-1 0 0,0 0 1 0 0,0 0-1 0 0,1 0 1 0 0,-1 0 0 0 0,0 1-1 0 0,0-1 1 0 0,0 0-1 0 0,0 1 1 0 0,-1-1-1 0 0,1 0 1 0 0,0 1 0 0 0,0-1-1 0 0,0 1 1 0 0,0 0-1 0 0,0-1 1 0 0,-1 1 0 0 0,1 0-1 0 0,0 0 1 0 0,0 0-1 0 0,-1 0 1 0 0,-1 0-1 0 0,3 0-58 0 0,0 0-1 0 0,-1 0 0 0 0,1 0 0 0 0,0 1 0 0 0,0-1 1 0 0,-1 0-1 0 0,1 0 0 0 0,0 1 0 0 0,0-1 0 0 0,0 0 1 0 0,-1 0-1 0 0,1 1 0 0 0,0-1 0 0 0,0 0 0 0 0,0 1 1 0 0,0-1-1 0 0,0 0 0 0 0,0 1 0 0 0,-1-1 1 0 0,1 0-1 0 0,0 0 0 0 0,0 1 0 0 0,0-1 0 0 0,0 0 1 0 0,0 1-1 0 0,0-1 0 0 0,0 0 0 0 0,0 1 0 0 0,1-1 1 0 0,-1 0-1 0 0,0 1 0 0 0,0-1 0 0 0,0 0 0 0 0,0 1 1 0 0,0-1-1 0 0,0 0 0 0 0,1 1 0 0 0,-1-1 0 0 0,0 0 1 0 0,0 0-1 0 0,0 1 0 0 0,1-1 0 0 0,19 16-16745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10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 9842 0 0,'0'0'215'0'0,"-1"-1"0"0"0,1 1 0 0 0,0-1 0 0 0,-1 1 0 0 0,1-1 0 0 0,0 1 0 0 0,0-1 0 0 0,0 1 0 0 0,-1-1 0 0 0,1 0 0 0 0,0 1 0 0 0,0-1 0 0 0,0 1 0 0 0,0-1 0 0 0,0 0 0 0 0,0 1 0 0 0,0-1 0 0 0,0 0 0 0 0,0 1 0 0 0,0-1 0 0 0,0 1 0 0 0,1-1 0 0 0,-1 0 0 0 0,0 1 0 0 0,0-1 0 0 0,1 1 0 0 0,-1-1 0 0 0,0 1 0 0 0,0-1 0 0 0,1 1 0 0 0,0-1 0 0 0,0 0-69 0 0,0 0 0 0 0,0 1-1 0 0,1-1 1 0 0,-1 1-1 0 0,0-1 1 0 0,1 1-1 0 0,-1 0 1 0 0,0-1-1 0 0,1 1 1 0 0,-1 0 0 0 0,1 0-1 0 0,-1 0 1 0 0,2 0-1 0 0,4 1-124 0 0,-1 0 0 0 0,0 0-1 0 0,0 0 1 0 0,0 0-1 0 0,10 5 1 0 0,-14-6-10 0 0,0 1 0 0 0,0 0 0 0 0,-1 0 0 0 0,1-1 0 0 0,0 1 0 0 0,0 0 0 0 0,-1 1 1 0 0,1-1-1 0 0,-1 0 0 0 0,1 0 0 0 0,-1 1 0 0 0,0-1 0 0 0,1 1 0 0 0,-1-1 0 0 0,0 1 0 0 0,0-1 0 0 0,0 1 0 0 0,0 0 0 0 0,0 0 0 0 0,0-1 0 0 0,-1 1 0 0 0,1 0 1 0 0,-1 0-1 0 0,1 0 0 0 0,-1 0 0 0 0,1 0 0 0 0,-1 0 0 0 0,0 0 0 0 0,0 0 0 0 0,0 0 0 0 0,-1 3 0 0 0,-1 1-92 0 0,0 0 0 0 0,0-1 1 0 0,-1 1-1 0 0,0-1 0 0 0,0 0 0 0 0,0 0 0 0 0,-1 0 0 0 0,1 0 0 0 0,-6 5 0 0 0,7-8 54 0 0,0 0-1 0 0,0 0 0 0 0,1 0 1 0 0,0 1-1 0 0,-1-1 0 0 0,1 0 1 0 0,0 1-1 0 0,0-1 0 0 0,0 1 1 0 0,0 0-1 0 0,1-1 1 0 0,-1 1-1 0 0,0 5 0 0 0,1-7 48 0 0,0 0-1 0 0,1-1 0 0 0,-1 1 1 0 0,0 0-1 0 0,0 0 1 0 0,1 0-1 0 0,-1 0 0 0 0,0 0 1 0 0,1 0-1 0 0,-1 0 1 0 0,1-1-1 0 0,-1 1 0 0 0,1 0 1 0 0,0 0-1 0 0,-1-1 1 0 0,1 1-1 0 0,0 0 0 0 0,-1-1 1 0 0,1 1-1 0 0,0-1 0 0 0,0 1 1 0 0,-1-1-1 0 0,1 1 1 0 0,0-1-1 0 0,0 1 0 0 0,0-1 1 0 0,0 0-1 0 0,0 0 1 0 0,0 1-1 0 0,0-1 0 0 0,0 0 1 0 0,-1 0-1 0 0,1 0 1 0 0,0 0-1 0 0,0 0 0 0 0,0 0 1 0 0,0 0-1 0 0,0 0 0 0 0,0 0 1 0 0,0-1-1 0 0,0 1 1 0 0,1-1-1 0 0,2 0-37 0 0,1 0-1 0 0,-1-1 1 0 0,0 0-1 0 0,0 1 1 0 0,0-1-1 0 0,0-1 1 0 0,0 1-1 0 0,0-1 1 0 0,-1 1-1 0 0,1-1 1 0 0,-1 0-1 0 0,4-4 1 0 0,15-20-3309 0 0,-7 2-4663 0 0,-11 17 3784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0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6529 0 0,'1'-3'12894'0'0,"5"15"-8711"0"0,11 103 238 0 0,13 70-4291 0 0,-30-185-146 0 0,0 0 1 0 0,0 0-1 0 0,0 1 1 0 0,0-1-1 0 0,0 0 1 0 0,0 0-1 0 0,0 1 1 0 0,0-1-1 0 0,0 0 1 0 0,0 0 0 0 0,0 0-1 0 0,0 0 1 0 0,1 1-1 0 0,-1-1 1 0 0,0 0-1 0 0,0 0 1 0 0,0 0-1 0 0,0 0 1 0 0,0 1-1 0 0,0-1 1 0 0,1 0-1 0 0,-1 0 1 0 0,0 0-1 0 0,0 0 1 0 0,0 0 0 0 0,0 0-1 0 0,1 1 1 0 0,-1-1-1 0 0,0 0 1 0 0,0 0-1 0 0,0 0 1 0 0,1 0-1 0 0,-1 0 1 0 0,0 0-1 0 0,0 0 1 0 0,0 0-1 0 0,1 0 1 0 0,-1 0 0 0 0,9-6-314 0 0,12-20 110 0 0,-15 16 136 0 0,4 1-370 0 0,1-1 0 0 0,0 1 0 0 0,0 1 0 0 0,0 0 0 0 0,1 0 0 0 0,0 1 0 0 0,14-5 0 0 0,-5 1-3106 0 0,2-6-4843 0 0,-6 18 1849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9162 0 0,'19'-3'8807'0'0,"19"5"-5281"0"0,-22 0-2284 0 0,-1-2-834 0 0,0 1 1 0 0,0 0 0 0 0,0 2-1 0 0,0-1 1 0 0,20 8 0 0 0,-30-8-361 0 0,-1 0 0 0 0,0 0 1 0 0,0 0-1 0 0,0 0 0 0 0,0 1 1 0 0,0-1-1 0 0,0 1 0 0 0,-1 0 1 0 0,1 0-1 0 0,-1 1 0 0 0,0-1 1 0 0,0 1-1 0 0,0-1 0 0 0,0 1 1 0 0,-1 0-1 0 0,1 0 1 0 0,-1 0-1 0 0,0 1 0 0 0,-1-1 1 0 0,1 0-1 0 0,1 9 0 0 0,-1-2-21 0 0,0 1 1 0 0,-1-1-1 0 0,-1 1 0 0 0,0-1 0 0 0,0 1 0 0 0,-1-1 0 0 0,-1 1 0 0 0,0-1 1 0 0,0 0-1 0 0,-1 1 0 0 0,-5 10 0 0 0,3-8-69 0 0,-2 0 0 0 0,0 0 0 0 0,0 0 0 0 0,-1-1 0 0 0,-1 0 0 0 0,0-1 0 0 0,-19 20 0 0 0,27-32 41 0 0,1 0 0 0 0,0 0 1 0 0,0 0-1 0 0,0 0 0 0 0,0 0 1 0 0,0 1-1 0 0,-1-1 1 0 0,1 0-1 0 0,0 0 0 0 0,0 0 1 0 0,0 0-1 0 0,0 0 0 0 0,0 0 1 0 0,-1 0-1 0 0,1 0 1 0 0,0 1-1 0 0,0-1 0 0 0,0 0 1 0 0,0 0-1 0 0,0 0 0 0 0,0 0 1 0 0,0 0-1 0 0,0 1 0 0 0,0-1 1 0 0,0 0-1 0 0,0 0 1 0 0,0 0-1 0 0,0 0 0 0 0,-1 1 1 0 0,1-1-1 0 0,0 0 0 0 0,0 0 1 0 0,1 0-1 0 0,-1 1 1 0 0,0-1-1 0 0,0 0 0 0 0,0 0 1 0 0,0 0-1 0 0,0 0 0 0 0,0 0 1 0 0,0 1-1 0 0,0-1 0 0 0,0 0 1 0 0,0 0-1 0 0,0 0 1 0 0,0 0-1 0 0,0 0 0 0 0,1 1 1 0 0,-1-1-1 0 0,0 0 0 0 0,0 0 1 0 0,0 0-1 0 0,0 0 1 0 0,0 0-1 0 0,0 0 0 0 0,1 0 1 0 0,-1 1-1 0 0,0-1 0 0 0,0 0 1 0 0,17 0 7 0 0,19-8 29 0 0,49-21 59 0 0,7-3-447 0 0,-29 17-2954 0 0,-42 9-2111 0 0,-11-5-1481 0 0,-4 1 418 0 0</inkml:trace>
  <inkml:trace contextRef="#ctx0" brushRef="#br0" timeOffset="1">430 13 12403 0 0,'-6'4'7412'0'0,"4"6"-3778"0"0,5 14-1707 0 0,-3-18-1267 0 0,38 204 2345 0 0,-28-176-3666 0 0,14 34 1 0 0,-16-47-1236 0 0,2 0 1 0 0,20 30 0 0 0,-27-46 926 0 0,-1-2-427 0 0,0 1 0 0 0,1-1 0 0 0,-1 0-1 0 0,1 0 1 0 0,0 0 0 0 0,5 4 0 0 0,6 4-5799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1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61 17236 0 0,'-9'4'1046'0'0,"0"0"0"0"0,0 0 1 0 0,0 1-1 0 0,0 0 0 0 0,-14 11 1 0 0,20-14-854 0 0,1 1 0 0 0,-1 0 0 0 0,1 0 0 0 0,0 1 1 0 0,0-1-1 0 0,0 0 0 0 0,0 1 0 0 0,0-1 0 0 0,1 1 1 0 0,0 0-1 0 0,-1-1 0 0 0,1 1 0 0 0,1 0 0 0 0,-1 0 1 0 0,1-1-1 0 0,-1 1 0 0 0,1 0 0 0 0,0 4 0 0 0,1 0-130 0 0,0 0-1 0 0,0 0 0 0 0,1 0 0 0 0,-1 0 0 0 0,2-1 0 0 0,-1 1 0 0 0,1-1 0 0 0,0 1 0 0 0,1-1 1 0 0,0 0-1 0 0,0 0 0 0 0,0-1 0 0 0,1 1 0 0 0,0-1 0 0 0,0 0 0 0 0,7 6 0 0 0,-9-9-62 0 0,0 0-1 0 0,1 0 1 0 0,0 0-1 0 0,-1 0 1 0 0,1-1 0 0 0,0 0-1 0 0,1 1 1 0 0,-1-1-1 0 0,0-1 1 0 0,0 1-1 0 0,1-1 1 0 0,-1 1-1 0 0,1-1 1 0 0,-1-1 0 0 0,1 1-1 0 0,0 0 1 0 0,-1-1-1 0 0,1 0 1 0 0,0 0-1 0 0,-1-1 1 0 0,1 1-1 0 0,-1-1 1 0 0,1 0 0 0 0,-1 0-1 0 0,1-1 1 0 0,-1 1-1 0 0,1-1 1 0 0,6-4-1 0 0,-6 3-1 0 0,0-1-1 0 0,-1 1 1 0 0,1-1-1 0 0,-1 0 0 0 0,0 0 1 0 0,0 0-1 0 0,-1 0 1 0 0,1-1-1 0 0,-1 1 0 0 0,0-1 1 0 0,0 0-1 0 0,-1 0 1 0 0,1 0-1 0 0,-1-1 1 0 0,0 1-1 0 0,-1 0 0 0 0,1-1 1 0 0,-1 1-1 0 0,0-1 1 0 0,0 0-1 0 0,-1 1 0 0 0,0-1 1 0 0,0 0-1 0 0,0 1 1 0 0,0-1-1 0 0,-1 0 0 0 0,0 1 1 0 0,-4-11-1 0 0,3 6-28 0 0,-1 0-1 0 0,-1 1 0 0 0,0 0 0 0 0,0 0 1 0 0,0 0-1 0 0,-1 0 0 0 0,-1 1 0 0 0,0-1 1 0 0,0 1-1 0 0,0 1 0 0 0,-1-1 1 0 0,0 1-1 0 0,0 0 0 0 0,-1 1 0 0 0,-14-10 1 0 0,15 13 4 0 0,-1 0 0 0 0,1 0 0 0 0,-1 0 1 0 0,0 1-1 0 0,0 0 0 0 0,0 0 0 0 0,-1 1 1 0 0,-13 0-1 0 0,19 0-23 0 0,0 1 0 0 0,0 0-1 0 0,0 0 1 0 0,0 1 0 0 0,0-1 0 0 0,0 0-1 0 0,0 1 1 0 0,0 0 0 0 0,0 0 0 0 0,0 0-1 0 0,0 0 1 0 0,0 0 0 0 0,0 1 0 0 0,1-1-1 0 0,-1 1 1 0 0,0 0 0 0 0,1-1 0 0 0,0 1-1 0 0,-1 0 1 0 0,1 1 0 0 0,0-1 0 0 0,0 0-1 0 0,0 1 1 0 0,0-1 0 0 0,-2 5 0 0 0,3-5-165 0 0,0 0 0 0 0,1 1 0 0 0,-1-1 0 0 0,1 0 0 0 0,0 0 0 0 0,0 0 0 0 0,0 0 0 0 0,0 0 0 0 0,0 0 0 0 0,0 1 0 0 0,0-1 0 0 0,1 0 0 0 0,-1 0 0 0 0,1 0 0 0 0,-1 0 0 0 0,1 0 0 0 0,0 0 0 0 0,0 0 0 0 0,0 0 0 0 0,0 0 0 0 0,0-1 0 0 0,0 1 0 0 0,1 0 0 0 0,-1 0 0 0 0,1-1 0 0 0,1 2 0 0 0,0 0-626 0 0,0 0 0 0 0,0 0-1 0 0,1-1 1 0 0,-1 0 0 0 0,1 0-1 0 0,0 0 1 0 0,-1 0 0 0 0,1 0 0 0 0,0-1-1 0 0,0 0 1 0 0,0 1 0 0 0,0-1-1 0 0,4 0 1 0 0,13-1-4417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1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32 6865 0 0,'5'-18'2882'0'0,"-2"4"7584"0"0,1 34-5162 0 0,-1 9-4972 0 0,3-1 0 0 0,0 1 0 0 0,2-1 0 0 0,20 50-1 0 0,-26-74-338 0 0,-1 1-1 0 0,1-1 1 0 0,0 0-1 0 0,0-1 1 0 0,0 1-1 0 0,1 0 1 0 0,0 0-1 0 0,-1-1 1 0 0,1 0-1 0 0,0 1 1 0 0,0-1-1 0 0,1 0 1 0 0,-1-1-1 0 0,1 1 0 0 0,-1-1 1 0 0,1 1-1 0 0,0-1 1 0 0,0 0-1 0 0,0 0 1 0 0,0-1-1 0 0,0 1 1 0 0,0-1-1 0 0,1 0 1 0 0,-1 0-1 0 0,0 0 1 0 0,1-1-1 0 0,-1 0 1 0 0,1 1-1 0 0,-1-2 0 0 0,0 1 1 0 0,1 0-1 0 0,-1-1 1 0 0,1 0-1 0 0,-1 0 1 0 0,0 0-1 0 0,5-2 1 0 0,24-11-380 0 0,1 1-1224 0 0,-12 9-3091 0 0</inkml:trace>
  <inkml:trace contextRef="#ctx0" brushRef="#br0" timeOffset="1">15 396 8274 0 0,'-3'13'2402'0'0,"-1"0"0"0"0,2 0 0 0 0,-1 0 0 0 0,2 1 0 0 0,0 19 0 0 0,1-18-1653 0 0,1 0 0 0 0,1-1 1 0 0,0 1-1 0 0,1 0 1 0 0,5 14-1 0 0,-5-19-717 0 0,1-1-1 0 0,-1 1 1 0 0,2-1-1 0 0,-1 0 1 0 0,1 0 0 0 0,0-1-1 0 0,1 1 1 0 0,0-1-1 0 0,1-1 1 0 0,-1 1-1 0 0,2-1 1 0 0,-1 0 0 0 0,1 0-1 0 0,0-1 1 0 0,0 0-1 0 0,0-1 1 0 0,1 0-1 0 0,12 6 1 0 0,-15-9-67 0 0,0 0 1 0 0,0-1-1 0 0,0 0 1 0 0,0 0-1 0 0,0 0 1 0 0,0-1-1 0 0,1 1 1 0 0,-1-2-1 0 0,0 1 1 0 0,0-1-1 0 0,1 0 1 0 0,-1 0-1 0 0,0 0 1 0 0,0-1-1 0 0,0 0 1 0 0,-1 0-1 0 0,1-1 0 0 0,0 1 1 0 0,-1-1-1 0 0,1-1 1 0 0,-1 1-1 0 0,0-1 1 0 0,7-7-1 0 0,-7 7-542 0 0,-1 0-1 0 0,0-1 0 0 0,0 0 0 0 0,0 0 1 0 0,-1 0-1 0 0,5-9 0 0 0,-6 9-556 0 0,0 0 1 0 0,0-1-1 0 0,0 1 1 0 0,-1-1-1 0 0,0 1 0 0 0,0-1 1 0 0,0-9-1 0 0,-1-13-7081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2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13635 0 0,'30'5'6219'0'0,"4"-4"-3453"0"0,-9-2-2386 0 0,48-8 0 0 0,-53 3-2106 0 0,-42-3-13150 0 0,9 8 14574 0 0,-5 5-3878 0 0</inkml:trace>
  <inkml:trace contextRef="#ctx0" brushRef="#br0" timeOffset="1">35 74 10842 0 0,'0'1'473'0'0,"0"0"1"0"0,0 0-1 0 0,0 0 0 0 0,0 0 0 0 0,1 0 0 0 0,-1 0 0 0 0,0 0 1 0 0,1 0-1 0 0,-1 0 0 0 0,1 0 0 0 0,-1 0 0 0 0,1 0 0 0 0,0 0 0 0 0,-1 0 1 0 0,1 0-1 0 0,0 0 0 0 0,0-1 0 0 0,1 3 0 0 0,22 9 2545 0 0,-16-10-2781 0 0,1-1 0 0 0,-1 1 0 0 0,0-1 1 0 0,11 0-1 0 0,98-1 984 0 0,-120 4-1104 0 0,1-1 0 0 0,-1 1-1 0 0,1 0 1 0 0,-1 0-1 0 0,1 0 1 0 0,1 0-1 0 0,-1 0 1 0 0,0 1 0 0 0,1-1-1 0 0,0 1 1 0 0,-1 4-1 0 0,2-5-105 0 0,0-1 0 0 0,0 0 0 0 0,0 1 0 0 0,1-1 0 0 0,-1 0 0 0 0,1 0 0 0 0,0 1 0 0 0,0-1 0 0 0,0 0 0 0 0,0 0 0 0 0,0 0 0 0 0,1 0 0 0 0,0 0 0 0 0,-1 0 0 0 0,1-1 0 0 0,0 1 0 0 0,0 0 0 0 0,1-1 0 0 0,-1 1 0 0 0,0-1 0 0 0,1 0 0 0 0,-1 0 0 0 0,1 0 0 0 0,0 0-1 0 0,0-1 1 0 0,0 1 0 0 0,0-1 0 0 0,0 1 0 0 0,0-1 0 0 0,0 0 0 0 0,0 0 0 0 0,1 0 0 0 0,-1-1 0 0 0,0 1 0 0 0,0-1 0 0 0,1 0 0 0 0,-1 0 0 0 0,0 0 0 0 0,1 0 0 0 0,-1-1 0 0 0,0 1 0 0 0,1-1 0 0 0,-1 0 0 0 0,0 0 0 0 0,0 0 0 0 0,0 0 0 0 0,0 0 0 0 0,0-1 0 0 0,0 0 0 0 0,0 1 0 0 0,0-1 0 0 0,-1 0-1 0 0,1 0 1 0 0,-1 0 0 0 0,1-1 0 0 0,-1 1 0 0 0,0-1 0 0 0,0 1 0 0 0,0-1 0 0 0,0 0 0 0 0,0 0 0 0 0,1-5 0 0 0,-1 4-6 0 0,0 0-1 0 0,-1 0 0 0 0,0 0 1 0 0,0 0-1 0 0,0-1 1 0 0,-1 1-1 0 0,1 0 1 0 0,-1 0-1 0 0,0-1 0 0 0,0 1 1 0 0,-1 0-1 0 0,1-1 1 0 0,-1 1-1 0 0,0 0 0 0 0,0 0 1 0 0,0 0-1 0 0,-1 0 1 0 0,-2-5-1 0 0,3 6-1 0 0,-1 0 0 0 0,0 1 0 0 0,0-1 0 0 0,0 1 0 0 0,0 0 0 0 0,0 0 0 0 0,0 0 0 0 0,-1 0 0 0 0,1 0 0 0 0,-1 0 0 0 0,1 1 0 0 0,-1-1 0 0 0,0 1 0 0 0,1-1 0 0 0,-1 1 0 0 0,0 0 0 0 0,0 0 0 0 0,0 0 0 0 0,0 1 0 0 0,0-1 0 0 0,0 1 0 0 0,0 0 0 0 0,0 0 0 0 0,0 0 1 0 0,0 0-1 0 0,-4 1 0 0 0,-8 1-56 0 0,0 0 0 0 0,0 2 1 0 0,-22 7-1 0 0,31-9-179 0 0,-1 1 0 0 0,1 0 0 0 0,0 0 0 0 0,0 0 0 0 0,1 0 0 0 0,-1 1 0 0 0,0 0 0 0 0,1 0-1 0 0,0 1 1 0 0,-6 6 0 0 0,4 7-3737 0 0,7-17 3659 0 0,0-1 1 0 0,0 1-1 0 0,0-1 1 0 0,0 1 0 0 0,0-1-1 0 0,0 1 1 0 0,0-1-1 0 0,0 1 1 0 0,0-1 0 0 0,0 1-1 0 0,0-1 1 0 0,0 1-1 0 0,0-1 1 0 0,1 1-1 0 0,-1-1 1 0 0,0 0 0 0 0,0 1-1 0 0,1-1 1 0 0,-1 1-1 0 0,0-1 1 0 0,1 0 0 0 0,0 1-620 0 0,-1 0 620 0 0,0-1 0 0 0,1 0-1 0 0,-1 1 1 0 0,1-1-1 0 0,-1 0 1 0 0,1 0-1 0 0,-1 0 1 0 0,0 0 0 0 0,1 1-1 0 0,-1-1 1 0 0,1 0-1 0 0,-1 0 1 0 0,1 0 0 0 0,8 0-5147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2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11610 0 0,'-9'1'957'0'0,"0"0"-1"0"0,1 1 0 0 0,-1 0 0 0 0,0 0 0 0 0,1 1 0 0 0,-1 1 0 0 0,1-1 0 0 0,0 1 0 0 0,0 0 0 0 0,0 1 0 0 0,1 0 0 0 0,-8 6 0 0 0,12-9-843 0 0,0 1 0 0 0,1 0 1 0 0,-1-1-1 0 0,1 1 0 0 0,-1 0 1 0 0,1 0-1 0 0,0 0 0 0 0,0 1 1 0 0,1-1-1 0 0,-1 0 0 0 0,1 1 1 0 0,-1-1-1 0 0,1 1 0 0 0,0 0 0 0 0,0-1 1 0 0,1 1-1 0 0,-1 0 0 0 0,1-1 1 0 0,-1 1-1 0 0,1 0 0 0 0,1 0 1 0 0,-1-1-1 0 0,0 1 0 0 0,1 0 0 0 0,0 0 1 0 0,0-1-1 0 0,0 1 0 0 0,0-1 1 0 0,1 1-1 0 0,-1-1 0 0 0,3 4 1 0 0,1 1-93 0 0,0 0 1 0 0,0-1-1 0 0,1 0 1 0 0,0 0-1 0 0,0 0 1 0 0,1 0-1 0 0,0-1 1 0 0,0 0 0 0 0,1-1-1 0 0,-1 0 1 0 0,1 0-1 0 0,1 0 1 0 0,-1-1-1 0 0,0 0 1 0 0,1-1-1 0 0,14 4 1 0 0,-19-6-22 0 0,1 0 1 0 0,0 0-1 0 0,-1 0 1 0 0,1 0-1 0 0,0-1 1 0 0,0 0-1 0 0,0 0 1 0 0,-1 0-1 0 0,1-1 0 0 0,0 1 1 0 0,0-1-1 0 0,-1 0 1 0 0,1-1-1 0 0,0 1 1 0 0,-1-1-1 0 0,1 0 1 0 0,-1 0-1 0 0,0 0 1 0 0,0-1-1 0 0,0 1 1 0 0,0-1-1 0 0,0 0 0 0 0,0 0 1 0 0,-1-1-1 0 0,1 1 1 0 0,-1-1-1 0 0,0 1 1 0 0,0-1-1 0 0,-1 0 1 0 0,1 0-1 0 0,-1-1 1 0 0,4-6-1 0 0,-4 4 0 0 0,0 1 1 0 0,0-1 0 0 0,0 0-1 0 0,-1 0 1 0 0,0 1-1 0 0,0-1 1 0 0,-1 0-1 0 0,1 0 1 0 0,-2 0-1 0 0,1 0 1 0 0,-1 0-1 0 0,0 0 1 0 0,0 1-1 0 0,-1-1 1 0 0,0 0-1 0 0,0 1 1 0 0,-1-1-1 0 0,-3-5 1 0 0,4 8-43 0 0,0 0 1 0 0,-1 0 0 0 0,1 0-1 0 0,-1 1 1 0 0,0-1 0 0 0,0 1-1 0 0,0 0 1 0 0,-1-1 0 0 0,1 1 0 0 0,-1 1-1 0 0,0-1 1 0 0,1 1 0 0 0,-1-1-1 0 0,0 1 1 0 0,-1 0 0 0 0,1 1-1 0 0,0-1 1 0 0,-1 1 0 0 0,1-1 0 0 0,0 1-1 0 0,-1 1 1 0 0,0-1 0 0 0,1 1-1 0 0,-1-1 1 0 0,1 1 0 0 0,-1 1-1 0 0,-8 0 1 0 0,4 2-372 0 0,0 0 0 0 0,0 0 0 0 0,0 0 0 0 0,1 1 0 0 0,-1 0 0 0 0,1 1-1 0 0,0 0 1 0 0,1 0 0 0 0,-1 1 0 0 0,1 0 0 0 0,0 0 0 0 0,0 1 0 0 0,1 0 0 0 0,0 0 0 0 0,0 0 0 0 0,-5 9-1 0 0,3-3-716 0 0,0-1-1 0 0,1 1 0 0 0,1 1 1 0 0,0-1-1 0 0,0 1 0 0 0,2 0 1 0 0,0 0-1 0 0,0 1 0 0 0,-2 21 1 0 0,6-22 861 0 0,0-1 0 0 0,0 0 1 0 0,1 0-1 0 0,1 0 0 0 0,1 0 1 0 0,5 19-1 0 0,-6-24 1138 0 0,1 0 0 0 0,0-1 0 0 0,1 1 1 0 0,0-1-1 0 0,0 0 0 0 0,10 12 0 0 0,-12-16-295 0 0,0-1 0 0 0,0 0 1 0 0,1 1-1 0 0,-1-1 0 0 0,1-1 0 0 0,0 1 0 0 0,0 0 0 0 0,0-1 0 0 0,0 1 0 0 0,0-1 0 0 0,5 2 0 0 0,-2-2-80 0 0,-1 0-1 0 0,1 0 1 0 0,0 0 0 0 0,0-1-1 0 0,0 0 1 0 0,6 0 0 0 0,8-3 129 0 0,0-1 1 0 0,37-11 0 0 0,-29 7-22 0 0,8-2-753 0 0,0 2 0 0 0,74-7 1 0 0,-109 15 32 0 0,29-3-4020 0 0,-12-5-3834 0 0,-9 1-2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3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17444 0 0,'-2'2'601'0'0,"0"-1"1"0"0,1 0 0 0 0,-1 1-1 0 0,1 0 1 0 0,0-1-1 0 0,-1 1 1 0 0,1 0-1 0 0,0-1 1 0 0,0 1 0 0 0,0 0-1 0 0,0 0 1 0 0,-1 4-1 0 0,0 27 2231 0 0,4-18-2899 0 0,1-1 0 0 0,9 28 0 0 0,-5-21 775 0 0,3 13-941 0 0,1 0-1 0 0,2-1 1 0 0,2-1-1 0 0,0 0 0 0 0,32 47 1 0 0,-46-79 179 0 0,-1 0 0 0 0,0 0 1 0 0,0 0-1 0 0,0 0 0 0 0,0 0 1 0 0,0 0-1 0 0,0-1 0 0 0,0 1 1 0 0,0 0-1 0 0,0 0 0 0 0,0 0 1 0 0,0 0-1 0 0,1 0 1 0 0,-1 0-1 0 0,0 0 0 0 0,0 0 1 0 0,0 0-1 0 0,0 0 0 0 0,0 0 1 0 0,0 0-1 0 0,0 0 0 0 0,1 0 1 0 0,-1 0-1 0 0,0 0 0 0 0,0 0 1 0 0,0 0-1 0 0,0 0 0 0 0,0 0 1 0 0,0 0-1 0 0,0 0 0 0 0,1 0 1 0 0,-1 0-1 0 0,0 0 0 0 0,0 0 1 0 0,0 0-1 0 0,0 0 0 0 0,0 0 1 0 0,0 0-1 0 0,0 0 0 0 0,0 0 1 0 0,1 0-1 0 0,-1 0 0 0 0,0 1 1 0 0,0-1-1 0 0,0 0 0 0 0,0 0 1 0 0,0 0-1 0 0,0 0 0 0 0,0 0 1 0 0,0 0-1 0 0,0 0 0 0 0,0 0 1 0 0,0 1-1 0 0,0-1 0 0 0,0 0 1 0 0,0 0-1 0 0,0 0 0 0 0,0 0 1 0 0,0 0-1 0 0,0 0 0 0 0,0 1 1 0 0,-2-17-1744 0 0,-7-20-363 0 0,-7-8-188 0 0,5 11 532 0 0,-13-51 0 0 0,22 74 2170 0 0,1 1 0 0 0,0 0 0 0 0,0-1 0 0 0,1 1 1 0 0,0-1-1 0 0,1 1 0 0 0,0 0 0 0 0,0-1 0 0 0,1 1 0 0 0,4-14 0 0 0,-6 22-193 0 0,1-1 1 0 0,-1 1-1 0 0,1-1 0 0 0,-1 1 1 0 0,1 0-1 0 0,0-1 0 0 0,-1 1 1 0 0,1 0-1 0 0,0-1 0 0 0,0 1 0 0 0,0 0 1 0 0,0 0-1 0 0,0 0 0 0 0,0 0 1 0 0,0 0-1 0 0,1 0 0 0 0,-1 0 1 0 0,0 0-1 0 0,0 0 0 0 0,1 1 0 0 0,-1-1 1 0 0,1 1-1 0 0,-1-1 0 0 0,0 1 1 0 0,1-1-1 0 0,1 1 0 0 0,0 0 1 0 0,-1 0-1 0 0,1 1 1 0 0,-1-1 0 0 0,1 1-1 0 0,-1 0 1 0 0,1-1-1 0 0,-1 1 1 0 0,0 0-1 0 0,1 1 1 0 0,-1-1 0 0 0,0 0-1 0 0,0 1 1 0 0,4 3-1 0 0,3 3 139 0 0,-1 0 0 0 0,0 0-1 0 0,0 1 1 0 0,-1 1 0 0 0,11 17-1 0 0,-12-15-175 0 0,-1-1-1 0 0,0 1 1 0 0,-1 0-1 0 0,-1 0 1 0 0,1 0-1 0 0,-2 1 1 0 0,0-1-1 0 0,0 1 1 0 0,-1 0-1 0 0,-1-1 1 0 0,-1 18-1 0 0,0-20-141 0 0,-1 0-1 0 0,0 0 0 0 0,0 0 0 0 0,-1 0 0 0 0,0 0 1 0 0,-1 0-1 0 0,0-1 0 0 0,0 0 0 0 0,-1 0 1 0 0,0 0-1 0 0,-1 0 0 0 0,0-1 0 0 0,-1 0 0 0 0,-10 11 1 0 0,13-15-70 0 0,-1-1 0 0 0,1 1 1 0 0,-1-1-1 0 0,1-1 1 0 0,-9 5-1 0 0,12-7 76 0 0,0 1 0 0 0,1-1-1 0 0,-1 1 1 0 0,0-1 0 0 0,0 1-1 0 0,0-1 1 0 0,0 0 0 0 0,1 0-1 0 0,-1 1 1 0 0,0-1 0 0 0,0 0-1 0 0,0 0 1 0 0,0 0 0 0 0,0 0-1 0 0,0 0 1 0 0,1 0 0 0 0,-1 0-1 0 0,0 0 1 0 0,0 0 0 0 0,0-1-1 0 0,0 1 1 0 0,0 0 0 0 0,1-1-1 0 0,-1 1 1 0 0,0 0-1 0 0,0-1 1 0 0,0 1 0 0 0,1-1-1 0 0,-1 1 1 0 0,0-1 0 0 0,1 1-1 0 0,-1-1 1 0 0,0 0 0 0 0,1 1-1 0 0,-1-1 1 0 0,1 0 0 0 0,-1 1-1 0 0,1-1 1 0 0,-1 0 0 0 0,1 0-1 0 0,0 0 1 0 0,-1 1 0 0 0,1-2-1 0 0,0 0 11 0 0,0 1-1 0 0,0 0 0 0 0,0-1 1 0 0,1 1-1 0 0,-1 0 0 0 0,0 0 1 0 0,1-1-1 0 0,-1 1 0 0 0,1 0 1 0 0,-1 0-1 0 0,1 0 1 0 0,0 0-1 0 0,0 0 0 0 0,-1 0 1 0 0,1 0-1 0 0,0 0 0 0 0,0 0 1 0 0,0 0-1 0 0,0 0 0 0 0,0 0 1 0 0,0 0-1 0 0,0 1 0 0 0,0-1 1 0 0,1 0-1 0 0,-1 1 0 0 0,0-1 1 0 0,0 1-1 0 0,2-1 1 0 0,41-14 23 0 0,-39 14-28 0 0,144-47-296 0 0,-85 24-3133 0 0,-63 24 3102 0 0,0 0-1 0 0,1-1 1 0 0,-1 1-1 0 0,0-1 0 0 0,1 1 1 0 0,-1-1-1 0 0,0 0 1 0 0,1 1-1 0 0,-1-1 0 0 0,0 0 1 0 0,0 0-1 0 0,0 0 1 0 0,0 0-1 0 0,0 0 0 0 0,0 0 1 0 0,0 0-1 0 0,0 0 1 0 0,-1 0-1 0 0,1-1 0 0 0,0 1 1 0 0,-1 0-1 0 0,1 0 0 0 0,-1-1 1 0 0,1 1-1 0 0,-1-1 1 0 0,1 1-1 0 0,-1 0 0 0 0,0-1 1 0 0,0 1-1 0 0,0-1 1 0 0,0 1-1 0 0,0 0 0 0 0,0-1 1 0 0,0 1-1 0 0,0-1 1 0 0,-1 1-1 0 0,1 0 0 0 0,0-1 1 0 0,-1 1-1 0 0,0-2 1 0 0,-2-15-5606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14931 0 0,'10'4'7657'0'0,"15"-6"-6991"0"0,-24 2-272 0 0,16-3 94 0 0,24-3-208 0 0,1 2 0 0 0,-1 1 0 0 0,64 5 0 0 0,-104-2-427 0 0,0 0 1 0 0,0 0-1 0 0,1 0 1 0 0,-1 0-1 0 0,0 0 0 0 0,0 1 1 0 0,0-1-1 0 0,1 0 0 0 0,-1 1 1 0 0,0-1-1 0 0,0 1 0 0 0,0-1 1 0 0,0 1-1 0 0,0 0 1 0 0,1 1-1 0 0,-1-2-44 0 0,-1 0 1 0 0,0 1 0 0 0,0-1-1 0 0,0 0 1 0 0,0 1-1 0 0,0-1 1 0 0,0 1-1 0 0,0-1 1 0 0,0 0-1 0 0,0 1 1 0 0,0-1-1 0 0,0 0 1 0 0,0 1-1 0 0,-1-1 1 0 0,1 1-1 0 0,0-1 1 0 0,0 0-1 0 0,0 1 1 0 0,0-1-1 0 0,-1 0 1 0 0,1 1-1 0 0,0-1 1 0 0,0 0-1 0 0,-1 0 1 0 0,1 1-1 0 0,0-1 1 0 0,0 0-1 0 0,-1 1 1 0 0,1-1-1 0 0,-1 0 1 0 0,-34 21-10281 0 0,28-18 10285 0 0,-14 9-3890 0 0</inkml:trace>
  <inkml:trace contextRef="#ctx0" brushRef="#br0" timeOffset="1">87 140 9562 0 0,'0'5'8306'0'0,"3"2"-5714"0"0,8-2-927 0 0,5 1-561 0 0,2-3-440 0 0,7-1-320 0 0,2 0-192 0 0,1-4-72 0 0,3 0-56 0 0,-2-3-64 0 0,-3 1-440 0 0,-2-1-984 0 0,-5 1-1697 0 0,-6-3-1936 0 0,-20-20 112 0 0,9 15-1336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4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16347 0 0,'0'0'332'0'0,"-1"0"0"0"0,0 0-1 0 0,1 0 1 0 0,-1 0 0 0 0,0 0-1 0 0,1 0 1 0 0,-1 1-1 0 0,0-1 1 0 0,0 0 0 0 0,1 0-1 0 0,-1 1 1 0 0,1-1 0 0 0,-1 0-1 0 0,0 1 1 0 0,1-1-1 0 0,-1 0 1 0 0,1 1 0 0 0,-1-1-1 0 0,0 1 1 0 0,1-1 0 0 0,0 1-1 0 0,-1-1 1 0 0,1 1-1 0 0,-1 0 1 0 0,-2 19 3133 0 0,15 23-2362 0 0,-11-38-760 0 0,38 95 478 0 0,8 25-1270 0 0,-26-40-4152 0 0,-20-70-100 0 0,-1-15 4454 0 0,-1 1-1 0 0,1-1 1 0 0,0 0-1 0 0,0 1 1 0 0,0-1-1 0 0,-1 0 1 0 0,1 1-1 0 0,-3 1-2721 0 0,2-2 2721 0 0,1 0 1 0 0,0 1-1 0 0,-1-1 1 0 0,1 0 0 0 0,0 0-1 0 0,-1 0 1 0 0,1 0-1 0 0,0 0 1 0 0,-1 0-1 0 0,1 0 1 0 0,0 0-1 0 0,-1 0 1 0 0,1 0-1 0 0,0-1 1 0 0,-1 1 0 0 0,-10-3-7087 0 0</inkml:trace>
  <inkml:trace contextRef="#ctx0" brushRef="#br0" timeOffset="1">20 387 10018 0 0,'-3'4'1035'0'0,"1"0"0"0"0,-1 0 0 0 0,1 0-1 0 0,1 1 1 0 0,-1-1 0 0 0,1 0 0 0 0,-1 1-1 0 0,1-1 1 0 0,0 1 0 0 0,1 0 0 0 0,-1-1 0 0 0,1 8-1 0 0,0-4-528 0 0,1 0-1 0 0,0 0 0 0 0,1 0 0 0 0,-1 0 1 0 0,2 0-1 0 0,-1-1 0 0 0,5 10 1 0 0,-4-10-480 0 0,0 0 0 0 0,1 0 0 0 0,0 0 0 0 0,0 0 0 0 0,1-1 0 0 0,0 0 0 0 0,0 0 0 0 0,0 0 0 0 0,1 0 0 0 0,0-1 1 0 0,0 0-1 0 0,0 0 0 0 0,1-1 0 0 0,0 1 0 0 0,14 5 0 0 0,-16-9-114 0 0,0 1 0 0 0,1-2 0 0 0,-1 1 0 0 0,1-1 0 0 0,-1 0 0 0 0,1 0 0 0 0,0 0 0 0 0,-1-1 0 0 0,1 1 0 0 0,-1-2 0 0 0,0 1 0 0 0,1 0 0 0 0,-1-1 0 0 0,0 0 0 0 0,0 0 0 0 0,10-6 0 0 0,30-23-4276 0 0,-7-3-5245 0 0,-18 15 1749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31 9394 0 0,'-10'1'2815'0'0,"-1"-1"2266"0"0,21-4-2507 0 0,16-4-2060 0 0,1 2 1 0 0,0 1-1 0 0,1 1 0 0 0,-1 1 0 0 0,1 2 0 0 0,47 3 1 0 0,-71-2-443 0 0,0 1 1 0 0,0 0 0 0 0,0-1 0 0 0,0 2 0 0 0,0-1-1 0 0,0 0 1 0 0,0 1 0 0 0,-1 0 0 0 0,1 0-1 0 0,-1 0 1 0 0,1 0 0 0 0,-1 0 0 0 0,0 1-1 0 0,0-1 1 0 0,0 1 0 0 0,0 0 0 0 0,0 0 0 0 0,-1 0-1 0 0,1 0 1 0 0,-1 1 0 0 0,0-1 0 0 0,0 1-1 0 0,0-1 1 0 0,0 1 0 0 0,-1 0 0 0 0,1 0-1 0 0,-1 0 1 0 0,1 4 0 0 0,1 11 54 0 0,-1 1 0 0 0,0-1 0 0 0,-1 0 0 0 0,-4 34 1 0 0,2-20-151 0 0,1-18-81 0 0,-1 15-194 0 0,3 35 0 0 0,-1-57-328 0 0,1 0 1 0 0,-1 0-1 0 0,1 0 1 0 0,1 0-1 0 0,3 10 1 0 0,-6-17 336 0 0,1 0 1 0 0,-1 0-1 0 0,0-1 0 0 0,1 1 1 0 0,-1 0-1 0 0,1 0 0 0 0,-1 0 1 0 0,1 0-1 0 0,-1-1 0 0 0,1 1 1 0 0,0 0-1 0 0,-1-1 0 0 0,1 1 0 0 0,0-1 1 0 0,0 1-1 0 0,-1 0 0 0 0,1-1 1 0 0,0 1-1 0 0,1-1 0 0 0,-1 0 59 0 0,-1 0 0 0 0,1 0 0 0 0,-1 0 0 0 0,1 0 0 0 0,-1 0 1 0 0,1 0-1 0 0,-1 0 0 0 0,1-1 0 0 0,-1 1 0 0 0,1 0 0 0 0,-1 0 0 0 0,1-1 0 0 0,-1 1 0 0 0,1 0 0 0 0,-1-1 0 0 0,1 1 0 0 0,-1 0 0 0 0,0-1 0 0 0,1 1 0 0 0,-1-1 0 0 0,0 1 0 0 0,1-1 0 0 0,-1 0 0 0 0,3-3-968 0 0,-1 0 0 0 0,0-1 0 0 0,0 0 0 0 0,0 1 0 0 0,1-11 0 0 0,0-10-1247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11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23 4721 0 0,'-1'4'1428'0'0,"-1"-1"0"0"0,1 1 0 0 0,0-1 1 0 0,0 1-1 0 0,0-1 0 0 0,0 1 0 0 0,1 0 0 0 0,-1 5 0 0 0,1-6-1157 0 0,0 0 0 0 0,1 1 0 0 0,-1-1-1 0 0,1 0 1 0 0,-1 0 0 0 0,1 0 0 0 0,0 1-1 0 0,0-1 1 0 0,2 3 0 0 0,-2-4-358 0 0,0 0-1 0 0,1 0 1 0 0,-1 0 0 0 0,0-1-1 0 0,1 1 1 0 0,-1 0 0 0 0,1-1-1 0 0,-1 1 1 0 0,1-1 0 0 0,0 0-1 0 0,0 1 1 0 0,-1-1 0 0 0,1 0 0 0 0,0 0-1 0 0,0 0 1 0 0,0 0 0 0 0,0-1-1 0 0,0 1 1 0 0,1 0 0 0 0,-1-1-1 0 0,0 0 1 0 0,0 1 0 0 0,0-1-1 0 0,0 0 1 0 0,1 0 0 0 0,-1 0-1 0 0,0 0 1 0 0,0-1 0 0 0,0 1-1 0 0,1 0 1 0 0,2-2 0 0 0,-3 1-92 0 0,1 1 1 0 0,-1-1 0 0 0,1 0-1 0 0,-1 0 1 0 0,1 0 0 0 0,-1 0 0 0 0,0 0-1 0 0,0 0 1 0 0,1-1 0 0 0,-1 1-1 0 0,0-1 1 0 0,0 1 0 0 0,-1-1-1 0 0,4-4 1 0 0,-3 3-213 0 0,-1 0 0 0 0,1 0 1 0 0,-1-1-1 0 0,0 1 0 0 0,0-1 0 0 0,0 1 0 0 0,-1-1 1 0 0,1 1-1 0 0,-1-1 0 0 0,0-4 0 0 0,-6-30 388 0 0,6 38 184 0 0,0-1 0 0 0,0 0 0 0 0,0 0-1 0 0,0 0 1 0 0,0 1 0 0 0,0-1 0 0 0,-1 0 0 0 0,1 0 0 0 0,0 0-1 0 0,-1 1 1 0 0,1-1 0 0 0,-1 0 0 0 0,1 1 0 0 0,-1-1 0 0 0,1 0-1 0 0,-1 1 1 0 0,1-1 0 0 0,-1 1 0 0 0,1-1 0 0 0,-1 1-1 0 0,0-1 1 0 0,1 1 0 0 0,-1-1 0 0 0,0 1 0 0 0,0-1 0 0 0,1 1-1 0 0,-1 0 1 0 0,0 0 0 0 0,0-1 0 0 0,1 1 0 0 0,-1 0 0 0 0,0 0-1 0 0,0 0 1 0 0,0 0 0 0 0,0 0 0 0 0,1 0 0 0 0,-1 0-1 0 0,0 0 1 0 0,0 0 0 0 0,0 0 0 0 0,1 0 0 0 0,-2 1 0 0 0,1 3 170 0 0,0-1 0 0 0,1 1-1 0 0,0-1 1 0 0,0 1 0 0 0,0 0 0 0 0,0-1 0 0 0,0 1 0 0 0,2 3 0 0 0,-1 1-117 0 0,2 42-1219 0 0,-1-17-1890 0 0,-1 0-3383 0 0,0-18-166 0 0</inkml:trace>
  <inkml:trace contextRef="#ctx0" brushRef="#br0" timeOffset="1">65 254 8826 0 0,'16'-2'10167'0'0,"5"-4"-5658"0"0,25-4-4573 0 0,-43 9 92 0 0,0 1 0 0 0,0 0 0 0 0,0 0 0 0 0,0 0 0 0 0,0 0 0 0 0,-1 0 0 0 0,1 0 0 0 0,0 1 0 0 0,0 0 0 0 0,0-1 0 0 0,0 1 0 0 0,2 1 0 0 0,-4-1-163 0 0,0 0-1 0 0,0 0 1 0 0,0 0-1 0 0,0 0 0 0 0,0 1 1 0 0,-1-1-1 0 0,1 0 0 0 0,0 0 1 0 0,-1 0-1 0 0,1 0 1 0 0,-1 1-1 0 0,0-1 0 0 0,1 0 1 0 0,-1 1-1 0 0,0-1 1 0 0,0 0-1 0 0,1 1 0 0 0,-1-1 1 0 0,0 0-1 0 0,-1 1 0 0 0,1-1 1 0 0,0 0-1 0 0,0 0 1 0 0,0 1-1 0 0,-2 1 0 0 0,2 19-7287 0 0,5-8 483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18 5465 0 0,'-6'-6'657'0'0,"-4"-5"8844"0"0,24 12-3177 0 0,-3 2-6037 0 0,-1-1-1 0 0,1-1 1 0 0,15 1-1 0 0,26 4-1189 0 0,-52-6 726 0 0,1 0-1 0 0,-1 0 1 0 0,1 1-1 0 0,-1-1 1 0 0,1 0-1 0 0,-1 0 1 0 0,0 0 0 0 0,1 1-1 0 0,-1-1 1 0 0,1 0-1 0 0,-1 1 1 0 0,1-1-1 0 0,-1 0 1 0 0,0 1-1 0 0,1-1 1 0 0,-1 0 0 0 0,0 1-1 0 0,1-1 1 0 0,-1 1-1 0 0,0-1 1 0 0,0 0-1 0 0,1 1 1 0 0,-1-1-1 0 0,0 1 1 0 0,0-1 0 0 0,0 1-1 0 0,0-1 1 0 0,0 1-1 0 0,1-1 1 0 0,-1 1-1 0 0,0 0 1 0 0,-7 20-4871 0 0,-22 21-325 0 0,26-38 5433 0 0,-11 14-287 0 0,0-1 1 0 0,-23 20 0 0 0,-14 5 9807 0 0,58-41-5955 0 0,21-2-715 0 0,33-5-1962 0 0,-34 2-878 0 0,25-4-72 0 0,-20-3-3207 0 0,-31 10 2732 0 0,0 0 0 0 0,1 1 0 0 0,-1-1 0 0 0,0 0 0 0 0,0 0-1 0 0,0 0 1 0 0,0 0 0 0 0,0-1 0 0 0,0 1 0 0 0,0 0-1 0 0,-1 0 1 0 0,1-1 0 0 0,0 1 0 0 0,-1 0 0 0 0,1-1 0 0 0,0-1-1 0 0,3-13-6300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5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19 102 13051 0 0,'-3'4'776'0'0,"1"0"0"0"0,0 0-1 0 0,0 0 1 0 0,0 0 0 0 0,0 1 0 0 0,1-1 0 0 0,0 0 0 0 0,-1 6 0 0 0,0 39 2218 0 0,6-24-2468 0 0,12 48-1 0 0,-11-55-129 0 0,5 20-124 0 0,27 66 1 0 0,-31-90-773 0 0,1 0-1 0 0,0 0 0 0 0,1 0 0 0 0,1-1 0 0 0,0-1 0 0 0,1 0 1 0 0,17 17-1 0 0,-26-27 150 0 0,0-1-1 0 0,0 0 1 0 0,0 0 0 0 0,0 0 0 0 0,1 0 0 0 0,-1 0-1 0 0,1-1 1 0 0,-1 1 0 0 0,0 0 0 0 0,1-1-1 0 0,-1 1 1 0 0,1-1 0 0 0,-1 1 0 0 0,1-1 0 0 0,0 0-1 0 0,-1 1 1 0 0,3-1 0 0 0,-3 0 44 0 0,0-1 1 0 0,0 1-1 0 0,0-1 1 0 0,0 1-1 0 0,0-1 1 0 0,0 0-1 0 0,0 1 1 0 0,0-1-1 0 0,0 0 0 0 0,-1 1 1 0 0,1-1-1 0 0,0 0 1 0 0,0 0-1 0 0,-1 0 1 0 0,1 0-1 0 0,0 0 1 0 0,-1 0-1 0 0,1 0 1 0 0,-1 0-1 0 0,1 0 1 0 0,-1 0-1 0 0,0 0 0 0 0,1-2 1 0 0,6-16-4316 0 0</inkml:trace>
  <inkml:trace contextRef="#ctx0" brushRef="#br0" timeOffset="1">200 0 11650 0 0,'-2'1'389'0'0,"1"-1"0"0"0,0 0 0 0 0,-1 0-1 0 0,1 1 1 0 0,0-1 0 0 0,-1 1 0 0 0,1 0-1 0 0,0-1 1 0 0,0 1 0 0 0,-1 0 0 0 0,1-1-1 0 0,0 1 1 0 0,0 0 0 0 0,0 0 0 0 0,0 0-1 0 0,-1 2 1 0 0,0-1-64 0 0,1 0-1 0 0,0 0 1 0 0,0 0 0 0 0,0 0-1 0 0,0 0 1 0 0,0 1 0 0 0,1-1-1 0 0,-1 0 1 0 0,0 3 0 0 0,0 6 93 0 0,1 0 0 0 0,0 0 0 0 0,2 17 0 0 0,0-9 296 0 0,0 52 39 0 0,-2-35-954 0 0,1-1 1 0 0,1 0-1 0 0,2 0 0 0 0,2 0 0 0 0,14 47 0 0 0,-6-52-3543 0 0,-13-29 2842 0 0,0 0-1 0 0,0 1 0 0 0,1-1 0 0 0,-1 0 1 0 0,0 0-1 0 0,0 0 0 0 0,1 0 0 0 0,-1 0 1 0 0,1 0-1 0 0,-1 0 0 0 0,3 0 0 0 0,10 6-4495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6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24 8378 0 0,'-4'-5'827'0'0,"-20"-14"6797"0"0,24 19-7472 0 0,-1 0-1 0 0,0 0 1 0 0,1 0 0 0 0,-1 0-1 0 0,0 0 1 0 0,1 1 0 0 0,-1-1-1 0 0,0 0 1 0 0,1 0 0 0 0,-1 0 0 0 0,0 1-1 0 0,1-1 1 0 0,-1 0 0 0 0,1 0-1 0 0,-1 1 1 0 0,0-1 0 0 0,1 1 0 0 0,-1-1-1 0 0,1 0 1 0 0,-1 1 0 0 0,1-1-1 0 0,-1 1 1 0 0,1-1 0 0 0,0 1-1 0 0,-1 0 1 0 0,1-1 0 0 0,0 1 0 0 0,-1-1-1 0 0,1 1 1 0 0,0 0 0 0 0,0-1-1 0 0,-1 1 1 0 0,1 0 0 0 0,0-1-1 0 0,0 1 1 0 0,0 0 0 0 0,0-1 0 0 0,0 1-1 0 0,0 1 1 0 0,-24 104 2908 0 0,15-62-2970 0 0,-2 1 1 0 0,-30 78-1 0 0,40-120-168 0 0,0-1 0 0 0,0 0 0 0 0,0 0-1 0 0,0 0 1 0 0,-1 0 0 0 0,1 0 0 0 0,-1 0 0 0 0,1 0-1 0 0,-1 0 1 0 0,0 0 0 0 0,0-1 0 0 0,0 1 0 0 0,0-1-1 0 0,0 1 1 0 0,-3 1 0 0 0,4-3 19 0 0,1 0 1 0 0,-1 0-1 0 0,1 0 0 0 0,-1 1 0 0 0,0-1 1 0 0,1 0-1 0 0,-1 0 0 0 0,1 0 1 0 0,-1 0-1 0 0,1-1 0 0 0,-1 1 1 0 0,1 0-1 0 0,-1 0 0 0 0,1 0 1 0 0,-1 0-1 0 0,1 0 0 0 0,-1-1 0 0 0,1 1 1 0 0,-1 0-1 0 0,1 0 0 0 0,-1-1 1 0 0,1 1-1 0 0,0 0 0 0 0,-1-1 1 0 0,0 0-1 0 0,0 0-46 0 0,0-1 0 0 0,0 0 1 0 0,0 1-1 0 0,1-1 0 0 0,-1 0 0 0 0,0 0 1 0 0,1 1-1 0 0,-1-1 0 0 0,1 0 1 0 0,0 0-1 0 0,-1-2 0 0 0,1 0 19 0 0,0-1 0 0 0,0 1 0 0 0,0 0 0 0 0,0-1 0 0 0,1 1 0 0 0,0 0 0 0 0,-1 0 0 0 0,2 0 0 0 0,-1 0 0 0 0,0-1 0 0 0,1 2 0 0 0,0-1 0 0 0,0 0 0 0 0,4-5 0 0 0,-1 2 17 0 0,0 0-1 0 0,1 1 1 0 0,0 0 0 0 0,0 0 0 0 0,0 0-1 0 0,15-9 1 0 0,-8 7 11 0 0,0 1 1 0 0,0 0-1 0 0,1 0 0 0 0,0 2 1 0 0,1 0-1 0 0,-1 0 0 0 0,29-4 1 0 0,-37 8-142 0 0,0 1 1 0 0,0 0 0 0 0,0 0-1 0 0,0 0 1 0 0,0 1 0 0 0,0 0-1 0 0,0 0 1 0 0,0 0 0 0 0,0 1-1 0 0,8 3 1 0 0,-10-3-640 0 0,1 1-1 0 0,0-1 1 0 0,-1 1 0 0 0,1 1-1 0 0,-1-1 1 0 0,0 0 0 0 0,0 1 0 0 0,0 0-1 0 0,0 0 1 0 0,-1 0 0 0 0,6 8-1 0 0,-1 3-3852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10714 0 0,'2'8'1607'0'0,"0"0"0"0"0,1 0-1 0 0,-1-1 1 0 0,7 12-1 0 0,1-1-169 0 0,24 29-1 0 0,-7-9-1117 0 0,-26-37-356 0 0,-1 0 0 0 0,1-1 0 0 0,-1 1-1 0 0,1 0 1 0 0,-1 0 0 0 0,1 0-1 0 0,-1 0 1 0 0,0-1 0 0 0,1 1 0 0 0,-1 0-1 0 0,0 0 1 0 0,0 0 0 0 0,1 0 0 0 0,-1 0-1 0 0,0 0 1 0 0,0 0 0 0 0,0 0-1 0 0,0 0 1 0 0,0 0 0 0 0,0 0 0 0 0,-1 0-1 0 0,1 0 1 0 0,0 0 0 0 0,0-1 0 0 0,-1 1-1 0 0,1 0 1 0 0,0 0 0 0 0,-1 0-1 0 0,1 0 1 0 0,-1 0 0 0 0,0-1 0 0 0,1 1-1 0 0,-1 0 1 0 0,1-1 0 0 0,-1 1 0 0 0,0 0-1 0 0,1-1 1 0 0,-1 1 0 0 0,0-1-1 0 0,0 1 1 0 0,0-1 0 0 0,0 1 0 0 0,1-1-1 0 0,-1 1 1 0 0,0-1 0 0 0,0 0 0 0 0,0 0-1 0 0,0 1 1 0 0,0-1 0 0 0,-1 0-1 0 0,-1 1-25 0 0,1-1-1 0 0,-1 1 0 0 0,1-1 1 0 0,-1 0-1 0 0,1 0 0 0 0,-1 0 0 0 0,1 0 1 0 0,-1 0-1 0 0,1 0 0 0 0,-1-1 1 0 0,1 1-1 0 0,-1-1 0 0 0,1 1 1 0 0,-1-1-1 0 0,1 0 0 0 0,0 0 0 0 0,-1-1 1 0 0,-2-1-1 0 0,4 3 71 0 0,1-1-1 0 0,0 1 1 0 0,0-1 0 0 0,0 1-1 0 0,0 0 1 0 0,0-1-1 0 0,0 1 1 0 0,0 0 0 0 0,0-1-1 0 0,0 1 1 0 0,0-1 0 0 0,0 1-1 0 0,1 0 1 0 0,-1-1 0 0 0,0 1-1 0 0,0 0 1 0 0,0-1-1 0 0,0 1 1 0 0,1 0 0 0 0,-1-1-1 0 0,0 1 1 0 0,0 0 0 0 0,0 0-1 0 0,1-1 1 0 0,-1 1 0 0 0,0 0-1 0 0,1 0 1 0 0,-1-1-1 0 0,0 1 1 0 0,1 0 0 0 0,-1 0-1 0 0,0 0 1 0 0,1 0 0 0 0,-1-1-1 0 0,0 1 1 0 0,1 0-1 0 0,-1 0 1 0 0,0 0 0 0 0,1 0-1 0 0,20-9 350 0 0,-17 7-268 0 0,23-9 211 0 0,-10 2-288 0 0,1 1-1 0 0,0 1 1 0 0,1 1-1 0 0,0 0 1 0 0,0 2-1 0 0,33-5 1 0 0,-30 15-2731 0 0,-15-3-2187 0 0,-14-1 812 0 0,7 8-1244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6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13051 0 0,'3'1'6019'0'0,"13"1"-3894"0"0,7-7-445 0 0,37-12-1 0 0,-45 12-1522 0 0,0 0 0 0 0,1 1 0 0 0,-1 1 0 0 0,1 0 0 0 0,0 1 0 0 0,18 0 0 0 0,-29 2-120 0 0,0 1 0 0 0,0-1-1 0 0,0 1 1 0 0,0-1-1 0 0,0 1 1 0 0,-1 1 0 0 0,1-1-1 0 0,0 1 1 0 0,-1 0-1 0 0,1 0 1 0 0,-1 0 0 0 0,0 0-1 0 0,6 5 1 0 0,-7-4-110 0 0,0-1 1 0 0,-1 1-1 0 0,0 0 1 0 0,0 0-1 0 0,0 0 1 0 0,0 1-1 0 0,0-1 1 0 0,-1 0-1 0 0,1 1 1 0 0,-1-1-1 0 0,0 1 1 0 0,0-1-1 0 0,0 1 1 0 0,0 0-1 0 0,-1-1 1 0 0,0 1-1 0 0,1 0 0 0 0,-2 4 1 0 0,-2 30-4397 0 0,-3-14-3274 0 0,3-14 312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13 20180 0 0,'0'0'72'0'0,"1"1"-1"0"0,-1 0 0 0 0,0 0 1 0 0,1 0-1 0 0,-1 0 1 0 0,1-1-1 0 0,-1 1 0 0 0,1 0 1 0 0,-1 0-1 0 0,1-1 0 0 0,0 1 1 0 0,-1 0-1 0 0,1-1 1 0 0,0 1-1 0 0,-1-1 0 0 0,1 1 1 0 0,0-1-1 0 0,0 1 0 0 0,0-1 1 0 0,-1 1-1 0 0,1-1 1 0 0,0 0-1 0 0,0 0 0 0 0,0 1 1 0 0,0-1-1 0 0,0 0 0 0 0,0 0 1 0 0,-1 0-1 0 0,3 0 1 0 0,31 2 434 0 0,-30-2-400 0 0,11 0 25 0 0,16 1 125 0 0,0-2 0 0 0,0-1 0 0 0,0-1 0 0 0,30-8 0 0 0,-44 4-100 0 0,-17 7-157 0 0,0 0 1 0 0,0-1 0 0 0,0 1-1 0 0,0 0 1 0 0,0 0-1 0 0,0 0 1 0 0,0 0-1 0 0,0-1 1 0 0,0 1-1 0 0,0 0 1 0 0,0 0-1 0 0,0 0 1 0 0,0 0-1 0 0,0-1 1 0 0,0 1-1 0 0,0 0 1 0 0,0 0-1 0 0,0 0 1 0 0,0 0 0 0 0,0 0-1 0 0,0-1 1 0 0,-1 1-1 0 0,1 0 1 0 0,0 0-1 0 0,0 0 1 0 0,0 0-1 0 0,0 0 1 0 0,0 0-1 0 0,0 0 1 0 0,-1-1-1 0 0,1 1 1 0 0,0 0-1 0 0,0 0 1 0 0,0 0-1 0 0,0 0 1 0 0,-1 0 0 0 0,1 0-1 0 0,0 0 1 0 0,0 0-1 0 0,0 0 1 0 0,0 0-1 0 0,-1 0 1 0 0,1 0-1 0 0,0 0 1 0 0,0 0-1 0 0,0 0 1 0 0,-4-1-32 0 0,1 1 1 0 0,-1 0 0 0 0,0-1-1 0 0,1 1 1 0 0,-1 1 0 0 0,1-1-1 0 0,-6 1 1 0 0,-8 5 99 0 0,0 0 0 0 0,1 2 0 0 0,0 0 0 0 0,0 0-1 0 0,0 1 1 0 0,1 1 0 0 0,1 1 0 0 0,0 0 0 0 0,0 1 0 0 0,1 1 0 0 0,0 0 0 0 0,1 0 0 0 0,-19 29 0 0 0,28-36-2 0 0,-1 0 0 0 0,1 0 0 0 0,0 0 0 0 0,0 1 0 0 0,0-1 0 0 0,1 1 0 0 0,0 0 0 0 0,1-1 0 0 0,-1 1 0 0 0,1 0 0 0 0,0 0 0 0 0,1 0 0 0 0,0 0 0 0 0,0 0 0 0 0,1 0 0 0 0,-1 0 0 0 0,2 0 0 0 0,-1 0 0 0 0,1-1 0 0 0,0 1 0 0 0,0 0 0 0 0,1-1 0 0 0,-1 1 0 0 0,1-1 0 0 0,1 0 0 0 0,0 0 0 0 0,-1 0 0 0 0,2-1 0 0 0,-1 1 0 0 0,1-1 0 0 0,0 0 0 0 0,0 0 0 0 0,0-1 0 0 0,0 1 0 0 0,1-1 0 0 0,0 0 0 0 0,0-1 0 0 0,0 1 0 0 0,0-1 0 0 0,1-1 0 0 0,-1 1 0 0 0,11 2 0 0 0,-5-2-373 0 0,0 0 1 0 0,0-1-1 0 0,1 0 0 0 0,-1-1 1 0 0,14-1-1 0 0,-11-1-727 0 0,1 0-1 0 0,-1-1 0 0 0,0-1 1 0 0,0 0-1 0 0,-1-1 0 0 0,29-12 0 0 0,-31 11 338 0 0,-1 0-1 0 0,0-1 1 0 0,0-1-1 0 0,-1 0 1 0 0,1 0-1 0 0,-1-1 1 0 0,-1 0-1 0 0,0-1 0 0 0,0 0 1 0 0,-1 0-1 0 0,0-1 1 0 0,0 0-1 0 0,-1-1 1 0 0,0 1-1 0 0,9-22 1 0 0,-3-5-4204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11506 0 0,'-4'4'1108'0'0,"0"1"-1"0"0,0-1 0 0 0,1 1 0 0 0,-1 0 1 0 0,1 1-1 0 0,1-1 0 0 0,-1 0 0 0 0,1 1 0 0 0,-3 9 1 0 0,2-3-339 0 0,1-1 0 0 0,0 1 0 0 0,1 0 0 0 0,0 16 0 0 0,2 5-350 0 0,3-1 1 0 0,10 50-1 0 0,-9-54-350 0 0,-4-17-74 0 0,1 0 1 0 0,0-1-1 0 0,1 1 0 0 0,0-1 0 0 0,0 1 1 0 0,7 11-1 0 0,-10-22-13 0 0,1 0 0 0 0,-1 1 0 0 0,1-1 0 0 0,-1 0 0 0 0,0 0 0 0 0,1 0 0 0 0,-1 0 0 0 0,1 0 0 0 0,-1 0 0 0 0,0 0 0 0 0,1 0 0 0 0,-1 0 0 0 0,1 0 0 0 0,-1 0 0 0 0,1 0 0 0 0,-1 0 0 0 0,0 0 0 0 0,1-1 0 0 0,-1 1 0 0 0,1 0 0 0 0,-1 0 0 0 0,0 0 0 0 0,1-1 0 0 0,-1 1 0 0 0,0 0 0 0 0,1 0 0 0 0,-1-1 0 0 0,0 1 0 0 0,0 0 0 0 0,1-1 0 0 0,15-13-172 0 0,-11 9 131 0 0,42-24-414 0 0,-36 23-74 0 0,0 0 0 0 0,0-1 1 0 0,19-16-1 0 0,-27 21 132 0 0,-1-1 1 0 0,0 1-1 0 0,1-1 1 0 0,-1 0-1 0 0,0 0 0 0 0,0 0 1 0 0,-1 0-1 0 0,1 0 0 0 0,-1 0 1 0 0,1 0-1 0 0,-1-1 0 0 0,0 1 1 0 0,0-1-1 0 0,0 1 0 0 0,-1 0 1 0 0,1-1-1 0 0,-1 1 0 0 0,0-7 1 0 0,-4-27-3987 0 0,-2-13 1594 0 0,9 19 6369 0 0,-2 48 6343 0 0,4 22-7397 0 0,-3-28-1481 0 0,0 7-478 0 0,5 38-178 0 0,3 0 0 0 0,2 0 0 0 0,24 69 1 0 0,-23-100-3315 0 0,-6-22-1660 0 0,-4-17-1059 0 0,-3-5 873 0 0,-1-5-1582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18548 0 0,'0'2'337'0'0,"0"0"0"0"0,0 1 1 0 0,0-1-1 0 0,1 0 0 0 0,-1 0 1 0 0,0 0-1 0 0,1 0 0 0 0,0 0 0 0 0,-1 0 1 0 0,1 0-1 0 0,0 0 0 0 0,0 0 0 0 0,0 0 1 0 0,0 0-1 0 0,0 0 0 0 0,1 0 0 0 0,-1-1 1 0 0,0 1-1 0 0,3 1 0 0 0,-1-1-259 0 0,0 0-1 0 0,0 0 1 0 0,0-1 0 0 0,0 1-1 0 0,1-1 1 0 0,-1 0-1 0 0,0 0 1 0 0,1 0-1 0 0,-1 0 1 0 0,1-1 0 0 0,4 1-1 0 0,-5 0 8 0 0,0-1 0 0 0,0 1-1 0 0,0 0 1 0 0,0 0 0 0 0,0 1 0 0 0,-1-1-1 0 0,1 1 1 0 0,0-1 0 0 0,-1 1-1 0 0,1 0 1 0 0,-1 0 0 0 0,0 0 0 0 0,1 0-1 0 0,-1 0 1 0 0,0 1 0 0 0,0-1-1 0 0,-1 1 1 0 0,1-1 0 0 0,0 1 0 0 0,-1 0-1 0 0,1 0 1 0 0,-1 0 0 0 0,0-1-1 0 0,0 1 1 0 0,0 0 0 0 0,-1 0 0 0 0,1 4-1 0 0,3 10 78 0 0,-1 1 0 0 0,-1 0 0 0 0,0 23 0 0 0,-2-36-138 0 0,0 8-20 0 0,0 0 0 0 0,-1 0 0 0 0,-1 0 0 0 0,-6 23 0 0 0,-4 1-2366 0 0,12-37 1987 0 0,0 1 0 0 0,0-1 0 0 0,0 1 0 0 0,1-1 0 0 0,-1 1 0 0 0,0-1 0 0 0,0 1 0 0 0,0-1 0 0 0,1 0 0 0 0,12 5-10498 0 0,-3-3 3307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8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19580 0 0,'-1'0'355'0'0,"-1"1"0"0"0,1-1-1 0 0,-1 0 1 0 0,0 1 0 0 0,1 0-1 0 0,-1-1 1 0 0,1 1 0 0 0,0 0-1 0 0,-1 0 1 0 0,1 0 0 0 0,-1 0-1 0 0,1 0 1 0 0,0 0 0 0 0,0 0-1 0 0,0 0 1 0 0,0 0 0 0 0,-2 2 0 0 0,3-1-234 0 0,0 0 1 0 0,0 0-1 0 0,0 0 1 0 0,0 0 0 0 0,0 0-1 0 0,1 0 1 0 0,-1 0-1 0 0,0 0 1 0 0,1 0 0 0 0,0 0-1 0 0,-1 0 1 0 0,1 0-1 0 0,0 0 1 0 0,1 1 0 0 0,74 189 2912 0 0,16 102-3485 0 0,-89-281-23 0 0,7 24-945 0 0,0-20-2771 0 0,-4-38-8199 0 0,-5 6 4642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8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16043 0 0,'-5'6'1595'0'0,"0"1"-1"0"0,1 1 0 0 0,-1-1 1 0 0,-2 8-1 0 0,-18 62 669 0 0,6-18-1198 0 0,-32 82 36 0 0,-18 44-1598 0 0,77-201-36 0 0,1 0 0 0 0,0 0 0 0 0,2 1-1 0 0,-1 1 1 0 0,2-1 0 0 0,19-18 0 0 0,-22 23 549 0 0,2 1 0 0 0,0 0 0 0 0,0 0 1 0 0,0 1-1 0 0,1 0 0 0 0,1 1 0 0 0,-1 0 1 0 0,1 1-1 0 0,0 1 0 0 0,20-6 0 0 0,-28 10-183 0 0,0 1 0 0 0,0 0 0 0 0,0 0 0 0 0,1 0 0 0 0,-1 0 0 0 0,0 1 0 0 0,0 0-1 0 0,7 2 1 0 0,13 10-3728 0 0,-24-12 3414 0 0,0 0 0 0 0,-1-1-1 0 0,1 1 1 0 0,0 0 0 0 0,0 0 0 0 0,-1 0-1 0 0,1 0 1 0 0,0 0 0 0 0,-1 0 0 0 0,1 0-1 0 0,-1 0 1 0 0,1 1 0 0 0,-1-1-1 0 0,0 0 1 0 0,1 0 0 0 0,-1 0 0 0 0,0 0-1 0 0,0 2 1 0 0,-2 5-2548 0 0,-3-10 1622 0 0,-3-14 1097 0 0,1-48 1352 0 0,5 32 2273 0 0,-4 3 10941 0 0,-1 66-12845 0 0,4-21-1253 0 0,0 1-136 0 0,0 1 0 0 0,2-1 0 0 0,0 1 0 0 0,0-1 0 0 0,2 0 0 0 0,0 1 0 0 0,4 18-1 0 0,-5-35-25 0 0,0-1-1 0 0,1 0 0 0 0,-1 1 0 0 0,0-1 1 0 0,0 0-1 0 0,1 0 0 0 0,-1 1 0 0 0,1-1 0 0 0,-1 0 1 0 0,0 0-1 0 0,1 1 0 0 0,-1-1 0 0 0,0 0 1 0 0,1 0-1 0 0,-1 0 0 0 0,1 0 0 0 0,-1 0 0 0 0,1 0 1 0 0,-1 1-1 0 0,0-1 0 0 0,1 0 0 0 0,-1 0 1 0 0,1 0-1 0 0,-1 0 0 0 0,1-1 0 0 0,-1 1 1 0 0,1 0-1 0 0,-1 0 0 0 0,0 0 0 0 0,1 0 0 0 0,-1 0 1 0 0,1 0-1 0 0,-1-1 0 0 0,0 1 0 0 0,1 0 1 0 0,-1 0-1 0 0,0-1 0 0 0,1 1 0 0 0,-1 0 0 0 0,0-1 1 0 0,1 1-1 0 0,-1 0 0 0 0,0-1 0 0 0,1 1 1 0 0,-1-1-1 0 0,23-20-93 0 0,-18 17 63 0 0,3-2-198 0 0,0 0 0 0 0,1 1 0 0 0,0 0-1 0 0,0 0 1 0 0,0 1 0 0 0,1 0 0 0 0,-1 0-1 0 0,1 1 1 0 0,10-1 0 0 0,-2 0-2054 0 0,-1 2 0 0 0,1 0 0 0 0,-1 1 0 0 0,25 1 0 0 0,-30 2-2783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1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10066 0 0,'2'5'6593'0'0,"9"0"-4013"0"0,18 4-2204 0 0,-23-7 493 0 0,-4-2-815 0 0,-1 1-1 0 0,1 0 0 0 0,0 0 1 0 0,0 0-1 0 0,-1-1 0 0 0,1 1 1 0 0,0 1-1 0 0,-1-1 0 0 0,1 0 1 0 0,-1 0-1 0 0,1 1 0 0 0,-1-1 0 0 0,0 1 1 0 0,0-1-1 0 0,1 1 0 0 0,-1-1 1 0 0,0 1-1 0 0,0 0 0 0 0,-1 0 1 0 0,1-1-1 0 0,0 1 0 0 0,0 0 1 0 0,-1 0-1 0 0,1 0 0 0 0,-1 0 1 0 0,0 0-1 0 0,0 0 0 0 0,0 0 1 0 0,1-1-1 0 0,-2 1 0 0 0,1 0 1 0 0,0 0-1 0 0,0 0 0 0 0,-1 0 0 0 0,1 0 1 0 0,-1 2-1 0 0,-4 10-247 0 0,1-1 0 0 0,-2 0-1 0 0,0 0 1 0 0,-9 15 0 0 0,0 1-73 0 0,15-28 267 0 0,-1 0 0 0 0,1 0 0 0 0,-1-1 0 0 0,1 1 0 0 0,0 0 0 0 0,-1 0-1 0 0,1 0 1 0 0,0 0 0 0 0,0 0 0 0 0,-1 0 0 0 0,1 0 0 0 0,0 0 0 0 0,0 0 0 0 0,0 0 0 0 0,0 0-1 0 0,0 0 1 0 0,1 0 0 0 0,-1 0 0 0 0,0 0 0 0 0,0 0 0 0 0,1-1 0 0 0,-1 1 0 0 0,0 0 0 0 0,1 0-1 0 0,-1 0 1 0 0,2 1 0 0 0,-1-1 17 0 0,0 0 0 0 0,1 0 0 0 0,-1-1 0 0 0,0 1 0 0 0,1-1-1 0 0,-1 1 1 0 0,1-1 0 0 0,-1 1 0 0 0,1-1 0 0 0,-1 0 0 0 0,1 0 0 0 0,-1 0 0 0 0,1 0-1 0 0,-1 0 1 0 0,3 0 0 0 0,8-2 58 0 0,0 0 0 0 0,0 0 0 0 0,14-6 0 0 0,-21 7-151 0 0,3-2-37 0 0,26-9-2498 0 0,-32 11 1954 0 0,0 0 0 0 0,1 0 0 0 0,-1 0 0 0 0,0 0-1 0 0,0-1 1 0 0,0 1 0 0 0,-1-1 0 0 0,1 0 0 0 0,0 1 0 0 0,-1-1 0 0 0,1 0 0 0 0,1-2 0 0 0,2-6-5274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29 148 16564 0 0,'2'9'667'0'0,"-1"0"0"0"0,1 0 0 0 0,1 0 1 0 0,0 0-1 0 0,0 0 0 0 0,0-1 1 0 0,1 0-1 0 0,1 1 0 0 0,6 9 1 0 0,-9-16-603 0 0,0 0 1 0 0,-1 0-1 0 0,1 0 1 0 0,0 0-1 0 0,0 0 1 0 0,0 0-1 0 0,1-1 1 0 0,-1 1-1 0 0,0-1 1 0 0,1 1 0 0 0,-1-1-1 0 0,1 0 1 0 0,-1 0-1 0 0,1 0 1 0 0,-1 0-1 0 0,1-1 1 0 0,0 1-1 0 0,-1-1 1 0 0,1 0-1 0 0,0 1 1 0 0,0-1 0 0 0,-1 0-1 0 0,1-1 1 0 0,0 1-1 0 0,-1 0 1 0 0,1-1-1 0 0,0 1 1 0 0,-1-1-1 0 0,1 0 1 0 0,0 0-1 0 0,-1 0 1 0 0,0 0 0 0 0,1-1-1 0 0,-1 1 1 0 0,4-3-1 0 0,2-2 5 0 0,0 0-1 0 0,0-1 1 0 0,0 1 0 0 0,-1-2-1 0 0,0 1 1 0 0,-1-1 0 0 0,1 0-1 0 0,-2 0 1 0 0,1-1 0 0 0,-1 1-1 0 0,6-14 1 0 0,-9 18-55 0 0,0-1-1 0 0,0 1 1 0 0,-1-1 0 0 0,1 0 0 0 0,-1 0-1 0 0,0 1 1 0 0,0-1 0 0 0,0 0 0 0 0,-1 0-1 0 0,0 0 1 0 0,0 0 0 0 0,0 0-1 0 0,-1 0 1 0 0,1 0 0 0 0,-1 0 0 0 0,0 1-1 0 0,-1-1 1 0 0,1 0 0 0 0,-1 0 0 0 0,0 1-1 0 0,0-1 1 0 0,0 1 0 0 0,-1 0 0 0 0,0 0-1 0 0,-3-5 1 0 0,2 5-15 0 0,0 1-1 0 0,-1 1 1 0 0,1-1 0 0 0,0 0 0 0 0,-1 1-1 0 0,1 0 1 0 0,-1 0 0 0 0,0 0-1 0 0,0 1 1 0 0,0 0 0 0 0,0 0 0 0 0,0 0-1 0 0,0 0 1 0 0,0 1 0 0 0,0 0-1 0 0,0 0 1 0 0,0 0 0 0 0,0 1-1 0 0,0-1 1 0 0,0 1 0 0 0,-5 2 0 0 0,1-1-10 0 0,0 0 0 0 0,1 1 0 0 0,-1-1 0 0 0,1 2 1 0 0,-1 0-1 0 0,1 0 0 0 0,0 0 0 0 0,1 1 0 0 0,-1 0 1 0 0,1 0-1 0 0,-7 7 0 0 0,12-10-101 0 0,1 0 0 0 0,-1 0-1 0 0,1 0 1 0 0,0-1 0 0 0,0 1 0 0 0,0 0 0 0 0,0 0-1 0 0,0 1 1 0 0,0-1 0 0 0,0 0 0 0 0,1 0-1 0 0,-1 0 1 0 0,1 1 0 0 0,-1-1 0 0 0,1 0 0 0 0,0 0-1 0 0,0 1 1 0 0,0-1 0 0 0,0 0 0 0 0,0 1 0 0 0,1-1-1 0 0,-1 0 1 0 0,1 0 0 0 0,-1 0 0 0 0,1 1-1 0 0,0-1 1 0 0,0 0 0 0 0,0 0 0 0 0,0 0 0 0 0,0 0-1 0 0,1 0 1 0 0,-1 0 0 0 0,0-1 0 0 0,4 4-1 0 0,-2-2-764 0 0,0 0-1 0 0,0 1 1 0 0,1-1-1 0 0,0 0 1 0 0,-1-1-1 0 0,1 1 0 0 0,0-1 1 0 0,1 0-1 0 0,-1 0 1 0 0,0 0-1 0 0,1 0 0 0 0,-1-1 1 0 0,0 1-1 0 0,1-1 1 0 0,0 0-1 0 0,5 0 0 0 0,8-2-4130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9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 17596 0 0,'0'0'120'0'0,"-1"1"1"0"0,1-1-1 0 0,-1 1 1 0 0,1-1-1 0 0,0 1 1 0 0,-1-1-1 0 0,1 1 1 0 0,-1-1-1 0 0,1 1 1 0 0,0-1-1 0 0,0 1 1 0 0,-1-1-1 0 0,1 1 1 0 0,0 0-1 0 0,0-1 1 0 0,0 1 0 0 0,-1-1-1 0 0,1 1 1 0 0,0 0-1 0 0,0-1 1 0 0,0 1-1 0 0,0 0 1 0 0,0-1-1 0 0,0 1 1 0 0,0-1-1 0 0,0 1 1 0 0,1 0-1 0 0,-1-1 1 0 0,0 1-1 0 0,0-1 1 0 0,0 1-1 0 0,1 0 1 0 0,-1-1-1 0 0,0 1 1 0 0,1-1-1 0 0,-1 1 1 0 0,0-1-1 0 0,1 1 1 0 0,-1-1-1 0 0,1 1 1 0 0,-1-1-1 0 0,1 0 1 0 0,-1 1-1 0 0,1-1 1 0 0,-1 1-1 0 0,1-1 1 0 0,-1 0 0 0 0,1 0-1 0 0,0 1 1 0 0,-1-1-1 0 0,1 0 1 0 0,-1 0-1 0 0,1 0 1 0 0,0 0-1 0 0,0 1 1 0 0,44 2 661 0 0,-32-3-612 0 0,18 3-141 0 0,0-1-1 0 0,0-2 0 0 0,0-2 0 0 0,0-1 0 0 0,0-1 1 0 0,37-9-1 0 0,-67 13-39 0 0,-1 0 0 0 0,1 0 0 0 0,-1 0 0 0 0,1-1 0 0 0,-1 1-1 0 0,0 0 1 0 0,1 0 0 0 0,-1 0 0 0 0,1 0 0 0 0,-1 0 0 0 0,1-1 0 0 0,-1 1 0 0 0,1 0 0 0 0,-1 0 0 0 0,0-1 0 0 0,1 1 0 0 0,-1 0 0 0 0,1 0 0 0 0,-1-1 0 0 0,0 1 0 0 0,0-1 0 0 0,1 1 0 0 0,-1 0 0 0 0,0-1 0 0 0,1 1 0 0 0,-1-1-1 0 0,0 0 1 0 0,-11-3-469 0 0,-23 0-164 0 0,15 7 636 0 0,-1 1 1 0 0,1 0-1 0 0,0 1 0 0 0,0 1 0 0 0,1 1 0 0 0,0 1 0 0 0,0 0 1 0 0,0 1-1 0 0,1 1 0 0 0,1 1 0 0 0,0 0 0 0 0,0 2 1 0 0,-19 18-1 0 0,31-27 90 0 0,0 1 0 0 0,0-1 0 0 0,0 1 0 0 0,1-1 1 0 0,0 1-1 0 0,0 0 0 0 0,0 1 0 0 0,0-1 0 0 0,1 0 0 0 0,0 1 1 0 0,0-1-1 0 0,1 1 0 0 0,-1 0 0 0 0,1 0 0 0 0,0-1 0 0 0,1 12 1 0 0,0-10-11 0 0,1 0 0 0 0,0 0 0 0 0,1 0 0 0 0,0 0 1 0 0,0 0-1 0 0,0-1 0 0 0,1 1 0 0 0,0-1 0 0 0,0 0 1 0 0,1 0-1 0 0,-1 0 0 0 0,8 9 0 0 0,-3-6-37 0 0,1 0-1 0 0,0 0 1 0 0,0 0-1 0 0,0-1 1 0 0,1-1-1 0 0,1 0 1 0 0,-1 0-1 0 0,1-1 1 0 0,0 0-1 0 0,0-1 1 0 0,1 0-1 0 0,0-1 1 0 0,0 0-1 0 0,0-1 1 0 0,18 3-1 0 0,-19-6-13 0 0,1 0-1 0 0,-1-1 1 0 0,0 0 0 0 0,0 0-1 0 0,20-6 1 0 0,-27 6-265 0 0,0 0 0 0 0,1-1 1 0 0,-1 1-1 0 0,0-1 0 0 0,0 0 1 0 0,0 0-1 0 0,0 0 0 0 0,-1 0 1 0 0,1-1-1 0 0,0 1 0 0 0,-1-1 1 0 0,0 0-1 0 0,0 0 0 0 0,0 0 1 0 0,0-1-1 0 0,0 1 0 0 0,3-7 1 0 0,-6 9-256 0 0,1-1 0 0 0,-1 0 1 0 0,0 0-1 0 0,0 0 0 0 0,0 0 0 0 0,-1 1 0 0 0,1-1 1 0 0,0 0-1 0 0,-1 0 0 0 0,1 0 0 0 0,-1 1 1 0 0,0-1-1 0 0,1 0 0 0 0,-1 1 0 0 0,0-1 0 0 0,0 0 1 0 0,0 1-1 0 0,0-1 0 0 0,0 1 0 0 0,-1 0 1 0 0,1-1-1 0 0,0 1 0 0 0,-1 0 0 0 0,1 0 0 0 0,-2-1 1 0 0,-16-15-5758 0 0</inkml:trace>
  <inkml:trace contextRef="#ctx0" brushRef="#br0" timeOffset="1">27 232 18700 0 0,'16'9'1328'0'0,"6"-2"-680"0"0,5 1 105 0 0,3-5 23 0 0,-3-3-248 0 0,0-3-344 0 0,3-3-120 0 0,1-1-48 0 0,-1-2-112 0 0,-1-4-368 0 0,0 1-760 0 0,-4-1-1081 0 0,-2 3-1496 0 0,-9-1-384 0 0,-5 2-2736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3:5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12083 0 0,'-10'82'10446'0'0,"-1"-5"-7181"0"0,8-43-3153 0 0,0 1 0 0 0,2-1 0 0 0,4 43 0 0 0,-2-74-156 0 0,-1 0 0 0 0,0 0 1 0 0,1 0-1 0 0,-1 0 1 0 0,1 0-1 0 0,0-1 0 0 0,0 1 1 0 0,0 0-1 0 0,0 0 1 0 0,1-1-1 0 0,-1 1 0 0 0,4 4 1 0 0,-4-7 1 0 0,0 1 0 0 0,0-1 1 0 0,0 1-1 0 0,0-1 0 0 0,0 1 0 0 0,1-1 1 0 0,-1 0-1 0 0,0 1 0 0 0,0-1 0 0 0,0 0 1 0 0,0 0-1 0 0,1 0 0 0 0,-1 0 0 0 0,0 0 1 0 0,0 0-1 0 0,0 0 0 0 0,1-1 1 0 0,-1 1-1 0 0,0 0 0 0 0,0-1 0 0 0,0 1 1 0 0,0-1-1 0 0,0 1 0 0 0,0-1 0 0 0,0 1 1 0 0,0-1-1 0 0,0 0 0 0 0,0 1 1 0 0,0-1-1 0 0,0 0 0 0 0,0 0 0 0 0,0 0 1 0 0,0-1-1 0 0,9-7-733 0 0,0 0-1 0 0,-1-1 1 0 0,0 0-1 0 0,-1 0 1 0 0,0-1 0 0 0,0 0-1 0 0,7-15 1 0 0,-5 3-1486 0 0,-1 1 0 0 0,-1-2 0 0 0,6-24 0 0 0,-10 35 2033 0 0,7-37-856 0 0,-6 18 12912 0 0,-2 38-7538 0 0,19 44-877 0 0,30 128-1076 0 0,-40-126-2703 0 0,3-1-1 0 0,31 73 1 0 0,-34-107-1938 0 0,-12-17 2148 0 0,1 0 0 0 0,-1 0 0 0 0,0 0 0 0 0,1 0 0 0 0,-1 0-1 0 0,0 0 1 0 0,0-1 0 0 0,1 1 0 0 0,-1 0 0 0 0,0 0 0 0 0,0 0 0 0 0,0-1 0 0 0,1 1-1 0 0,-1 0 1 0 0,0 0 0 0 0,0-1 0 0 0,0 1 0 0 0,0 0 0 0 0,1 0 0 0 0,-1-1 0 0 0,0 1-1 0 0,0 0 1 0 0,0-1 0 0 0,0 1 0 0 0,0 0 0 0 0,0 0 0 0 0,0-1 0 0 0,0 1 0 0 0,0 0-1 0 0,0-1 1 0 0,0 1 0 0 0,0 0 0 0 0,0-1 0 0 0,-3-40-8246 0 0,-3 10 4318 0 0,-2-2-1299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00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16035 0 0,'10'24'6753'0'0,"11"-2"-3625"0"0,34 14-2363 0 0,-20-14 285 0 0,-24-14-733 0 0,0 1-1 0 0,-1 0 1 0 0,0 1-1 0 0,-1 0 0 0 0,0 1 1 0 0,0-1-1 0 0,10 19 1 0 0,-14-20-202 0 0,-1 1 1 0 0,0 0 0 0 0,0 0-1 0 0,-1 0 1 0 0,0 0 0 0 0,-1 0-1 0 0,0 0 1 0 0,0 1-1 0 0,-2-1 1 0 0,1 16 0 0 0,-3-3-66 0 0,0 0 1 0 0,-2-1-1 0 0,0 1 1 0 0,-2-1 0 0 0,0 0-1 0 0,-1 0 1 0 0,-15 28-1 0 0,2-9-654 0 0,-2-2 0 0 0,-48 64-1 0 0,58-83-678 0 0,1-1-2391 0 0,2-10-4175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11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4753 0 0,'-2'1'253'0'0,"1"0"-1"0"0,-1 0 1 0 0,1 0-1 0 0,0 0 1 0 0,-1 0-1 0 0,1 0 1 0 0,0 1-1 0 0,0-1 1 0 0,0 0-1 0 0,0 1 1 0 0,0-1-1 0 0,0 1 1 0 0,0 0-1 0 0,0-1 1 0 0,1 1-1 0 0,-1 0 1 0 0,1-1-1 0 0,-1 1 1 0 0,1 0-1 0 0,0-1 1 0 0,-1 1 0 0 0,1 0-1 0 0,0 0 1 0 0,0 0-1 0 0,0-1 1 0 0,0 1-1 0 0,1 0 1 0 0,-1 0-1 0 0,0-1 1 0 0,1 1-1 0 0,-1 0 1 0 0,1-1-1 0 0,0 1 1 0 0,0 0-1 0 0,-1-1 1 0 0,1 1-1 0 0,0-1 1 0 0,0 1-1 0 0,0-1 1 0 0,1 0-1 0 0,-1 1 1 0 0,0-1 0 0 0,0 0-1 0 0,1 0 1 0 0,-1 0-1 0 0,1 0 1 0 0,-1 0-1 0 0,1 0 1 0 0,-1 0-1 0 0,1 0 1 0 0,0-1-1 0 0,-1 1 1 0 0,3 0-1 0 0,66 13 5069 0 0,-58-10-5218 0 0,1 0 0 0 0,-1-2-1 0 0,1 1 1 0 0,0-2 0 0 0,0 1-1 0 0,0-2 1 0 0,20-1 0 0 0,92-17 151 0 0,-59 7-95 0 0,19 2 45 0 0,0 3 0 0 0,0 4-1 0 0,131 14 1 0 0,-152-6-144 0 0,0-3 0 0 0,0-2 0 0 0,0-3 0 0 0,86-14 0 0 0,70-25 260 0 0,-206 37-182 0 0,-13 0-274 0 0,-3 3-20 0 0,1 1 0 0 0,0 0-1 0 0,-1 0 1 0 0,1-1 0 0 0,0 1-1 0 0,-1 0 1 0 0,1 0 0 0 0,0 0-1 0 0,-1 1 1 0 0,1-1 0 0 0,-1 0-1 0 0,1 0 1 0 0,0 1 0 0 0,-1-1-1 0 0,-1 1 1 0 0,-25 10-8060 0 0,14 3-143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13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11979 0 0,'-23'11'13330'0'0,"30"-10"-13065"0"0,-1-1-1 0 0,1 2 0 0 0,-1-1 0 0 0,1 1 0 0 0,-1 0 0 0 0,1 0 1 0 0,-1 0-1 0 0,0 1 0 0 0,0 0 0 0 0,8 6 0 0 0,57 44-119 0 0,-44-31 81 0 0,4 0-139 0 0,-22-16-40 0 0,1 1 0 0 0,-1-1 1 0 0,0 2-1 0 0,0-1 0 0 0,0 1 1 0 0,-1 1-1 0 0,-1-1 1 0 0,0 1-1 0 0,9 14 0 0 0,-15-21-14 0 0,0 0-1 0 0,-1 0 1 0 0,1 0-1 0 0,-1 0 1 0 0,0 1-1 0 0,0-1 1 0 0,0 0-1 0 0,0 0 1 0 0,0 0-1 0 0,0 0 1 0 0,0 0-1 0 0,-1 0 0 0 0,1 0 1 0 0,-1 0-1 0 0,1 0 1 0 0,-1 0-1 0 0,0 0 1 0 0,0 0-1 0 0,0 0 1 0 0,0 0-1 0 0,0 0 1 0 0,0-1-1 0 0,0 1 1 0 0,-1 0-1 0 0,1-1 1 0 0,-3 3-1 0 0,-6 5 32 0 0,1-1 0 0 0,-1 0 0 0 0,-15 8-1 0 0,13-8-29 0 0,-10 6 9 0 0,2 1 1 0 0,0 1-1 0 0,0 1 1 0 0,-20 24-1 0 0,34-36-158 0 0,2 1 0 0 0,-1 1 0 0 0,1-1 0 0 0,-1 1 0 0 0,2-1 0 0 0,-1 1 0 0 0,1 0 0 0 0,0 1 0 0 0,1-1 0 0 0,-1 0 0 0 0,2 1 1 0 0,-1 0-1 0 0,1-1 0 0 0,0 1 0 0 0,0 0 0 0 0,1-1 0 0 0,0 1 0 0 0,2 12 0 0 0,7 11-3242 0 0,2-15-5946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1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1621 67 5265 0 0,'-34'-39'15386'0'0,"27"24"-12507"0"0,7 14-2827 0 0,-1 0 0 0 0,1 1 0 0 0,0-1 0 0 0,0 0-1 0 0,-1 1 1 0 0,1-1 0 0 0,-1 1 0 0 0,1-1 0 0 0,0 0-1 0 0,-1 1 1 0 0,1-1 0 0 0,-1 1 0 0 0,0-1 0 0 0,1 1-1 0 0,-1-1 1 0 0,1 1 0 0 0,-1 0 0 0 0,0-1 0 0 0,1 1-1 0 0,-1 0 1 0 0,0-1 0 0 0,1 1 0 0 0,-1 0 0 0 0,0 0-1 0 0,1 0 1 0 0,-1 0 0 0 0,0-1 0 0 0,0 1 0 0 0,1 0-1 0 0,-1 0 1 0 0,0 0 0 0 0,0 0 0 0 0,1 1-1 0 0,-1-1 1 0 0,0 0 0 0 0,1 0 0 0 0,-1 0 0 0 0,0 1-1 0 0,1-1 1 0 0,-1 0 0 0 0,0 1 0 0 0,1-1 0 0 0,-2 1-1 0 0,-54 67 2203 0 0,48-57-2172 0 0,0 1-1 0 0,0-1 1 0 0,-1-1-1 0 0,-1 0 1 0 0,0 0-1 0 0,0-1 1 0 0,-1 0-1 0 0,0-1 1 0 0,0 0-1 0 0,-18 9 1 0 0,25-16-80 0 0,-176 85 414 0 0,154-71-343 0 0,0 1 1 0 0,1 2-1 0 0,1 0 1 0 0,-35 35-1 0 0,-12 27-58 0 0,-62 89 0 0 0,6-6 0 0 0,96-126-8 0 0,-180 223 39 0 0,158-188 44 0 0,-74 136-1 0 0,79-110-53 0 0,4 2 0 0 0,4 2 0 0 0,5 2 0 0 0,5 1-1 0 0,4 1 1 0 0,-17 163 0 0 0,37-194-45 0 0,4 0-1 0 0,3 1 1 0 0,3-1-1 0 0,3 0 1 0 0,4 0-1 0 0,23 82 0 0 0,2-12 36 0 0,16 72-8 0 0,87 224 0 0 0,-106-366 21 0 0,4-1 0 0 0,3-1 1 0 0,3-3-1 0 0,3-1 1 0 0,81 93-1 0 0,-91-123 17 0 0,1-1-1 0 0,2-3 1 0 0,86 62 0 0 0,147 65 106 0 0,-240-141-113 0 0,0 0 1 0 0,-2 3-1 0 0,30 27 0 0 0,-4-3-19 0 0,-29-28-31 0 0,1 0 0 0 0,0-2 0 0 0,2-1 0 0 0,0-2 1 0 0,1-1-1 0 0,0-1 0 0 0,1-1 0 0 0,38 8 0 0 0,-11-5-56 0 0,1-2 0 0 0,104 7 0 0 0,-156-18 42 0 0,0-1 0 0 0,1 1 0 0 0,-1 1 0 0 0,0-1 0 0 0,0 2-1 0 0,0-1 1 0 0,-1 1 0 0 0,12 7 0 0 0,-11-6-1 0 0,1 0-1 0 0,0-1 1 0 0,0 0-1 0 0,0 0 1 0 0,13 2 0 0 0,14-2-4 0 0,-29-4 15 0 0,-1 0 0 0 0,1 1 1 0 0,-1 0-1 0 0,1 0 0 0 0,-1 0 0 0 0,7 3 0 0 0,65 35 40 0 0,-51-16 232 0 0,-21-19-263 0 0,0-1-1 0 0,0 0 1 0 0,0 0 0 0 0,0-1 0 0 0,0 0 0 0 0,0 0 0 0 0,1-1 0 0 0,-1 1 0 0 0,1-1 0 0 0,-1-1 0 0 0,1 1 0 0 0,-1-1-1 0 0,1 0 1 0 0,9-2 0 0 0,-11 3-2 0 0,0-1 1 0 0,-1 1-1 0 0,1-1 0 0 0,0 1 0 0 0,-1 1 0 0 0,1-1 0 0 0,-1 1 1 0 0,1 0-1 0 0,-1 0 0 0 0,0 0 0 0 0,0 0 0 0 0,0 1 0 0 0,7 5 0 0 0,19 9 8 0 0,-26-15-9 0 0,1 0 0 0 0,0-1-1 0 0,-1 0 1 0 0,1 0 0 0 0,0 0 0 0 0,0-1-1 0 0,-1 0 1 0 0,1 1 0 0 0,0-2-1 0 0,0 1 1 0 0,0-1 0 0 0,5-1-1 0 0,11 0-1 0 0,-9 2 5 0 0,1 0 0 0 0,0 1 0 0 0,-1 0-1 0 0,1 1 1 0 0,-1 0 0 0 0,14 5-1 0 0,37 6 46 0 0,-48-14-92 0 0,6 1 241 0 0,-20 0-225 0 0,-1 0 0 0 0,1 0-1 0 0,-1 0 1 0 0,1 0 0 0 0,-1 0-1 0 0,0 0 1 0 0,1 0 0 0 0,-1 0-1 0 0,1 0 1 0 0,-1 1 0 0 0,0-1 0 0 0,1 0-1 0 0,-1 0 1 0 0,1 1 0 0 0,-1-1-1 0 0,0 0 1 0 0,1 0 0 0 0,-1 1 0 0 0,0-1-1 0 0,1 0 1 0 0,-1 1 0 0 0,0-1-1 0 0,0 1 1 0 0,1-1 0 0 0,-1 0-1 0 0,0 1 1 0 0,0-1 0 0 0,0 1 0 0 0,0-1-1 0 0,1 0 1 0 0,-1 1 0 0 0,0-1-1 0 0,0 1 1 0 0,0 0 0 0 0,-18-1-10374 0 0,2-6 3729 0 0,-4 7-1698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1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328 104 4441 0 0,'2'-1'457'0'0,"-1"-1"0"0"0,0 1-1 0 0,0 0 1 0 0,0 0 0 0 0,0-1 0 0 0,0 1 0 0 0,0-1 0 0 0,0 1 0 0 0,0-1-1 0 0,0 1 1 0 0,-1-1 0 0 0,1 0 0 0 0,-1 1 0 0 0,1-1 0 0 0,-1 0-1 0 0,1 1 1 0 0,-1-1 0 0 0,0 0 0 0 0,0 0 0 0 0,0 1 0 0 0,0-1 0 0 0,-1-3-1 0 0,0 2 4 0 0,0 1 0 0 0,0-1 0 0 0,0 1 0 0 0,-1-1 0 0 0,1 1 0 0 0,-1 0-1 0 0,1-1 1 0 0,-1 1 0 0 0,0 0 0 0 0,0 0 0 0 0,0 0 0 0 0,0 1 0 0 0,-3-3-1 0 0,-1 0 20 0 0,0 0 0 0 0,0 0-1 0 0,0 1 1 0 0,-1 0-1 0 0,1 0 1 0 0,-1 1 0 0 0,0 0-1 0 0,0 0 1 0 0,1 0-1 0 0,-14 0 1 0 0,15 2-351 0 0,0 1-1 0 0,0 0 1 0 0,0 0 0 0 0,1 0-1 0 0,-1 1 1 0 0,0 0 0 0 0,0 0 0 0 0,1 0-1 0 0,-1 0 1 0 0,1 1 0 0 0,0-1-1 0 0,0 1 1 0 0,0 1 0 0 0,0-1-1 0 0,0 0 1 0 0,0 1 0 0 0,1 0-1 0 0,-4 5 1 0 0,-7 10 82 0 0,2 0 0 0 0,-18 34 0 0 0,27-48-177 0 0,-12 23 34 0 0,2 1 0 0 0,0 0 0 0 0,2 1 0 0 0,2 0 1 0 0,0 1-1 0 0,-5 43 0 0 0,12-61-69 0 0,1 1 0 0 0,0-1 0 0 0,2 1 1 0 0,-1-1-1 0 0,1 0 0 0 0,1 1 0 0 0,1-1 0 0 0,0 0 1 0 0,0 0-1 0 0,1 0 0 0 0,1-1 0 0 0,0 0 0 0 0,1 1 0 0 0,0-2 1 0 0,1 1-1 0 0,0-1 0 0 0,17 20 0 0 0,-12-19-37 0 0,0 0 0 0 0,1-1 0 0 0,0 0-1 0 0,1-1 1 0 0,0 0 0 0 0,1-1 0 0 0,31 13 0 0 0,-36-17-503 0 0,1-1 0 0 0,0 0-1 0 0,1-1 1 0 0,-1 0 0 0 0,0-1 0 0 0,1 0 0 0 0,0-1 0 0 0,-1-1 0 0 0,1 1 0 0 0,0-2 0 0 0,-1 0 0 0 0,20-4 0 0 0,-25 4-331 0 0,-1-1 0 0 0,0-1 0 0 0,0 1 1 0 0,0-1-1 0 0,0 1 0 0 0,0-2 0 0 0,-1 1 0 0 0,1 0 1 0 0,-1-1-1 0 0,0 0 0 0 0,0 0 0 0 0,0 0 0 0 0,-1 0 1 0 0,5-8-1 0 0,12-16-5267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13 10098 0 0,'0'-1'433'0'0,"-1"1"-1"0"0,0 0 1 0 0,1-1-1 0 0,-1 1 1 0 0,0 0 0 0 0,1 0-1 0 0,-1-1 1 0 0,0 1-1 0 0,0 0 1 0 0,1 0 0 0 0,-1 0-1 0 0,0 0 1 0 0,0 0-1 0 0,1 0 1 0 0,-1 0-1 0 0,0 0 1 0 0,0 0 0 0 0,0 0-1 0 0,1 1 1 0 0,-1-1-1 0 0,0 0 1 0 0,1 0 0 0 0,-2 1-1 0 0,-8 16 3998 0 0,6 28-2584 0 0,4-42-1524 0 0,4 71 4 0 0,3-1-1 0 0,3 0 1 0 0,4-1 0 0 0,2 0 0 0 0,30 77 0 0 0,-41-133-568 0 0,0 0 0 0 0,2 0 0 0 0,0-1 1 0 0,0 0-1 0 0,15 22 0 0 0,-22-37 175 0 0,1 1-1 0 0,-1-1 1 0 0,0 1 0 0 0,0-1-1 0 0,0 1 1 0 0,1-1 0 0 0,-1 1 0 0 0,0-1-1 0 0,0 1 1 0 0,1-1 0 0 0,-1 0-1 0 0,0 1 1 0 0,1-1 0 0 0,-1 0 0 0 0,1 1-1 0 0,-1-1 1 0 0,0 0 0 0 0,1 1-1 0 0,-1-1 1 0 0,1 0 0 0 0,-1 0-1 0 0,1 1 1 0 0,-1-1 0 0 0,1 0 0 0 0,-1 0-1 0 0,1 0 1 0 0,-1 0 0 0 0,1 0-1 0 0,-1 0 1 0 0,1 0 0 0 0,-1 0 0 0 0,1 0-1 0 0,-1 0 1 0 0,1 0 0 0 0,0 0-1 0 0,1-19-1828 0 0,-12-31-297 0 0,-73-211-4155 0 0,17 62 5256 0 0,61 181 1215 0 0,-1-1 509 0 0,0-1 0 0 0,-2-23 1 0 0,7 40-393 0 0,0-1 1 0 0,1 0-1 0 0,0 1 1 0 0,-1-1-1 0 0,2 0 1 0 0,-1 1-1 0 0,0-1 1 0 0,1 0-1 0 0,-1 1 1 0 0,1-1-1 0 0,0 0 1 0 0,0 1-1 0 0,1-1 1 0 0,-1 1-1 0 0,1 0 1 0 0,0-1-1 0 0,0 1 0 0 0,3-4 1 0 0,-3 5-122 0 0,0 0 1 0 0,0 1-1 0 0,0 0 1 0 0,1 0-1 0 0,-1 0 1 0 0,0 0-1 0 0,1 0 1 0 0,-1 0-1 0 0,0 0 0 0 0,1 1 1 0 0,-1-1-1 0 0,1 1 1 0 0,-1 0-1 0 0,1-1 1 0 0,0 1-1 0 0,-1 1 1 0 0,1-1-1 0 0,-1 0 0 0 0,1 0 1 0 0,-1 1-1 0 0,1 0 1 0 0,-1-1-1 0 0,4 3 1 0 0,7 2 267 0 0,1 0 0 0 0,23 15 0 0 0,-28-14-195 0 0,1-1 36 0 0,1 2 0 0 0,-1-1 0 0 0,-1 1 0 0 0,1 1 1 0 0,-1 0-1 0 0,0 0 0 0 0,-1 1 0 0 0,0 0 0 0 0,11 16 0 0 0,-16-20-125 0 0,0 1 0 0 0,-1-1-1 0 0,1 1 1 0 0,-1 0 0 0 0,0 0-1 0 0,0 0 1 0 0,-1 0-1 0 0,0 0 1 0 0,0 1 0 0 0,0-1-1 0 0,-1 0 1 0 0,0 0 0 0 0,0 1-1 0 0,-1-1 1 0 0,1 0-1 0 0,-1 0 1 0 0,-1 1 0 0 0,1-1-1 0 0,-1 0 1 0 0,-3 6-1 0 0,2-4-58 0 0,-1 0 0 0 0,0 0 0 0 0,0 0-1 0 0,-1-1 1 0 0,0 1 0 0 0,-1-1-1 0 0,0 0 1 0 0,0-1 0 0 0,0 1-1 0 0,-10 6 1 0 0,12-9-127 0 0,-1-1 0 0 0,1 0 1 0 0,-1 0-1 0 0,0-1 0 0 0,0 0 0 0 0,0 1 0 0 0,0-2 0 0 0,0 1 0 0 0,0-1 1 0 0,-1 1-1 0 0,1-1 0 0 0,-1-1 0 0 0,1 1 0 0 0,-1-1 0 0 0,1 0 0 0 0,-1 0 0 0 0,-9-2 1 0 0,76-7-18009 0 0,-33 2 11966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83 10634 0 0,'-6'-11'2678'0'0,"-15"-22"3360"0"0,20 32-5623 0 0,0-1 0 0 0,0 0 1 0 0,0 1-1 0 0,-1-1 0 0 0,1 1 0 0 0,-1 0 0 0 0,1-1 0 0 0,-1 1 0 0 0,1 0 1 0 0,-1 0-1 0 0,0 0 0 0 0,0 0 0 0 0,0 0 0 0 0,-2-1 0 0 0,3 2-331 0 0,0 1-1 0 0,0-1 1 0 0,0 0-1 0 0,1 0 1 0 0,-1 1-1 0 0,0-1 1 0 0,0 1-1 0 0,0-1 1 0 0,1 1-1 0 0,-1-1 0 0 0,0 1 1 0 0,1-1-1 0 0,-1 1 1 0 0,0 0-1 0 0,1-1 1 0 0,-1 1-1 0 0,1 0 1 0 0,-1 0-1 0 0,1-1 1 0 0,-1 1-1 0 0,1 0 1 0 0,0 0-1 0 0,-1 0 0 0 0,1-1 1 0 0,0 1-1 0 0,0 0 1 0 0,-1 0-1 0 0,1 0 1 0 0,0 0-1 0 0,0 0 1 0 0,0 0-1 0 0,0 0 1 0 0,0-1-1 0 0,1 3 0 0 0,-1 34 608 0 0,5-4-568 0 0,2 0 0 0 0,1 0 0 0 0,1-1 0 0 0,2 0 1 0 0,2-1-1 0 0,0 0 0 0 0,2-1 0 0 0,23 35 0 0 0,-24-44-116 0 0,30 35 1 0 0,-40-52-6 0 0,0 0 1 0 0,0 0-1 0 0,0 0 0 0 0,1 0 1 0 0,-1 0-1 0 0,1-1 0 0 0,0 0 1 0 0,0 0-1 0 0,0 0 1 0 0,1-1-1 0 0,-1 0 0 0 0,1 0 1 0 0,10 3-1 0 0,-14-5-1 0 0,0 0 0 0 0,-1 0 1 0 0,1 0-1 0 0,0 0 0 0 0,0-1 0 0 0,-1 1 0 0 0,1 0 0 0 0,0-1 0 0 0,-1 1 0 0 0,1-1 0 0 0,-1 0 1 0 0,1 1-1 0 0,0-1 0 0 0,-1 0 0 0 0,0 0 0 0 0,1 0 0 0 0,-1 0 0 0 0,1 0 0 0 0,1-2 1 0 0,0-1 2 0 0,-1 1 0 0 0,1-1 0 0 0,-1 1 0 0 0,0-1 0 0 0,0 0 0 0 0,0 0 0 0 0,2-7 0 0 0,0-4 13 0 0,0 0 0 0 0,-1-1 0 0 0,1-21 0 0 0,-3 5-14 0 0,-1-1 0 0 0,-1 1-1 0 0,-11-62 1 0 0,9 75-64 0 0,-2 0 0 0 0,0 0-1 0 0,-1 1 1 0 0,-1-1 0 0 0,0 2 0 0 0,-2-1-1 0 0,-19-31 1 0 0,3 29-719 0 0,12 18-1808 0 0,13 2 2334 0 0,0 1-1 0 0,-1-1 1 0 0,1 0 0 0 0,-1 1-1 0 0,1-1 1 0 0,0 1 0 0 0,0-1-1 0 0,-1 1 1 0 0,1-1 0 0 0,0 1-1 0 0,0-1 1 0 0,-1 1 0 0 0,1 0-1 0 0,0-1 1 0 0,0 1 0 0 0,0-1-1 0 0,0 1 1 0 0,0-1 0 0 0,0 1-1 0 0,0 0 1 0 0,0-1 0 0 0,0 1-1 0 0,0-1 1 0 0,0 1 0 0 0,1 0-1 0 0,1 7-5545 0 0,3 2-2567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12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7882 0 0,'-1'2'9172'0'0,"1"4"-4447"0"0,5 40-3314 0 0,-3-29-1470 0 0,2 6-52 0 0,11 39 0 0 0,-13-56-874 0 0,0 0-1 0 0,1 0 1 0 0,0 0-1 0 0,0 0 1 0 0,0 0 0 0 0,6 6-1 0 0,-8-11 370 0 0,3 4-825 0 0</inkml:trace>
  <inkml:trace contextRef="#ctx0" brushRef="#br0" timeOffset="1">153 0 12483 0 0,'3'12'7664'0'0,"-3"4"-3498"0"0,-6 48-4289 0 0,2-21-2085 0 0,3-27-1107 0 0,0-26 1521 0 0,5-27 2926 0 0,-3 35-1020 0 0,0-1-1 0 0,1 1 1 0 0,-1-1-1 0 0,1 1 0 0 0,0 0 1 0 0,0 0-1 0 0,0 0 1 0 0,0 0-1 0 0,0 0 1 0 0,0 0-1 0 0,0 1 1 0 0,1-1-1 0 0,-1 1 1 0 0,1-1-1 0 0,-1 1 1 0 0,1 0-1 0 0,-1 0 0 0 0,1 0 1 0 0,0 0-1 0 0,-1 1 1 0 0,1-1-1 0 0,0 1 1 0 0,0-1-1 0 0,0 1 1 0 0,-1 0-1 0 0,6 1 1 0 0,-6-1-220 0 0,0 0 1 0 0,-1 1-1 0 0,1-1 1 0 0,0 1 0 0 0,0-1-1 0 0,0 1 1 0 0,0 0-1 0 0,0 0 1 0 0,-1 0 0 0 0,1 0-1 0 0,0 0 1 0 0,-1 0-1 0 0,1 0 1 0 0,-1 0-1 0 0,1 1 1 0 0,1 1 0 0 0,-2-1-363 0 0,0-1 0 0 0,0 1 0 0 0,0 0 0 0 0,0 0 0 0 0,0 0 0 0 0,-1 0 0 0 0,1 0 1 0 0,-1 0-1 0 0,1 0 0 0 0,-1 0 0 0 0,0 0 0 0 0,1 0 0 0 0,-1 1 0 0 0,0-1 0 0 0,-1 0 1 0 0,1 0-1 0 0,0 0 0 0 0,-1 2 0 0 0,-2 8-5438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26 14083 0 0,'-1'0'288'0'0,"1"-1"1"0"0,-1 1-1 0 0,1-1 1 0 0,-1 1-1 0 0,1-1 1 0 0,-1 1-1 0 0,1-1 1 0 0,0 0-1 0 0,-1 1 0 0 0,1-1 1 0 0,0 0-1 0 0,0 1 1 0 0,-1-1-1 0 0,1 0 1 0 0,0 1-1 0 0,0-1 0 0 0,0 0 1 0 0,0 0-1 0 0,0 1 1 0 0,0-1-1 0 0,0 0 1 0 0,0 0-1 0 0,0 1 0 0 0,0-1 1 0 0,1 0-1 0 0,-1 1 1 0 0,0-1-1 0 0,0 0 1 0 0,1 1-1 0 0,-1-1 1 0 0,0 0-1 0 0,1 0 0 0 0,1 0-63 0 0,-1 1 1 0 0,1-1-1 0 0,-1 1 0 0 0,1-1 0 0 0,-1 1 0 0 0,1 0 0 0 0,-1 0 0 0 0,1-1 0 0 0,0 1 0 0 0,-1 0 0 0 0,1 0 0 0 0,-1 1 0 0 0,1-1 0 0 0,1 0 0 0 0,14 4-18 0 0,-1 0 0 0 0,18 7 0 0 0,-28-9 342 0 0,11 3-423 0 0,0 2 0 0 0,-1 0 0 0 0,0 1 0 0 0,0 0 0 0 0,0 2 0 0 0,-1 0-1 0 0,26 22 1 0 0,-37-27-41 0 0,0 0 1 0 0,0 1-1 0 0,-1-1 0 0 0,0 1 0 0 0,0 0 0 0 0,-1-1 1 0 0,0 1-1 0 0,0 0 0 0 0,0 0 0 0 0,0 1 0 0 0,-1-1 1 0 0,0 0-1 0 0,-1 0 0 0 0,1 9 0 0 0,-2 12 73 0 0,0 1-1 0 0,-6 26 1 0 0,3-20-118 0 0,0-7-163 0 0,-3 37 234 0 0,7-61-341 0 0,0 0 0 0 0,0 0 0 0 0,0 0 0 0 0,1 1 0 0 0,-1-1 0 0 0,1 0 0 0 0,0 0 0 0 0,-1 0 0 0 0,2 0 0 0 0,-1 0 0 0 0,0 0 0 0 0,0 0 0 0 0,1 0-1 0 0,0-1 1 0 0,3 5 0 0 0,-5-6-83 0 0,1-1-1 0 0,-1 1 0 0 0,1-1 1 0 0,0 1-1 0 0,-1-1 0 0 0,1 1 0 0 0,0-1 1 0 0,-1 1-1 0 0,1-1 0 0 0,0 0 1 0 0,0 1-1 0 0,-1-1 0 0 0,1 0 0 0 0,0 0 1 0 0,0 0-1 0 0,-1 0 0 0 0,1 1 0 0 0,0-1 1 0 0,0 0-1 0 0,0 0 0 0 0,-1-1 1 0 0,1 1-1 0 0,0 0 0 0 0,0 0 0 0 0,0 0 1 0 0,-1 0-1 0 0,1-1 0 0 0,0 1 0 0 0,0 0 1 0 0,-1-1-1 0 0,2 0 0 0 0,5-1-2971 0 0,10 0-4994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3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8930 0 0,'3'-6'13708'0'0,"-2"6"-13490"0"0,9 14 3879 0 0,8 24-2968 0 0,71 264 827 0 0,-64-212-2013 0 0,-24-85 23 0 0,0-3 13 0 0,-1 0-1 0 0,0-1 1 0 0,0 1-1 0 0,1-1 1 0 0,-1 1-1 0 0,1-1 1 0 0,-1 1 0 0 0,1-1-1 0 0,0 1 1 0 0,-1-1-1 0 0,1 0 1 0 0,0 1-1 0 0,0-1 1 0 0,0 0-1 0 0,0 0 1 0 0,0 0 0 0 0,0 1-1 0 0,2 0 1 0 0,-2-4-4 0 0,0 0 1 0 0,-1 0-1 0 0,1 1 1 0 0,0-1 0 0 0,-1 0-1 0 0,1 0 1 0 0,-1 0-1 0 0,0 1 1 0 0,1-1-1 0 0,-1 0 1 0 0,0-2 0 0 0,0 3 6 0 0,2-22-44 0 0,2 1 1 0 0,9-33 0 0 0,-11 49 53 0 0,0-1 0 0 0,0 0 0 0 0,1 1 0 0 0,0-1 0 0 0,0 1 0 0 0,1 0 0 0 0,0 0 0 0 0,0 1 0 0 0,0-1 0 0 0,1 1 0 0 0,0-1 0 0 0,6-4 0 0 0,-9 9-72 0 0,-1 0 0 0 0,0 0 0 0 0,1 0 0 0 0,-1 1 0 0 0,1-1 1 0 0,-1 1-1 0 0,1-1 0 0 0,-1 1 0 0 0,1-1 0 0 0,-1 1 0 0 0,1 0 0 0 0,-1 0 0 0 0,1 0 0 0 0,0 0 0 0 0,-1 0 1 0 0,1 0-1 0 0,-1 0 0 0 0,1 1 0 0 0,-1-1 0 0 0,1 0 0 0 0,-1 1 0 0 0,3 1 0 0 0,14 7-3979 0 0,-2 3-4360 0 0,-15-11 7537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39 8970 0 0,'-6'-5'1792'0'0,"3"1"-819"0"0,0 1-1 0 0,0 0 1 0 0,0 0 0 0 0,0 0 0 0 0,-1 0-1 0 0,0 0 1 0 0,1 1 0 0 0,-1-1-1 0 0,0 1 1 0 0,-8-3 0 0 0,11 5-859 0 0,1 1 0 0 0,-1-1 1 0 0,0 0-1 0 0,0 0 0 0 0,1 0 1 0 0,-1 1-1 0 0,0-1 0 0 0,1 0 0 0 0,-1 1 1 0 0,0-1-1 0 0,1 1 0 0 0,-1-1 1 0 0,0 1-1 0 0,1-1 0 0 0,-1 1 0 0 0,1-1 1 0 0,-1 1-1 0 0,1 0 0 0 0,-1-1 1 0 0,1 1-1 0 0,0 0 0 0 0,-1-1 0 0 0,1 1 1 0 0,0 0-1 0 0,-1-1 0 0 0,1 1 1 0 0,0 0-1 0 0,0 0 0 0 0,0-1 0 0 0,-1 2 1 0 0,-4 29 320 0 0,4-26-231 0 0,-6 133 326 0 0,2-16-460 0 0,3-101-81 0 0,1 1-99 0 0,-2 0-1 0 0,0 0 1 0 0,-1 0 0 0 0,-1-1-1 0 0,-11 27 1 0 0,16-48 77 0 0,0 1 1 0 0,0-1-1 0 0,0 1 1 0 0,0-1-1 0 0,0 1 1 0 0,0-1-1 0 0,0 0 1 0 0,0 1-1 0 0,0-1 1 0 0,0 0-1 0 0,-1 1 1 0 0,1-1-1 0 0,0 1 1 0 0,0-1-1 0 0,-1 0 1 0 0,1 1-1 0 0,0-1 1 0 0,0 0-1 0 0,-1 0 1 0 0,1 1-1 0 0,0-1 1 0 0,-1 0-1 0 0,1 0 1 0 0,0 1-1 0 0,-1-1 1 0 0,1 0-1 0 0,0 0 1 0 0,-1 0-1 0 0,1 1 1 0 0,-1-1 0 0 0,1 0-1 0 0,0 0 1 0 0,-1 0-1 0 0,0 0 1 0 0,-4-15-757 0 0,5-23 261 0 0,2 25 494 0 0,0 0 1 0 0,1 0-1 0 0,0 1 1 0 0,1-1-1 0 0,0 1 0 0 0,8-13 1 0 0,-11 22 33 0 0,1 0 1 0 0,-1 0-1 0 0,1 1 1 0 0,0-1-1 0 0,0 1 1 0 0,0-1 0 0 0,0 1-1 0 0,1 0 1 0 0,-1 0-1 0 0,1 0 1 0 0,-1 0-1 0 0,1 0 1 0 0,0 0-1 0 0,-1 1 1 0 0,1-1 0 0 0,0 1-1 0 0,0 0 1 0 0,0 0-1 0 0,0 0 1 0 0,0 0-1 0 0,1 1 1 0 0,-1-1-1 0 0,0 1 1 0 0,0 0-1 0 0,0-1 1 0 0,1 2 0 0 0,-1-1-1 0 0,0 0 1 0 0,6 2-1 0 0,10 3 89 0 0,-1 2-1 0 0,0 0 1 0 0,0 1 0 0 0,29 17-1 0 0,6 3-1948 0 0,2-8-4918 0 0,-55-19 6683 0 0,0-1-1 0 0,0 0 0 0 0,1 0 1 0 0,-1 0-1 0 0,0 0 0 0 0,0 1 1 0 0,1-1-1 0 0,-1 0 1 0 0,0 0-1 0 0,1 0 0 0 0,-1 0 1 0 0,0 0-1 0 0,0 0 1 0 0,1 0-1 0 0,-1 0 0 0 0,0 0 1 0 0,1 0-1 0 0,-1 0 0 0 0,0 0 1 0 0,1 0-1 0 0,-1 0 1 0 0,0 0-1 0 0,0 0 0 0 0,1-1 1 0 0,-1 1-1 0 0,0 0 0 0 0,1 0 1 0 0,-1 0-1 0 0,0 0 1 0 0,0 0-1 0 0,1-1 0 0 0,-1 1 1 0 0,0 0-1 0 0,0 0 1 0 0,0-1-1 0 0,1 1 0 0 0,-1 0 1 0 0,0-1-1 0 0,-3-10-2186 0 0,1 4 861 0 0,5-6-3257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 9666 0 0,'-2'-1'456'0'0,"1"-1"0"0"0,-1 1 0 0 0,-1 0-1 0 0,1 0 1 0 0,0 0 0 0 0,0 0 0 0 0,0 1 0 0 0,0-1 0 0 0,-1 0-1 0 0,1 1 1 0 0,0 0 0 0 0,-1-1 0 0 0,1 1 0 0 0,0 0 0 0 0,-3 0-1 0 0,4 1-336 0 0,0 0 0 0 0,0-1 0 0 0,0 1 0 0 0,0 0 0 0 0,0-1 0 0 0,0 1 0 0 0,0 0 0 0 0,1 0 0 0 0,-1 0 0 0 0,0 0 0 0 0,0 0 0 0 0,1 0 0 0 0,-1 0 0 0 0,1 0 0 0 0,-1 0 0 0 0,1 0 0 0 0,-1 0 0 0 0,1 0 0 0 0,-1 0 0 0 0,1 1 0 0 0,0-1 0 0 0,0 0 0 0 0,0 0 0 0 0,0 0 0 0 0,0 1 0 0 0,0-1 0 0 0,0 0 0 0 0,0 0 0 0 0,0 0 0 0 0,0 1 0 0 0,1 0 0 0 0,5 45 299 0 0,2 0 1 0 0,2 0-1 0 0,3-1 0 0 0,23 60 0 0 0,-35-102-448 0 0,1 0-50 0 0,-1 1 0 0 0,1-1 0 0 0,-1 0 0 0 0,1 0 0 0 0,0-1 0 0 0,1 1 0 0 0,-1 0 1 0 0,1-1-1 0 0,3 4 0 0 0,-6-7 64 0 0,0 1-1 0 0,0-1 1 0 0,0 0 0 0 0,1 0 0 0 0,-1 0 0 0 0,0 0 0 0 0,0 0-1 0 0,1 1 1 0 0,-1-1 0 0 0,0 0 0 0 0,0 0 0 0 0,1 0 0 0 0,-1 0 0 0 0,0 0-1 0 0,0 0 1 0 0,1 0 0 0 0,-1 0 0 0 0,0 0 0 0 0,0 0 0 0 0,1 0-1 0 0,-1 0 1 0 0,0 0 0 0 0,0 0 0 0 0,1 0 0 0 0,-1 0 0 0 0,0 0 0 0 0,0-1-1 0 0,0 1 1 0 0,1 0 0 0 0,-1 0 0 0 0,0 0 0 0 0,0 0 0 0 0,1 0-1 0 0,-1-1 1 0 0,0 1 0 0 0,0 0 0 0 0,0 0 0 0 0,8-13-222 0 0,0-16 177 0 0,-7 27 42 0 0,-1-1-55 0 0,4-12 138 0 0,-1 1 0 0 0,2-1 0 0 0,12-27-1 0 0,-15 39-279 0 0,0-1 0 0 0,0 0 0 0 0,0 1 0 0 0,1 0 0 0 0,0-1 0 0 0,-1 1-1 0 0,1 0 1 0 0,0 1 0 0 0,1-1 0 0 0,-1 0 0 0 0,0 1 0 0 0,1 0 0 0 0,-1 0-1 0 0,1 0 1 0 0,0 0 0 0 0,0 0 0 0 0,0 1 0 0 0,0 0 0 0 0,5-2 0 0 0,30-2-7205 0 0,-19 3 1655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4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46 9418 0 0,'-3'0'614'0'0,"-1"0"0"0"0,0 0 0 0 0,0 1 0 0 0,0-1 0 0 0,1 1 0 0 0,-1 0 0 0 0,0 0 0 0 0,1 0 0 0 0,-1 0 0 0 0,1 0 0 0 0,-1 1 0 0 0,1 0 0 0 0,-1 0 0 0 0,1 0 0 0 0,0 0 0 0 0,0 0 0 0 0,0 1 0 0 0,-4 4 0 0 0,6-5-480 0 0,-1 0 1 0 0,1 1-1 0 0,0-1 0 0 0,0 1 1 0 0,0-1-1 0 0,0 1 0 0 0,0-1 1 0 0,1 1-1 0 0,-1 0 0 0 0,1-1 1 0 0,0 1-1 0 0,0 0 0 0 0,0-1 1 0 0,0 1-1 0 0,0 0 0 0 0,0-1 1 0 0,1 1-1 0 0,-1 0 0 0 0,1-1 1 0 0,0 1-1 0 0,0-1 0 0 0,0 1 1 0 0,0-1-1 0 0,0 1 0 0 0,0-1 1 0 0,1 0-1 0 0,1 3 0 0 0,2 1-94 0 0,-1 0 1 0 0,1-1-1 0 0,0 1 0 0 0,1-1 0 0 0,-1 0 0 0 0,1 0 0 0 0,0-1 1 0 0,0 0-1 0 0,0 0 0 0 0,1 0 0 0 0,-1-1 0 0 0,1 0 0 0 0,0 0 1 0 0,0-1-1 0 0,12 3 0 0 0,-16-4-37 0 0,0 0 1 0 0,0-1-1 0 0,0 1 1 0 0,0-1 0 0 0,0 0-1 0 0,0 0 1 0 0,0 0-1 0 0,0 0 1 0 0,0-1-1 0 0,0 1 1 0 0,0-1-1 0 0,0 0 1 0 0,0 0-1 0 0,0 0 1 0 0,-1 0-1 0 0,1 0 1 0 0,0-1-1 0 0,0 1 1 0 0,-1-1-1 0 0,1 0 1 0 0,-1 0-1 0 0,0 0 1 0 0,1 0-1 0 0,-1 0 1 0 0,0 0-1 0 0,0-1 1 0 0,0 1-1 0 0,-1 0 1 0 0,1-1-1 0 0,-1 0 1 0 0,1 1-1 0 0,-1-1 1 0 0,0 0-1 0 0,0 0 1 0 0,0 0-1 0 0,0 0 1 0 0,0 0-1 0 0,-1 0 1 0 0,1-5-1 0 0,0 0 17 0 0,0 1 0 0 0,-1-1 0 0 0,1 0-1 0 0,-1 0 1 0 0,-1 1 0 0 0,0-1 0 0 0,0 0 0 0 0,0 1 0 0 0,-1-1-1 0 0,0 1 1 0 0,-6-14 0 0 0,6 18-10 0 0,0-1 0 0 0,0 1 0 0 0,0 0 0 0 0,0 0 0 0 0,0 1 0 0 0,-1-1-1 0 0,1 0 1 0 0,-1 1 0 0 0,0-1 0 0 0,0 1 0 0 0,0 0 0 0 0,0 0 0 0 0,0 0 0 0 0,0 0 0 0 0,-1 1 0 0 0,1-1 0 0 0,0 1-1 0 0,-1 0 1 0 0,1 0 0 0 0,-1 0 0 0 0,0 1 0 0 0,1-1 0 0 0,-1 1 0 0 0,1 0 0 0 0,-1 0 0 0 0,-6 0 0 0 0,-3 1 12 0 0,1 1 0 0 0,0 0 1 0 0,0 1-1 0 0,1 0 0 0 0,-1 0 1 0 0,0 1-1 0 0,1 1 0 0 0,-15 7 1 0 0,22-9-18 0 0,-1 0-1 0 0,1 0 1 0 0,0 0 0 0 0,0 0 0 0 0,0 1 0 0 0,0-1 0 0 0,1 1 0 0 0,-1 0 0 0 0,1 0 0 0 0,0 1 0 0 0,0-1 0 0 0,1 0 0 0 0,-1 1 0 0 0,1 0 0 0 0,0 0-1 0 0,0-1 1 0 0,1 1 0 0 0,-1 0 0 0 0,1 1 0 0 0,0-1 0 0 0,0 10 0 0 0,1 11-41 0 0,3-1 1 0 0,0 0-1 0 0,1 0 1 0 0,1 0-1 0 0,2 0 0 0 0,0-1 1 0 0,14 30-1 0 0,-10-28-1478 0 0,22 35 0 0 0,-32-58 957 0 0,1-1 0 0 0,0 1 0 0 0,0 0 0 0 0,0-1-1 0 0,0 1 1 0 0,0-1 0 0 0,1 1 0 0 0,4 2 0 0 0,-7-5 339 0 0,1 1 0 0 0,0-1 0 0 0,-1 0 0 0 0,1 0 0 0 0,0 1 0 0 0,0-1 0 0 0,0 0 1 0 0,-1 0-1 0 0,1 0 0 0 0,0 0 0 0 0,0 0 0 0 0,0 0 0 0 0,-1 0 0 0 0,1-1 0 0 0,0 1 0 0 0,0 0 1 0 0,-1 0-1 0 0,1-1 0 0 0,0 1 0 0 0,0 0 0 0 0,-1-1 0 0 0,1 1 0 0 0,0 0 0 0 0,-1-1 1 0 0,1 1-1 0 0,-1-1 0 0 0,1 1 0 0 0,0-1 0 0 0,-1 0 0 0 0,1 1 0 0 0,-1-1 0 0 0,0 0 1 0 0,1 1-1 0 0,-1-1 0 0 0,1 0 0 0 0,-1 1 0 0 0,0-1 0 0 0,0 0 0 0 0,1 0 0 0 0,-1 1 0 0 0,0-2 1 0 0,17-52-4546 0 0,-4 20 2033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5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28 5153 0 0,'8'-28'11153'0'0,"-13"44"-8806"0"0,1-2-1661 0 0,-50 156 2721 0 0,47-152-3424 0 0,-1 0 0 0 0,-1-1 1 0 0,0 0-1 0 0,-1-1 0 0 0,-1 0 0 0 0,-1 0 0 0 0,-14 14 0 0 0,24-27-20 0 0,0-1-1 0 0,-1 0 1 0 0,1 1-1 0 0,-1-1 0 0 0,1-1 1 0 0,-1 1-1 0 0,0 0 0 0 0,0-1 1 0 0,0 1-1 0 0,1-1 1 0 0,-1 0-1 0 0,-1 0 0 0 0,-3 1 1 0 0,4-5-309 0 0,9-5 226 0 0,8-5 126 0 0,11 1 13 0 0,0 1 1 0 0,1 1 0 0 0,34-8 0 0 0,22-8-2391 0 0,-72 22 1442 0 0,-5 3-150 0 0,0-1 0 0 0,0 0 0 0 0,0 0-1 0 0,-1 0 1 0 0,1-1 0 0 0,0 0 0 0 0,-1 0 0 0 0,0 0-1 0 0,5-4 1 0 0,-5 1-3564 0 0</inkml:trace>
  <inkml:trace contextRef="#ctx0" brushRef="#br0" timeOffset="1">163 385 8602 0 0,'-5'5'672'0'0,"0"0"1"0"0,1 0-1 0 0,-1 0 1 0 0,1 1-1 0 0,0-1 1 0 0,0 1-1 0 0,1 1 1 0 0,0-1-1 0 0,0 0 0 0 0,0 1 1 0 0,1-1-1 0 0,0 1 1 0 0,0 0-1 0 0,-1 8 1 0 0,3-9-451 0 0,0-1 1 0 0,1 1-1 0 0,-1-1 0 0 0,1 1 1 0 0,0-1-1 0 0,1 0 1 0 0,-1 1-1 0 0,1-1 0 0 0,0 0 1 0 0,0 0-1 0 0,1 0 0 0 0,-1 0 1 0 0,1 0-1 0 0,0-1 1 0 0,1 1-1 0 0,-1-1 0 0 0,1 0 1 0 0,5 6-1 0 0,-4-5-122 0 0,1 0 0 0 0,-1-1 0 0 0,1 1-1 0 0,0-1 1 0 0,0 0 0 0 0,1-1 0 0 0,-1 1-1 0 0,1-1 1 0 0,0 0 0 0 0,-1-1 0 0 0,1 0 0 0 0,0 0-1 0 0,1 0 1 0 0,6 0 0 0 0,-10-2-79 0 0,-1 0 1 0 0,0 0-1 0 0,1-1 1 0 0,-1 1-1 0 0,1-1 0 0 0,-1 1 1 0 0,0-1-1 0 0,0 0 1 0 0,1 0-1 0 0,-1-1 0 0 0,0 1 1 0 0,0-1-1 0 0,0 1 1 0 0,0-1-1 0 0,0 0 0 0 0,-1 0 1 0 0,1 0-1 0 0,0-1 1 0 0,-1 1-1 0 0,0-1 1 0 0,0 1-1 0 0,1-1 0 0 0,-1 0 1 0 0,-1 0-1 0 0,1 1 1 0 0,0-2-1 0 0,-1 1 0 0 0,1 0 1 0 0,-1 0-1 0 0,0 0 1 0 0,1-6-1 0 0,0 1 21 0 0,-1 0-1 0 0,1 0 1 0 0,-2 0 0 0 0,1 0-1 0 0,-1 0 1 0 0,0 0 0 0 0,-1 0-1 0 0,1 0 1 0 0,-2 0 0 0 0,-2-11-1 0 0,3 17-21 0 0,1-1 1 0 0,-1 0-1 0 0,0 1 0 0 0,0-1 0 0 0,0 1 0 0 0,0-1 1 0 0,-1 1-1 0 0,1-1 0 0 0,-1 1 0 0 0,0 0 0 0 0,1 0 0 0 0,-1 0 1 0 0,0 0-1 0 0,0 0 0 0 0,0 0 0 0 0,-1 0 0 0 0,1 1 0 0 0,0-1 1 0 0,-1 1-1 0 0,1 0 0 0 0,0-1 0 0 0,-1 1 0 0 0,0 0 1 0 0,1 1-1 0 0,-1-1 0 0 0,0 0 0 0 0,1 1 0 0 0,-1-1 0 0 0,0 1 1 0 0,0 0-1 0 0,1 0 0 0 0,-1 0 0 0 0,-3 1 0 0 0,-18 4-26 0 0,0 2-1 0 0,0 0 1 0 0,1 2-1 0 0,-44 23 0 0 0,49-23-192 0 0,11-6-205 0 0,-29 18-443 0 0,34-20 215 0 0,0 0 0 0 0,1 1 0 0 0,-1-1 0 0 0,1 1-1 0 0,-1 0 1 0 0,1-1 0 0 0,0 1 0 0 0,0 0 0 0 0,-2 4 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5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87 17404 0 0,'-1'0'176'0'0,"0"0"0"0"0,0-1 0 0 0,0 1 1 0 0,0 0-1 0 0,1-1 0 0 0,-1 1 0 0 0,0-1 1 0 0,0 1-1 0 0,0-1 0 0 0,1 1 0 0 0,-1-1 0 0 0,0 0 1 0 0,1 1-1 0 0,-1-1 0 0 0,1 0 0 0 0,-1 0 1 0 0,0 1-1 0 0,1-1 0 0 0,0 0 0 0 0,-1 0 1 0 0,1 0-1 0 0,-1 1 0 0 0,1-1 0 0 0,0 0 0 0 0,0 0 1 0 0,0 0-1 0 0,-1 0 0 0 0,1-1 0 0 0,1 1-62 0 0,-1-1-1 0 0,1 1 0 0 0,0-1 0 0 0,0 1 0 0 0,-1 0 0 0 0,1 0 0 0 0,0-1 0 0 0,0 1 0 0 0,0 0 0 0 0,0 0 0 0 0,1 0 0 0 0,-1 0 0 0 0,0 0 0 0 0,0 1 0 0 0,2-2 1 0 0,9-5 87 0 0,1 1 0 0 0,23-8 0 0 0,-34 14-116 0 0,13-5-38 0 0,0 1-1 0 0,0 0 1 0 0,1 1 0 0 0,0 1-1 0 0,-1 0 1 0 0,1 1 0 0 0,29 3-1 0 0,-31-1-958 0 0,-1 2 0 0 0,0-1 0 0 0,13 6 0 0 0,-26-8 775 0 0,0 0 1 0 0,1 0-1 0 0,-1 0 1 0 0,0 0-1 0 0,1 0 0 0 0,-1 0 1 0 0,0 0-1 0 0,0 0 1 0 0,1 0-1 0 0,-1 1 1 0 0,0-1-1 0 0,1 0 1 0 0,-1 0-1 0 0,0 0 1 0 0,0 0-1 0 0,0 1 1 0 0,1-1-1 0 0,-1 0 1 0 0,0 0-1 0 0,0 0 0 0 0,0 1 1 0 0,1-1-1 0 0,-1 0 1 0 0,0 1-1 0 0,0-1 1 0 0,0 0-1 0 0,0 0 1 0 0,0 1-1 0 0,1-1 1 0 0,-1 0-1 0 0,0 1 1 0 0,0-1-1 0 0,0 0 1 0 0,0 0-1 0 0,0 1 0 0 0,0-1 1 0 0,0 0-1 0 0,0 1 1 0 0,0-1-1 0 0,0 0 1 0 0,-1 1-1 0 0,1-1 1 0 0,0 0-1 0 0,0 0 1 0 0,0 1-1 0 0,0-1 1 0 0,0 0-1 0 0,0 1 1 0 0,-1-1-1 0 0,1 0 0 0 0,0 0 1 0 0,0 1-1 0 0,0-1 1 0 0,-1 0-1 0 0,1 0 1 0 0,0 0-1 0 0,0 1 1 0 0,-1-1-1 0 0,1 0 1 0 0,0 0-1 0 0,0 0 1 0 0,-1 0-1 0 0,1 0 1 0 0,0 0-1 0 0,-1 1 0 0 0,1-1 1 0 0,-22 10-4443 0 0,-23 4 709 0 0,-58 20-535 0 0,54-11 6188 0 0,7 7 4041 0 0,40-29-5426 0 0,0 1 0 0 0,0 0 1 0 0,0 0-1 0 0,0 0 1 0 0,1 0-1 0 0,-1 0 1 0 0,0 0-1 0 0,1 0 0 0 0,0 0 1 0 0,0 1-1 0 0,-1-1 1 0 0,2 1-1 0 0,-1-1 1 0 0,0 1-1 0 0,0-1 1 0 0,0 5-1 0 0,1-5-144 0 0,0 0 1 0 0,0 1 0 0 0,1-1-1 0 0,-1 0 1 0 0,1-1-1 0 0,-1 1 1 0 0,1 0-1 0 0,0 0 1 0 0,-1 0-1 0 0,1 0 1 0 0,0 0 0 0 0,0-1-1 0 0,1 1 1 0 0,-1 0-1 0 0,0-1 1 0 0,0 1-1 0 0,3 1 1 0 0,0 0-45 0 0,0 1 0 0 0,0-1 0 0 0,0-1 0 0 0,1 1 1 0 0,-1-1-1 0 0,1 0 0 0 0,0 0 0 0 0,-1 0 0 0 0,1 0 0 0 0,0-1 1 0 0,0 0-1 0 0,0 0 0 0 0,1 0 0 0 0,-1-1 0 0 0,10 0 0 0 0,12-4 68 0 0,0-2-1 0 0,0-1 1 0 0,-1-1-1 0 0,0-1 0 0 0,33-16 1 0 0,-45 18-141 0 0,-40 18 168 0 0,5-3-289 0 0,0 1 0 0 0,1 1 0 0 0,-30 20 0 0 0,44-26-6 0 0,1-1 1 0 0,0 2-1 0 0,0-1 0 0 0,1 0 0 0 0,-1 1 0 0 0,1 0 0 0 0,0 0 0 0 0,1 0 0 0 0,-1 1 0 0 0,1-1 0 0 0,0 1 0 0 0,0 0 0 0 0,0-1 0 0 0,1 1 0 0 0,0 1 0 0 0,0-1 0 0 0,1 0 0 0 0,-1 7 0 0 0,2 0 61 0 0,0 1 1 0 0,1-1-1 0 0,1-1 0 0 0,0 1 0 0 0,0 0 0 0 0,2 0 0 0 0,-1-1 1 0 0,2 0-1 0 0,0 1 0 0 0,0-2 0 0 0,1 1 0 0 0,0-1 0 0 0,1 1 0 0 0,0-2 1 0 0,1 1-1 0 0,1-1 0 0 0,-1 0 0 0 0,1-1 0 0 0,1 0 0 0 0,0-1 1 0 0,0 0-1 0 0,1 0 0 0 0,-1-1 0 0 0,19 9 0 0 0,-25-15-61 0 0,0 1 0 0 0,-1-1 0 0 0,1 0 0 0 0,0 0 0 0 0,0 0 1 0 0,0 0-1 0 0,0-1 0 0 0,0 1 0 0 0,0-1 0 0 0,0 0 0 0 0,0 0 0 0 0,0-1 0 0 0,0 1 0 0 0,0-1 0 0 0,0 0 0 0 0,0 0 0 0 0,-1 0 0 0 0,1-1 0 0 0,0 1 0 0 0,-1-1 0 0 0,1 0 0 0 0,-1 0 0 0 0,1 0 0 0 0,-1-1 0 0 0,0 1 0 0 0,6-6 0 0 0,-5 3 8 0 0,-1 1-1 0 0,1-1 1 0 0,-1 0 0 0 0,0 0-1 0 0,-1-1 1 0 0,1 1-1 0 0,-1 0 1 0 0,0-1-1 0 0,0 0 1 0 0,0 1-1 0 0,-1-1 1 0 0,0 0-1 0 0,0 0 1 0 0,-1 0-1 0 0,0 0 1 0 0,0 0 0 0 0,-1-9-1 0 0,0 6-93 0 0,-1 0 0 0 0,0 0 0 0 0,0 0 0 0 0,-1 1 0 0 0,0-1 0 0 0,-1 1 0 0 0,0-1 0 0 0,0 1 0 0 0,-1 0 0 0 0,0 1 0 0 0,0-1 0 0 0,0 1 0 0 0,-1 0 0 0 0,-1 0 0 0 0,1 1 0 0 0,-1 0 0 0 0,0 0 0 0 0,0 0 1 0 0,-1 1-1 0 0,0 0 0 0 0,0 1 0 0 0,0 0 0 0 0,0 0 0 0 0,0 0 0 0 0,-1 1 0 0 0,0 1 0 0 0,0-1 0 0 0,0 1 0 0 0,0 1 0 0 0,0 0 0 0 0,0 0 0 0 0,-11 1 0 0 0,18 0-125 0 0,0 0 1 0 0,1 0-1 0 0,-1 0 0 0 0,1 1 1 0 0,-1-1-1 0 0,1 1 0 0 0,-1-1 1 0 0,1 1-1 0 0,-1-1 0 0 0,1 1 1 0 0,-1 0-1 0 0,1 0 0 0 0,0 0 1 0 0,-2 1-1 0 0,3-2-100 0 0,-1 1 0 0 0,1-1 0 0 0,-1 1 0 0 0,1-1 0 0 0,0 1 0 0 0,0 0 0 0 0,-1-1 0 0 0,1 1-1 0 0,0-1 1 0 0,0 1 0 0 0,-1 0 0 0 0,1-1 0 0 0,0 1 0 0 0,0 0 0 0 0,0-1 0 0 0,0 1 0 0 0,0 0 0 0 0,0-1 0 0 0,0 1 0 0 0,0-1-1 0 0,0 1 1 0 0,0 0 0 0 0,1-1 0 0 0,-1 1 0 0 0,0 0 0 0 0,0-1 0 0 0,0 1 0 0 0,1-1 0 0 0,-1 1 0 0 0,0 0 0 0 0,1-1 0 0 0,-1 1 0 0 0,1-1-1 0 0,-1 1 1 0 0,1-1 0 0 0,0 1 0 0 0,7 6-5932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6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15459 0 0,'-14'11'7287'0'0,"6"9"-4457"0"0,1 26-2677 0 0,6-35 380 0 0,-3 12-712 0 0,2 1-1 0 0,1 0 1 0 0,1-1 0 0 0,0 1 0 0 0,2 0 0 0 0,6 29 0 0 0,-8-52 144 0 0,0 0 1 0 0,0 0-1 0 0,0 0 0 0 0,1 0 0 0 0,-1 0 1 0 0,0-1-1 0 0,0 1 0 0 0,1 0 1 0 0,-1 0-1 0 0,0 0 0 0 0,1-1 0 0 0,-1 1 1 0 0,1 0-1 0 0,-1-1 0 0 0,1 1 0 0 0,-1 0 1 0 0,1-1-1 0 0,-1 1 0 0 0,1 0 1 0 0,0-1-1 0 0,-1 1 0 0 0,1-1 0 0 0,0 1 1 0 0,0-1-1 0 0,-1 0 0 0 0,1 1 1 0 0,0-1-1 0 0,1 1 0 0 0,-1-1 17 0 0,1-1 0 0 0,-1 1 0 0 0,0-1 0 0 0,0 1-1 0 0,0-1 1 0 0,0 0 0 0 0,1 1 0 0 0,-1-1 0 0 0,0 0 0 0 0,0 0 0 0 0,0 0 0 0 0,0 1-1 0 0,-1-1 1 0 0,1 0 0 0 0,0 0 0 0 0,1-2 0 0 0,4-6 24 0 0,0-1 1 0 0,-1 0-1 0 0,5-10 0 0 0,-7 13-135 0 0,1 0-1 0 0,0 0 0 0 0,0 1 0 0 0,8-11 0 0 0,10-7-4007 0 0,-8 9-1003 0 0,-3-5-1334 0 0,-6 10 1981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6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10154 0 0,'-2'5'7352'0'0,"1"3"-3326"0"0,6 23-2270 0 0,-3-20-625 0 0,6 51 47 0 0,20 76 0 0 0,4-40-2550 0 0,-22-74-1735 0 0,24 40 0 0 0,-32-59 1882 0 0,-1-4 713 0 0,-1 0 1 0 0,1 1 0 0 0,0-1 0 0 0,-1 0 0 0 0,1 0 0 0 0,0 0-1 0 0,0 0 1 0 0,0 0 0 0 0,0 0 0 0 0,0 0 0 0 0,0 0-1 0 0,0 0 1 0 0,0 0 0 0 0,0 0 0 0 0,2 0 0 0 0,4-1-5721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20788 0 0,'2'-1'309'0'0,"0"1"0"0"0,0-1-1 0 0,1 1 1 0 0,-1 0 0 0 0,0 0-1 0 0,0 0 1 0 0,1 0 0 0 0,-1 0 0 0 0,0 0-1 0 0,0 0 1 0 0,4 1 0 0 0,2 0 202 0 0,45 0 102 0 0,-1-2 1 0 0,78-13-1 0 0,-115 9-530 0 0,-19-1-313 0 0,2 5 162 0 0,-1 1 0 0 0,1-1 0 0 0,-1 0 0 0 0,0 1 0 0 0,1 0 0 0 0,-1-1-1 0 0,0 1 1 0 0,1 0 0 0 0,-5 1 0 0 0,-13 4-120 0 0,0 0 0 0 0,1 2 0 0 0,0 0-1 0 0,-26 14 1 0 0,33-15 185 0 0,0 1 1 0 0,0 1-1 0 0,1 0 1 0 0,0 0-1 0 0,1 1 1 0 0,0 0-1 0 0,-13 16 1 0 0,21-23 10 0 0,0 0 1 0 0,0 1-1 0 0,0-1 0 0 0,0 1 1 0 0,1-1-1 0 0,0 1 1 0 0,-1 0-1 0 0,1 0 1 0 0,0 0-1 0 0,0-1 1 0 0,0 1-1 0 0,1 0 0 0 0,-1 0 1 0 0,1 0-1 0 0,-1 0 1 0 0,1 0-1 0 0,0 0 1 0 0,0 1-1 0 0,1-1 1 0 0,-1 0-1 0 0,1 0 0 0 0,-1 0 1 0 0,3 4-1 0 0,-1-4 3 0 0,-1 0-1 0 0,2 0 0 0 0,-1 0 0 0 0,0 0 0 0 0,1 0 1 0 0,-1-1-1 0 0,1 1 0 0 0,0-1 0 0 0,0 0 0 0 0,0 0 1 0 0,0 0-1 0 0,0 0 0 0 0,0 0 0 0 0,1-1 0 0 0,-1 0 1 0 0,0 1-1 0 0,1-1 0 0 0,-1 0 0 0 0,6 0 0 0 0,10 1-12 0 0,0-1-1 0 0,1 0 0 0 0,-1-2 1 0 0,0 0-1 0 0,0-1 0 0 0,0-1 0 0 0,0-1 1 0 0,24-8-1 0 0,18-2-675 0 0,-83 48-1247 0 0,-5 10 2031 0 0,14-27 289 0 0,1 1 0 0 0,1 1 0 0 0,1 0 0 0 0,1 1 0 0 0,0 0 0 0 0,2 0 0 0 0,-8 32 0 0 0,13-41-319 0 0,0-5-55 0 0,1 0-1 0 0,-1-1 1 0 0,1 1 0 0 0,1 0-1 0 0,-1 0 1 0 0,1 0 0 0 0,0 0-1 0 0,1-1 1 0 0,-1 1-1 0 0,1 0 1 0 0,0 0 0 0 0,3 9-1 0 0,-3-15-8 0 0,1 0-1 0 0,-1 0 0 0 0,0 0 1 0 0,1 0-1 0 0,-1-1 1 0 0,0 1-1 0 0,0 0 0 0 0,1-1 1 0 0,-1 1-1 0 0,0-1 0 0 0,0 1 1 0 0,0-1-1 0 0,1 0 1 0 0,-1 0-1 0 0,0 1 0 0 0,0-1 1 0 0,0 0-1 0 0,0 0 0 0 0,0 0 1 0 0,1-2-1 0 0,7-3 62 0 0,11-6-100 0 0,1 2 0 0 0,0 1 0 0 0,1 0 0 0 0,0 2 0 0 0,0 0 0 0 0,42-6 0 0 0,-38 10-4924 0 0,36 0 0 0 0,-35 4-4600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1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1 298 10802 0 0,'2'3'2433'0'0,"0"0"-617"0"0,2 0-311 0 0,3-3-209 0 0,1-2-104 0 0,2-2-184 0 0,3-1-296 0 0,2 1-279 0 0,0-2-201 0 0,2 1-112 0 0,0 0-160 0 0,0 3-569 0 0,0 0-871 0 0,-2 2-1496 0 0,-5-4-1129 0 0,2 3-3361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7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38 11963 0 0,'-100'-7'9647'0'0,"95"8"-7546"0"0,11 3-1423 0 0,11 2-292 0 0,6 0-274 0 0,1-1 0 0 0,0-1 1 0 0,0-1-1 0 0,0-1 0 0 0,0-2 1 0 0,1 0-1 0 0,-1-2 0 0 0,25-4 1 0 0,-46 6-115 0 0,-1-1 1 0 0,1 0-1 0 0,-1 1 1 0 0,1-1-1 0 0,-1 0 1 0 0,0 0-1 0 0,1-1 1 0 0,-1 1-1 0 0,0-1 1 0 0,0 1 0 0 0,0-1-1 0 0,0 1 1 0 0,0-1-1 0 0,3-4 1 0 0,-5 6-5 0 0,1-1 0 0 0,-1 1-1 0 0,0 0 1 0 0,0-1 0 0 0,0 1 0 0 0,1-1 0 0 0,-1 1 0 0 0,0-1 0 0 0,0 1 0 0 0,0-1 0 0 0,0 0-1 0 0,0 1 1 0 0,0-1 0 0 0,0 1 0 0 0,0-1 0 0 0,0 1 0 0 0,0-1 0 0 0,0 1 0 0 0,0-1 0 0 0,-1 1-1 0 0,1-1 1 0 0,0 1 0 0 0,0-1 0 0 0,0 1 0 0 0,-1-1 0 0 0,0 0 0 0 0,0 0-12 0 0,0 0 0 0 0,0 0 1 0 0,-1 0-1 0 0,1 0 0 0 0,-1 0 0 0 0,1 0 1 0 0,-1 0-1 0 0,0 0 0 0 0,1 1 0 0 0,-1-1 1 0 0,0 0-1 0 0,-2 1 0 0 0,-7-3 5 0 0,-1 2-1 0 0,0-1 1 0 0,0 2-1 0 0,1-1 1 0 0,-1 2-1 0 0,0-1 1 0 0,0 2 0 0 0,1 0-1 0 0,-15 4 1 0 0,10-2 52 0 0,0 1 0 0 0,0 1 0 0 0,0 0 0 0 0,1 2 0 0 0,-27 16 0 0 0,37-21-12 0 0,1 0 1 0 0,0 0-1 0 0,0 0 0 0 0,1 1 1 0 0,-1-1-1 0 0,1 1 1 0 0,-1 0-1 0 0,1 0 0 0 0,0 0 1 0 0,1 0-1 0 0,-1 1 0 0 0,1-1 1 0 0,-1 1-1 0 0,2-1 0 0 0,-1 1 1 0 0,0 0-1 0 0,1 0 0 0 0,0 0 1 0 0,0 0-1 0 0,0 0 0 0 0,1 0 1 0 0,0 0-1 0 0,0 0 0 0 0,0 0 1 0 0,0 0-1 0 0,1 0 0 0 0,0 0 1 0 0,0 0-1 0 0,0 0 0 0 0,3 5 1 0 0,-1-1-4 0 0,1 0 0 0 0,1 0-1 0 0,0-1 1 0 0,0 1 0 0 0,0-1 0 0 0,1 0 0 0 0,1-1 0 0 0,-1 0 0 0 0,1 0-1 0 0,0 0 1 0 0,1-1 0 0 0,-1 0 0 0 0,1 0 0 0 0,17 8 0 0 0,-18-11-26 0 0,0 0 0 0 0,0 0-1 0 0,1-1 1 0 0,-1 0 0 0 0,1-1 0 0 0,-1 0 0 0 0,1 0 0 0 0,0 0 0 0 0,0-1 0 0 0,-1 0 0 0 0,1-1 0 0 0,0 1 0 0 0,-1-2-1 0 0,1 1 1 0 0,-1-1 0 0 0,9-3 0 0 0,-6 2-243 0 0,0-2 0 0 0,0 1 0 0 0,-1-1 0 0 0,0 0 0 0 0,1-1 0 0 0,-2 0 0 0 0,1-1 0 0 0,-1 0 0 0 0,0 0 0 0 0,0 0 0 0 0,7-11 0 0 0,-15 18 216 0 0,1 0 0 0 0,-1-1 0 0 0,0 1-1 0 0,0 0 1 0 0,1 0 0 0 0,-1 0 0 0 0,0-1-1 0 0,0 1 1 0 0,1 0 0 0 0,-1 0 0 0 0,0-1-1 0 0,0 1 1 0 0,0 0 0 0 0,1 0 0 0 0,-1-1-1 0 0,0 1 1 0 0,0 0 0 0 0,0-1 0 0 0,0 1-1 0 0,0 0 1 0 0,0-1 0 0 0,0 1 0 0 0,0 0-1 0 0,0-1 1 0 0,0 1 0 0 0,0 0 0 0 0,0-1-1 0 0,0 1 1 0 0,0 0 0 0 0,0-1 0 0 0,0 1-1 0 0,0 0 1 0 0,0-1 0 0 0,0 1 0 0 0,0 0-1 0 0,0-1 1 0 0,-1 1 0 0 0,1 0 0 0 0,0 0 0 0 0,0-1-1 0 0,-16 2-668 0 0,-19 12 352 0 0,16-3 672 0 0,0 1 0 0 0,1 1 0 0 0,1 1 0 0 0,0 0 0 0 0,1 1 0 0 0,-21 23 0 0 0,29-27-192 0 0,1-1-1 0 0,-1 1 0 0 0,2 0 0 0 0,-1 1 1 0 0,1 0-1 0 0,1 0 0 0 0,0 0 0 0 0,1 1 1 0 0,0-1-1 0 0,0 1 0 0 0,1 0 0 0 0,-2 20 0 0 0,5-31-132 0 0,0 0-1 0 0,0-1 0 0 0,0 1 0 0 0,0-1 1 0 0,0 1-1 0 0,0-1 0 0 0,0 1 0 0 0,0-1 1 0 0,0 1-1 0 0,0-1 0 0 0,0 1 0 0 0,0 0 0 0 0,0-1 1 0 0,0 1-1 0 0,0-1 0 0 0,1 1 0 0 0,-1-1 1 0 0,0 1-1 0 0,0-1 0 0 0,1 1 0 0 0,-1-1 1 0 0,0 0-1 0 0,1 1 0 0 0,-1-1 0 0 0,0 1 0 0 0,1-1 1 0 0,-1 0-1 0 0,1 1 0 0 0,-1-1 0 0 0,1 0 1 0 0,-1 1-1 0 0,1-1 0 0 0,-1 0 0 0 0,1 0 1 0 0,-1 1-1 0 0,1-1 0 0 0,-1 0 0 0 0,1 0 1 0 0,-1 0-1 0 0,1 0 0 0 0,-1 0 0 0 0,1 0 0 0 0,-1 0 1 0 0,1 0-1 0 0,-1 0 0 0 0,1 0 0 0 0,0 0 1 0 0,-1 0-1 0 0,1 0 0 0 0,-1 0 0 0 0,1 0 1 0 0,-1-1-1 0 0,2 1 0 0 0,33-18 5 0 0,-24 12-4 0 0,9-3-65 0 0,0 1 1 0 0,1 1-1 0 0,0 1 0 0 0,0 0 1 0 0,35-3-1 0 0,16 8-3583 0 0,-25 2-4921 0 0,-26-2 1022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6 14003 0 0,'-2'-1'484'0'0,"1"0"-1"0"0,-1 0 1 0 0,0 0 0 0 0,0 1-1 0 0,0-1 1 0 0,0 1 0 0 0,0 0-1 0 0,0-1 1 0 0,0 1 0 0 0,0 0-1 0 0,0 0 1 0 0,0 0 0 0 0,0 0-1 0 0,-2 1 1 0 0,3-1-310 0 0,0 1 1 0 0,0-1-1 0 0,0 1 1 0 0,0-1-1 0 0,1 1 0 0 0,-1-1 1 0 0,0 1-1 0 0,0-1 1 0 0,1 1-1 0 0,-1 0 0 0 0,0-1 1 0 0,1 1-1 0 0,-1 0 1 0 0,1 0-1 0 0,-1 0 0 0 0,1-1 1 0 0,-1 1-1 0 0,1 0 1 0 0,0 0-1 0 0,-1 0 1 0 0,1 1-1 0 0,-1 5 118 0 0,0 1 0 0 0,1-1 0 0 0,0 1 0 0 0,0-1 0 0 0,1 0 0 0 0,1 10 0 0 0,-1-8-188 0 0,7 46 24 0 0,17 62 0 0 0,-8-61-4783 0 0,1-1-6908 0 0,-14-47 4555 0 0</inkml:trace>
  <inkml:trace contextRef="#ctx0" brushRef="#br0" timeOffset="1">3 437 11290 0 0,'-1'9'1340'0'0,"0"-1"0"0"0,0 1 0 0 0,1 0 0 0 0,0-1 0 0 0,3 15 0 0 0,-2-17-821 0 0,0 0-1 0 0,1 0 1 0 0,0-1-1 0 0,0 1 1 0 0,0-1-1 0 0,0 1 1 0 0,7 9-1 0 0,-5-11-434 0 0,-1 0 0 0 0,0 0-1 0 0,1-1 1 0 0,-1 1 0 0 0,1-1-1 0 0,0 0 1 0 0,0 0 0 0 0,1 0-1 0 0,-1 0 1 0 0,0-1 0 0 0,1 0-1 0 0,0 0 1 0 0,-1 0 0 0 0,1-1-1 0 0,0 1 1 0 0,0-1 0 0 0,0 0-1 0 0,0-1 1 0 0,0 1 0 0 0,0-1-1 0 0,0 0 1 0 0,9-1 0 0 0,-2 0-102 0 0,0-2 0 0 0,-1 1-1 0 0,0-1 1 0 0,0-1 0 0 0,0 0 0 0 0,0 0 0 0 0,18-11 0 0 0,-9 3-1504 0 0,-1-1 0 0 0,-1 0 1 0 0,19-17-1 0 0,-31 23-58 0 0,1 0 1 0 0,-1 0-1 0 0,0-1 1 0 0,0 0 0 0 0,8-17-1 0 0,4-7-4625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8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67 16035 0 0,'7'0'6333'0'0,"51"-11"-5177"0"0,-43 7-1046 0 0,38-13 47 0 0,-50 16-158 0 0,1 0-1 0 0,-1-1 0 0 0,1 0 1 0 0,-1 0-1 0 0,0 0 0 0 0,1 0 1 0 0,-1 0-1 0 0,0-1 0 0 0,0 1 1 0 0,4-6-1 0 0,-6 1-147 0 0,-10 7 129 0 0,-11 7 77 0 0,6 1 106 0 0,1 1 1 0 0,0 1-1 0 0,1 0 1 0 0,0 1-1 0 0,0 0 0 0 0,1 0 1 0 0,1 1-1 0 0,0 1 0 0 0,1 0 1 0 0,0 0-1 0 0,-13 28 1 0 0,17-32-88 0 0,1 0 0 0 0,0 1 1 0 0,1-1-1 0 0,0 1 0 0 0,1 0 1 0 0,0 0-1 0 0,0 0 0 0 0,1 1 1 0 0,0-1-1 0 0,1 0 0 0 0,0 0 1 0 0,1 1-1 0 0,0-1 0 0 0,0 0 1 0 0,1 0-1 0 0,1 0 0 0 0,-1 0 1 0 0,2 0-1 0 0,6 14 0 0 0,-7-19-74 0 0,-1-1 0 0 0,1 0 0 0 0,1 0 0 0 0,-1 0 0 0 0,0 0 0 0 0,1 0 0 0 0,0-1 0 0 0,0 1 0 0 0,0-1 0 0 0,0 0 0 0 0,1 0 0 0 0,-1-1 0 0 0,1 1 0 0 0,6 2 0 0 0,-2-2-3 0 0,0-1 1 0 0,-1 0-1 0 0,1 0 0 0 0,0-1 1 0 0,0 0-1 0 0,0 0 1 0 0,18-2-1 0 0,-13 0-488 0 0,1-1 0 0 0,-1-1 0 0 0,0 0 0 0 0,21-8 1 0 0,-24 7-727 0 0,-1-1 0 0 0,0 0-1 0 0,0 0 1 0 0,0-1 0 0 0,12-10 0 0 0,-15 10 199 0 0,-1 0-1 0 0,-1 0 0 0 0,1-1 0 0 0,-1 0 0 0 0,0 0 1 0 0,0 0-1 0 0,-1-1 0 0 0,0 0 0 0 0,4-11 0 0 0,-5 10 791 0 0,0 0-1 0 0,0-1 1 0 0,-1 1 0 0 0,0 0-1 0 0,0-1 1 0 0,-1 1-1 0 0,-1-1 1 0 0,0 0-1 0 0,0 1 1 0 0,0-1-1 0 0,-1 1 1 0 0,-1-1-1 0 0,-4-15 1 0 0,6 24 357 0 0,-1 0 1 0 0,1 0 0 0 0,0 0-1 0 0,0 0 1 0 0,-1 0-1 0 0,1 0 1 0 0,-1 0 0 0 0,1 0-1 0 0,-1 0 1 0 0,1 0 0 0 0,-1 0-1 0 0,0 1 1 0 0,1-1 0 0 0,-1 0-1 0 0,0 0 1 0 0,0 1 0 0 0,0-1-1 0 0,1 1 1 0 0,-1-1 0 0 0,0 0-1 0 0,0 1 1 0 0,0 0 0 0 0,0-1-1 0 0,-1 1 1 0 0,1 0 149 0 0,0 0 1 0 0,0 0-1 0 0,0 0 0 0 0,0 1 1 0 0,0-1-1 0 0,0 0 1 0 0,0 1-1 0 0,0-1 1 0 0,0 1-1 0 0,0-1 0 0 0,0 1 1 0 0,0 0-1 0 0,0-1 1 0 0,1 1-1 0 0,-1 0 0 0 0,0 0 1 0 0,1-1-1 0 0,-2 3 1 0 0,-2 2 859 0 0,0 1 1 0 0,0 0 0 0 0,1 0 0 0 0,0 0-1 0 0,-4 13 1 0 0,-4 19 728 0 0,-7 47-1 0 0,15-72-1748 0 0,2 1-1 0 0,0-1 1 0 0,0 1-1 0 0,1 0 0 0 0,1-1 1 0 0,0 1-1 0 0,4 16 1 0 0,-4-29-115 0 0,-1-1 1 0 0,0 1 0 0 0,1 0 0 0 0,-1-1 0 0 0,0 1-1 0 0,1-1 1 0 0,-1 1 0 0 0,0-1 0 0 0,1 1 0 0 0,-1-1 0 0 0,1 1-1 0 0,-1-1 1 0 0,1 1 0 0 0,0-1 0 0 0,-1 1 0 0 0,1-1-1 0 0,-1 0 1 0 0,1 0 0 0 0,0 1 0 0 0,-1-1 0 0 0,1 0 0 0 0,0 0-1 0 0,-1 0 1 0 0,1 1 0 0 0,0-1 0 0 0,-1 0 0 0 0,1 0-1 0 0,0 0 1 0 0,-1 0 0 0 0,1 0 0 0 0,0 0 0 0 0,-1-1 0 0 0,1 1-1 0 0,0 0 1 0 0,-1 0 0 0 0,1 0 0 0 0,0-1 0 0 0,-1 1 0 0 0,1 0-1 0 0,-1 0 1 0 0,1-1 0 0 0,-1 1 0 0 0,1-1 0 0 0,0 0-1 0 0,34-22 163 0 0,-25 16-152 0 0,6-2-152 0 0,1 0 1 0 0,-1 1 0 0 0,26-7 0 0 0,18-9-6971 0 0,-59 24 6869 0 0,0-1-1 0 0,0 1 1 0 0,0-1 0 0 0,-1 1 0 0 0,1-1-1 0 0,0 1 1 0 0,-1-1 0 0 0,1 1-1 0 0,-1-1 1 0 0,1 0 0 0 0,0 1 0 0 0,-1-1-1 0 0,1 0 1 0 0,-1 1 0 0 0,0-1-1 0 0,1 0 1 0 0,-1 0 0 0 0,0 1 0 0 0,1-1-1 0 0,-1 0 1 0 0,0 0 0 0 0,0 0 0 0 0,1 0-1 0 0,-1 1 1 0 0,0-1 0 0 0,0 0-1 0 0,0 0 1 0 0,0 0 0 0 0,0 0 0 0 0,-1-1-1 0 0,1-6-1697 0 0,7-7-3451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9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15491 0 0,'20'-10'5244'0'0,"20"4"-3185"0"0,-26 4-1307 0 0,0 0-413 0 0,-1 0 0 0 0,1 1 0 0 0,0 1 0 0 0,0 0 0 0 0,-1 1 0 0 0,18 3 0 0 0,-25-3-268 0 0,0 1 0 0 0,0 0 1 0 0,-1 0-1 0 0,1 0 0 0 0,-1 1 1 0 0,1 0-1 0 0,-1 0 0 0 0,0 0 0 0 0,0 1 1 0 0,0-1-1 0 0,-1 1 0 0 0,1 1 1 0 0,-1-1-1 0 0,0 1 0 0 0,0-1 1 0 0,5 9-1 0 0,-1 1-61 0 0,-1 1-1 0 0,0-1 1 0 0,-1 1-1 0 0,0 1 1 0 0,-1-1-1 0 0,-1 1 0 0 0,3 20 1 0 0,-5-23-627 0 0,-1 0-1 0 0,0 0 1 0 0,0 0-1 0 0,-2 0 1 0 0,1 0-1 0 0,-2 0 1 0 0,0 0-1 0 0,0 0 1 0 0,-7 18-1 0 0,8-28 17 0 0,0 0 0 0 0,-1 0-1 0 0,1 0 1 0 0,-1-1-1 0 0,0 1 1 0 0,0-1-1 0 0,0 1 1 0 0,0-1-1 0 0,0 0 1 0 0,0 1-1 0 0,-1-1 1 0 0,1 0-1 0 0,-1 0 1 0 0,1-1 0 0 0,-1 1-1 0 0,0-1 1 0 0,0 1-1 0 0,0-1 1 0 0,-6 2-1 0 0,-14 3-5080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9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8954 0 0,'10'-1'7840'0'0,"3"9"-4445"0"0,5 12-983 0 0,-15-14-2258 0 0,0-1 0 0 0,-1 1 0 0 0,0 0 1 0 0,0 0-1 0 0,0-1 0 0 0,-1 1 0 0 0,1 1 1 0 0,-2-1-1 0 0,1 0 0 0 0,-1 0 0 0 0,0 0 0 0 0,0 0 1 0 0,0 0-1 0 0,-1 1 0 0 0,-2 8 0 0 0,0-3-52 0 0,0 0-1 0 0,-2 0 1 0 0,1-1-1 0 0,-1 1 1 0 0,-1-1-1 0 0,-10 17 1 0 0,13-24-8 0 0,-2 7 795 0 0,22-7-441 0 0,6-4-298 0 0,0-1 0 0 0,0 0 1 0 0,36-8-1 0 0,-30 4-662 0 0,37-2 1 0 0,-55 7-469 0 0,0 1 0 0 0,0-1 1 0 0,20 5-1 0 0,-11 0-5225 0 0,-3 0-3337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29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75 12339 0 0,'-33'-10'4060'0'0,"-13"-10"1483"0"0,46 20-5489 0 0,-1 0 1 0 0,1 0-1 0 0,0 0 0 0 0,0 0 0 0 0,-1 0 1 0 0,1-1-1 0 0,0 1 0 0 0,0 0 1 0 0,-1 0-1 0 0,1 0 0 0 0,0 0 1 0 0,0-1-1 0 0,0 1 0 0 0,-1 0 0 0 0,1 0 1 0 0,0-1-1 0 0,0 1 0 0 0,0 0 1 0 0,0 0-1 0 0,-1-1 0 0 0,1 1 0 0 0,0 0 1 0 0,0 0-1 0 0,0-1 0 0 0,0 1 1 0 0,0 0-1 0 0,0-1 0 0 0,0 1 1 0 0,0 0-1 0 0,0 0 0 0 0,0-1 0 0 0,0 1 1 0 0,0 0-1 0 0,0-1 0 0 0,0 1 1 0 0,0 0-1 0 0,0 0 0 0 0,0-1 0 0 0,1 1 1 0 0,-1 0-1 0 0,0 0 0 0 0,0-1 1 0 0,0 1-1 0 0,1-1 0 0 0,14-10 841 0 0,22-5-328 0 0,-15 13-550 0 0,1 1 1 0 0,-1 0 0 0 0,1 2-1 0 0,-1 1 1 0 0,1 0 0 0 0,-1 2-1 0 0,1 0 1 0 0,25 9 0 0 0,-46-12-310 0 0,-1 0 0 0 0,1 1 0 0 0,-1-1 1 0 0,0 0-1 0 0,1 1 0 0 0,-1 0 0 0 0,0-1 1 0 0,1 1-1 0 0,-1 0 0 0 0,0-1 1 0 0,0 1-1 0 0,0 0 0 0 0,0 0 0 0 0,0 0 1 0 0,0 0-1 0 0,1 1 0 0 0,-1-1-39 0 0,-1 0-1 0 0,0 0 0 0 0,0-1 1 0 0,0 1-1 0 0,0 0 1 0 0,0-1-1 0 0,0 1 0 0 0,0 0 1 0 0,0 0-1 0 0,-1-1 1 0 0,1 1-1 0 0,0 0 0 0 0,0-1 1 0 0,0 1-1 0 0,-1 0 0 0 0,1-1 1 0 0,0 1-1 0 0,-1-1 1 0 0,1 1-1 0 0,-1 0 0 0 0,1-1 1 0 0,-1 1-1 0 0,1-1 1 0 0,-1 1-1 0 0,1-1 0 0 0,-1 1 1 0 0,1-1-1 0 0,-1 0 0 0 0,1 1 1 0 0,-1-1-1 0 0,0 0 1 0 0,1 1-1 0 0,-2-1 0 0 0,-12 9-5598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0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2 144 11138 0 0,'-1'3'7026'0'0,"14"1"-4585"0"0,20 3-1079 0 0,7-7-202 0 0,55-7 1 0 0,-58 2-869 0 0,69 2 1 0 0,-105 3-285 0 0,0 0 1 0 0,0 0-1 0 0,0 0 0 0 0,0 0 0 0 0,0 0 0 0 0,0 0 0 0 0,0 0 1 0 0,0 1-1 0 0,0-1 0 0 0,0 0 0 0 0,0 1 0 0 0,0-1 0 0 0,0 0 0 0 0,0 1 1 0 0,0 0-1 0 0,0-1 0 0 0,0 1 0 0 0,-1-1 0 0 0,1 1 0 0 0,0 0 1 0 0,0 0-1 0 0,-1-1 0 0 0,2 2 0 0 0,-2-1-9 0 0,0 0-1 0 0,0 0 1 0 0,1 1-1 0 0,-1-1 1 0 0,0 0-1 0 0,0 0 1 0 0,-1 0-1 0 0,1 0 1 0 0,0 0 0 0 0,0 0-1 0 0,0 0 1 0 0,-1 0-1 0 0,1 1 1 0 0,-1-1-1 0 0,1 0 1 0 0,0 0 0 0 0,-1 0-1 0 0,0 1 1 0 0,-6 7-43 0 0,-1 1-1 0 0,1-1 1 0 0,-14 12 0 0 0,10-9 108 0 0,5-5-32 0 0,0 1 1 0 0,1-1-1 0 0,0 1 0 0 0,0 0 0 0 0,1 0 0 0 0,0 0 0 0 0,1 0 1 0 0,-1 1-1 0 0,2 0 0 0 0,-1 0 0 0 0,1-1 0 0 0,0 1 0 0 0,1 0 1 0 0,0 16-1 0 0,1-19-2 0 0,0-1 0 0 0,1 1 0 0 0,0-1 1 0 0,0 0-1 0 0,0 1 0 0 0,1-1 0 0 0,0 0 0 0 0,0 0 1 0 0,0 0-1 0 0,1 0 0 0 0,-1 0 0 0 0,1-1 0 0 0,0 1 0 0 0,1-1 1 0 0,-1 0-1 0 0,1 0 0 0 0,-1 0 0 0 0,1 0 0 0 0,1 0 1 0 0,-1-1-1 0 0,0 0 0 0 0,1 0 0 0 0,0 0 0 0 0,-1 0 1 0 0,1-1-1 0 0,6 2 0 0 0,-7-2-21 0 0,0-1 0 0 0,0 1 1 0 0,1-1-1 0 0,-1 0 0 0 0,1 0 1 0 0,-1 0-1 0 0,0-1 0 0 0,1 0 0 0 0,-1 0 1 0 0,1 0-1 0 0,-1 0 0 0 0,1-1 0 0 0,-1 1 1 0 0,1-1-1 0 0,-1 0 0 0 0,0-1 1 0 0,1 1-1 0 0,-1-1 0 0 0,0 0 0 0 0,0 0 1 0 0,0 0-1 0 0,0 0 0 0 0,0-1 0 0 0,-1 1 1 0 0,1-1-1 0 0,-1 0 0 0 0,0 0 0 0 0,4-5 1 0 0,-3 2-25 0 0,1 0 1 0 0,-1 0 0 0 0,-1 0-1 0 0,1-1 1 0 0,-1 1 0 0 0,0-1-1 0 0,0 0 1 0 0,-1 0 0 0 0,0 0 0 0 0,0 0-1 0 0,-1-1 1 0 0,0 1 0 0 0,0 0-1 0 0,-1-1 1 0 0,0 1 0 0 0,-1-12-1 0 0,0 10-440 0 0,-1-1-1 0 0,0 1 1 0 0,0 0-1 0 0,-1 0 1 0 0,0 0-1 0 0,-1 0 1 0 0,0 1-1 0 0,0-1 1 0 0,-8-11-1 0 0,7 14-493 0 0,1 0 0 0 0,-1 1-1 0 0,0 0 1 0 0,0 0 0 0 0,-1 1 0 0 0,1-1-1 0 0,-1 1 1 0 0,0 0 0 0 0,0 1-1 0 0,-1-1 1 0 0,1 1 0 0 0,-1 1-1 0 0,-7-3 1 0 0,3 4-449 0 0,12 8 1167 0 0,0-6 384 0 0,0 1 1 0 0,0-1 0 0 0,1 0-1 0 0,-1 0 1 0 0,0 1 0 0 0,1-1-1 0 0,-1 0 1 0 0,1 0 0 0 0,-1 0-1 0 0,1 0 1 0 0,2 0 0 0 0,6 1 837 0 0,0 0 0 0 0,0-1 0 0 0,0-1 0 0 0,0 0 1 0 0,0 0-1 0 0,0-1 0 0 0,13-2 0 0 0,72-21-290 0 0,-57 14-697 0 0,-32 8-351 0 0,0 0 1 0 0,0 0 0 0 0,-1 0 0 0 0,1-1-1 0 0,-1 0 1 0 0,1 0 0 0 0,-1 0 0 0 0,0-1-1 0 0,0 0 1 0 0,0 0 0 0 0,-1 0-1 0 0,1 0 1 0 0,6-10 0 0 0,-8 11 283 0 0,-1-1 1 0 0,0 1-1 0 0,0 0 0 0 0,-1-1 1 0 0,1 0-1 0 0,-1 1 1 0 0,0-1-1 0 0,0 0 0 0 0,0 0 1 0 0,0 0-1 0 0,-1 0 0 0 0,1 0 1 0 0,-1 0-1 0 0,0 0 1 0 0,0 0-1 0 0,-1 0 0 0 0,1 0 1 0 0,-1 1-1 0 0,0-1 1 0 0,0 0-1 0 0,0 0 0 0 0,-3-6 1 0 0,4 9 235 0 0,-1 1 0 0 0,1-1 1 0 0,0 0-1 0 0,0 0 0 0 0,-1 1 1 0 0,1-1-1 0 0,0 0 0 0 0,-1 1 1 0 0,1-1-1 0 0,-1 0 0 0 0,1 1 1 0 0,-1-1-1 0 0,1 1 0 0 0,-1-1 1 0 0,1 1-1 0 0,-1-1 0 0 0,0 1 1 0 0,1-1-1 0 0,-1 1 0 0 0,0-1 1 0 0,1 1-1 0 0,-2-1 0 0 0,1 2 5 0 0,0-1 0 0 0,1 0 0 0 0,-1 0 0 0 0,1 1 0 0 0,-1-1 0 0 0,1 0 0 0 0,-1 1-1 0 0,1-1 1 0 0,0 1 0 0 0,-1-1 0 0 0,1 1 0 0 0,-1-1 0 0 0,1 1 0 0 0,0-1-1 0 0,-1 1 1 0 0,1-1 0 0 0,0 1 0 0 0,0-1 0 0 0,-1 1 0 0 0,1-1 0 0 0,0 2-1 0 0,-9 36 3507 0 0,5-3-3220 0 0,2 0-1 0 0,1 0 0 0 0,2 0 0 0 0,1 0 0 0 0,2-1 0 0 0,7 36 1 0 0,-8-63-750 0 0,-1 1 0 0 0,1-1 0 0 0,0 0 0 0 0,1 0 0 0 0,0 0 0 0 0,5 7 0 0 0,15 8-4090 0 0,-23-22 3757 0 0,1 1-1 0 0,-1 0 1 0 0,1 0-1 0 0,0-1 1 0 0,-1 1-1 0 0,1-1 1 0 0,0 1-1 0 0,0-1 1 0 0,0 0-1 0 0,-1 0 1 0 0,1 0-1 0 0,0 0 1 0 0,0 0-1 0 0,2 0 1 0 0,11-2-5768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0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36 14443 0 0,'-5'4'846'0'0,"-1"0"-1"0"0,1 0 1 0 0,0 0-1 0 0,0 1 1 0 0,0 0-1 0 0,1 0 1 0 0,0 0-1 0 0,-6 10 1 0 0,9-13-747 0 0,0 0 0 0 0,0 1-1 0 0,0-1 1 0 0,1 1 0 0 0,-1-1 0 0 0,1 1-1 0 0,-1 0 1 0 0,1-1 0 0 0,0 1 0 0 0,0-1 0 0 0,0 1-1 0 0,0 0 1 0 0,1-1 0 0 0,-1 1 0 0 0,1-1 0 0 0,0 1-1 0 0,-1-1 1 0 0,1 1 0 0 0,0-1 0 0 0,0 1-1 0 0,1-1 1 0 0,-1 0 0 0 0,0 0 0 0 0,4 4 0 0 0,2 2-61 0 0,0-1 1 0 0,0 0 0 0 0,0-1-1 0 0,1 1 1 0 0,0-2 0 0 0,0 1-1 0 0,1-1 1 0 0,0 0 0 0 0,0-1-1 0 0,0 0 1 0 0,0 0 0 0 0,0-1-1 0 0,1 0 1 0 0,14 2 0 0 0,-17-3-20 0 0,1-1 1 0 0,0 0-1 0 0,-1 0 0 0 0,1 0 1 0 0,0-1-1 0 0,-1-1 1 0 0,1 1-1 0 0,0-1 0 0 0,-1 0 1 0 0,1-1-1 0 0,-1 0 1 0 0,1 0-1 0 0,-1 0 0 0 0,0-1 1 0 0,0 0-1 0 0,0-1 1 0 0,0 0-1 0 0,-1 0 0 0 0,8-5 1 0 0,-11 6-60 0 0,0 0-1 0 0,0-1 1 0 0,0 1 0 0 0,-1-1 0 0 0,1 0-1 0 0,-1 1 1 0 0,0-1 0 0 0,0 0 0 0 0,0 0-1 0 0,-1 0 1 0 0,1 0 0 0 0,-1-1 0 0 0,0 1-1 0 0,0 0 1 0 0,-1-1 0 0 0,1 1 0 0 0,-1 0 0 0 0,0-1-1 0 0,0 1 1 0 0,0-1 0 0 0,-1 1 0 0 0,0 0-1 0 0,1-1 1 0 0,-2 1 0 0 0,1 0 0 0 0,0 0-1 0 0,-1-1 1 0 0,0 1 0 0 0,0 1 0 0 0,0-1-1 0 0,-4-6 1 0 0,2 5-13 0 0,1 0-1 0 0,-1 1 1 0 0,1-1-1 0 0,-1 1 1 0 0,-1 0-1 0 0,1 0 1 0 0,0 0-1 0 0,-1 1 1 0 0,0-1-1 0 0,0 1 1 0 0,0 0-1 0 0,0 1 1 0 0,-1-1-1 0 0,1 1 1 0 0,-1 0-1 0 0,1 0 1 0 0,-1 1-1 0 0,0 0 1 0 0,1 0 0 0 0,-1 0-1 0 0,0 1 1 0 0,0-1-1 0 0,-10 2 1 0 0,10 0 60 0 0,0 0 1 0 0,1 0-1 0 0,-1 1 1 0 0,0 0-1 0 0,0 0 1 0 0,1 0-1 0 0,-1 1 1 0 0,1-1-1 0 0,-1 1 1 0 0,1 1-1 0 0,0-1 0 0 0,1 1 1 0 0,-1 0-1 0 0,0 0 1 0 0,1 0-1 0 0,0 0 1 0 0,-4 6-1 0 0,4-3 40 0 0,0-1-1 0 0,1 1 1 0 0,0 0-1 0 0,0 0 0 0 0,1 1 1 0 0,-1-1-1 0 0,2 0 0 0 0,-1 1 1 0 0,1-1-1 0 0,0 1 0 0 0,0-1 1 0 0,1 10-1 0 0,1-2-126 0 0,1 0 0 0 0,0-1 0 0 0,0 1 0 0 0,2 0-1 0 0,0-1 1 0 0,0 0 0 0 0,1 0 0 0 0,1 0 0 0 0,0-1 0 0 0,1 0 0 0 0,1 0 0 0 0,0 0 0 0 0,14 16-1 0 0,-20-27 8 0 0,33 31-4987 0 0,-34-32 4590 0 0,1 0 0 0 0,-1 0-1 0 0,1 0 1 0 0,0 0-1 0 0,-1 0 1 0 0,1 0-1 0 0,0-1 1 0 0,0 1-1 0 0,0 0 1 0 0,-1-1-1 0 0,1 1 1 0 0,0-1-1 0 0,0 0 1 0 0,0 0-1 0 0,0 0 1 0 0,0 0 0 0 0,0 0-1 0 0,0 0 1 0 0,0 0-1 0 0,-1-1 1 0 0,5 0-1 0 0,7-4-3916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1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6913 0 0,'1'1'552'0'0,"1"0"-1"0"0,-1 0 0 0 0,0-1 1 0 0,0 1-1 0 0,0 0 0 0 0,0 0 0 0 0,0 0 1 0 0,0 1-1 0 0,0-1 0 0 0,0 0 0 0 0,0 0 1 0 0,0 0-1 0 0,-1 1 0 0 0,1-1 0 0 0,-1 0 1 0 0,1 1-1 0 0,-1-1 0 0 0,1 2 0 0 0,0 1 56 0 0,0 1 0 0 0,-1-1 0 0 0,0 0-1 0 0,0 0 1 0 0,0 0 0 0 0,-1 7-1 0 0,-2 5-179 0 0,0 0 0 0 0,-9 22-1 0 0,10-32-83 0 0,-2 5-492 0 0,-1 1-1 0 0,0-1 1 0 0,-1-1-1 0 0,0 1 1 0 0,-1-1-1 0 0,0 0 1 0 0,-1 0-1 0 0,1-1 1 0 0,-2 0 0 0 0,0 0-1 0 0,0-1 1 0 0,0 0-1 0 0,-1-1 1 0 0,0 0-1 0 0,0 0 1 0 0,-1-1 0 0 0,-12 5-1 0 0,41-9 749 0 0,14-3-99 0 0,43-11-169 0 0,21-4-743 0 0,-34 3-3640 0 0,-60 13 3621 0 0,0 0-1 0 0,-1 0 0 0 0,1 0 1 0 0,0-1-1 0 0,0 1 1 0 0,-1-1-1 0 0,1 0 1 0 0,-1 1-1 0 0,1-1 1 0 0,-1 0-1 0 0,1 0 1 0 0,-1 0-1 0 0,1 0 1 0 0,-1 0-1 0 0,0 0 0 0 0,1 0 1 0 0,-1 0-1 0 0,0-1 1 0 0,0 1-1 0 0,0 0 1 0 0,0-1-1 0 0,0 1 1 0 0,1-3-1 0 0,2-5-4175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1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31 9410 0 0,'-3'6'1055'0'0,"1"0"0"0"0,0 1 0 0 0,0-1 1 0 0,1 0-1 0 0,0 1 0 0 0,0-1 0 0 0,0 12 0 0 0,1-11-585 0 0,0 0-1 0 0,1-1 0 0 0,0 1 0 0 0,0-1 1 0 0,1 1-1 0 0,0-1 0 0 0,4 10 1 0 0,-4-12-398 0 0,-1 0 0 0 0,1-1 0 0 0,0 1 0 0 0,0-1 0 0 0,1 0 0 0 0,-1 0 0 0 0,1 0 0 0 0,-1 0 0 0 0,1 0 0 0 0,0 0 0 0 0,0-1 0 0 0,1 1 0 0 0,-1-1 0 0 0,0 0 0 0 0,1 0 0 0 0,-1 0 0 0 0,1-1 0 0 0,0 1 0 0 0,-1-1 0 0 0,1 0 0 0 0,0 0 0 0 0,0 0 0 0 0,0 0 0 0 0,0-1 0 0 0,0 1 0 0 0,0-1 0 0 0,0 0 0 0 0,0 0 0 0 0,7-2 0 0 0,-5 0-33 0 0,-1 0 0 0 0,1 0 0 0 0,-1 0 0 0 0,1-1 0 0 0,-1 1-1 0 0,0-1 1 0 0,0-1 0 0 0,0 1 0 0 0,-1-1 0 0 0,1 0 0 0 0,-1 0 0 0 0,0 0-1 0 0,0 0 1 0 0,0-1 0 0 0,-1 0 0 0 0,0 0 0 0 0,6-9 0 0 0,-7 9-10 0 0,1 0 0 0 0,0 0 1 0 0,-1 0-1 0 0,0 0 0 0 0,0-1 1 0 0,-1 1-1 0 0,1-1 0 0 0,-1 1 0 0 0,0-1 1 0 0,-1 1-1 0 0,1-1 0 0 0,-1 0 1 0 0,0 1-1 0 0,-1-1 0 0 0,1 0 1 0 0,-1 1-1 0 0,0-1 0 0 0,-4-9 1 0 0,5 14-7 0 0,-1-1 0 0 0,0 0 1 0 0,0 1-1 0 0,0-1 0 0 0,0 1 1 0 0,0-1-1 0 0,0 1 0 0 0,-1 0 1 0 0,1 0-1 0 0,0-1 0 0 0,-1 1 1 0 0,1 0-1 0 0,-1 0 0 0 0,1 0 1 0 0,-1 0-1 0 0,1 1 0 0 0,-1-1 1 0 0,0 0-1 0 0,0 1 0 0 0,-2-1 1 0 0,0 0 6 0 0,1 1 0 0 0,-1 0 0 0 0,0 0 0 0 0,0 0 1 0 0,0 0-1 0 0,0 1 0 0 0,0-1 0 0 0,1 1 0 0 0,-5 1 0 0 0,-7 4 4 0 0,0 0 1 0 0,1 1-1 0 0,-22 13 0 0 0,28-14-156 0 0,-1 0 0 0 0,0 0 1 0 0,1 1-1 0 0,-14 15 0 0 0,19-19-264 0 0,1 0 1 0 0,0 0-1 0 0,-1 1 1 0 0,1-1-1 0 0,1 0 0 0 0,-1 1 1 0 0,-1 4-1 0 0,2-6-146 0 0,1 0 0 0 0,-1 0-1 0 0,1 0 1 0 0,0 0 0 0 0,-1 0-1 0 0,1 0 1 0 0,0-1 0 0 0,1 1-1 0 0,-1 0 1 0 0,0 0 0 0 0,0 0 0 0 0,1 0-1 0 0,-1 0 1 0 0,1 0 0 0 0,1 2-1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16 10298 0 0,'10'-16'12652'0'0,"-20"26"-7652"0"0,2-3-4742 0 0,-31 27 88 0 0,38-32-352 0 0,-1-1 0 0 0,0 1 0 0 0,1 0 0 0 0,-1 0 0 0 0,1 0 0 0 0,0 0 0 0 0,0 0 1 0 0,-1 0-1 0 0,1 0 0 0 0,0 0 0 0 0,1 0 0 0 0,-1 1 0 0 0,0-1 0 0 0,1 0 0 0 0,-1 1 0 0 0,1-1 0 0 0,0 3 0 0 0,0-4-6 0 0,1 1-1 0 0,0 0 1 0 0,-1 0-1 0 0,1-1 1 0 0,0 1-1 0 0,0-1 1 0 0,0 1-1 0 0,0-1 1 0 0,0 1-1 0 0,1-1 0 0 0,-1 0 1 0 0,0 0-1 0 0,1 1 1 0 0,-1-1-1 0 0,1 0 1 0 0,-1 0-1 0 0,1 0 1 0 0,0-1-1 0 0,2 2 1 0 0,36 13-75 0 0,-32-13 74 0 0,36 9-18 0 0,-32-8 28 0 0,-1-1 0 0 0,0 1 1 0 0,1 1-1 0 0,-1 0 1 0 0,15 8-1 0 0,-26-12 7 0 0,1 0 0 0 0,-1 0 1 0 0,0 1-1 0 0,1-1 0 0 0,-1 0 0 0 0,1 1 1 0 0,-1-1-1 0 0,1 1 0 0 0,-1-1 0 0 0,0 0 0 0 0,1 1 1 0 0,-1-1-1 0 0,0 1 0 0 0,1-1 0 0 0,-1 1 1 0 0,0-1-1 0 0,0 1 0 0 0,0-1 0 0 0,1 1 0 0 0,-1 0 1 0 0,0-1-1 0 0,0 1 0 0 0,0-1 0 0 0,0 1 1 0 0,0-1-1 0 0,0 1 0 0 0,0-1 0 0 0,0 1 1 0 0,0 0-1 0 0,-1 0 0 0 0,-11 17 127 0 0,-30 12 21 0 0,38-27-153 0 0,-3 1 4 0 0,-43 33 25 0 0,48-36-42 0 0,0 1 0 0 0,1 0-1 0 0,-1 0 1 0 0,0 0 0 0 0,0 0-1 0 0,1 0 1 0 0,-1 0-1 0 0,1 0 1 0 0,0 0 0 0 0,0 0-1 0 0,0 1 1 0 0,0-1 0 0 0,0 1-1 0 0,0-1 1 0 0,0 1 0 0 0,1-1-1 0 0,-1 1 1 0 0,1-1-1 0 0,0 1 1 0 0,0 2 0 0 0,0-4-50 0 0,1 0 1 0 0,-1 0-1 0 0,1 0 1 0 0,0-1-1 0 0,-1 1 1 0 0,1 0 0 0 0,0-1-1 0 0,-1 1 1 0 0,1 0-1 0 0,0-1 1 0 0,0 1-1 0 0,0-1 1 0 0,-1 1-1 0 0,1-1 1 0 0,0 0-1 0 0,0 1 1 0 0,0-1 0 0 0,0 0-1 0 0,0 0 1 0 0,0 1-1 0 0,0-1 1 0 0,0 0-1 0 0,0 0 1 0 0,0 0-1 0 0,0 0 1 0 0,0 0 0 0 0,0 0-1 0 0,1-1 1 0 0,28-2-5021 0 0,-26 2 3914 0 0,0-1 1 0 0,0 1 0 0 0,-1 0 0 0 0,1-1-1 0 0,-1 0 1 0 0,1 0 0 0 0,2-2 0 0 0,10-10-6009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2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56 8122 0 0,'4'-2'8413'0'0,"28"-10"-5072"0"0,-26 7-2962 0 0,1-1-183 0 0,1 1 0 0 0,-1 0 1 0 0,1 0-1 0 0,15-6 0 0 0,-21 10-181 0 0,0 0 0 0 0,0 0 0 0 0,0 1 0 0 0,0-1 0 0 0,0 1 0 0 0,0 0 0 0 0,0 0 0 0 0,0-1 0 0 0,1 1 0 0 0,-1 1 0 0 0,0-1 0 0 0,0 0 0 0 0,0 0 0 0 0,0 1 0 0 0,0-1 0 0 0,1 1 0 0 0,-1 0 0 0 0,0 0 0 0 0,0 0 0 0 0,-1 0 0 0 0,1 0 0 0 0,0 0 0 0 0,0 0 0 0 0,0 0 0 0 0,-1 1 0 0 0,3 1 0 0 0,-4-3-3 0 0,-1 1 1 0 0,1-1 0 0 0,0 0 0 0 0,0 0 0 0 0,0 1 0 0 0,0-1 0 0 0,0 0-1 0 0,0 0 1 0 0,0 1 0 0 0,0-1 0 0 0,-1 0 0 0 0,1 0 0 0 0,0 1 0 0 0,0-1-1 0 0,0 0 1 0 0,0 0 0 0 0,-1 0 0 0 0,1 1 0 0 0,0-1 0 0 0,0 0 0 0 0,-1 0-1 0 0,1 0 1 0 0,0 0 0 0 0,0 0 0 0 0,-1 1 0 0 0,1-1 0 0 0,0 0 0 0 0,0 0-1 0 0,-1 0 1 0 0,1 0 0 0 0,0 0 0 0 0,-1 0 0 0 0,1 0 0 0 0,0 0 0 0 0,0 0-1 0 0,-1 0 1 0 0,1 0 0 0 0,0 0 0 0 0,-1 0 0 0 0,1 0 0 0 0,0 0 0 0 0,-1-1-1 0 0,-19 3 209 0 0,17-2-154 0 0,-6 2 70 0 0,-1-1-1 0 0,1 1 1 0 0,0 1 0 0 0,0-1-1 0 0,0 2 1 0 0,0-1 0 0 0,1 1 0 0 0,0 0-1 0 0,-10 7 1 0 0,16-10-116 0 0,-1 1-1 0 0,1 0 0 0 0,0-1 1 0 0,-1 1-1 0 0,1 0 1 0 0,0 0-1 0 0,0 0 1 0 0,0 0-1 0 0,1 1 0 0 0,-1-1 1 0 0,0 0-1 0 0,1 1 1 0 0,-1-1-1 0 0,1 1 1 0 0,0 0-1 0 0,0-1 0 0 0,0 1 1 0 0,0 0-1 0 0,1 0 1 0 0,-1-1-1 0 0,1 1 0 0 0,-1 0 1 0 0,1 0-1 0 0,0 0 1 0 0,0 0-1 0 0,1 0 1 0 0,-1 0-1 0 0,0-1 0 0 0,1 1 1 0 0,0 0-1 0 0,0 0 1 0 0,-1 0-1 0 0,4 4 1 0 0,-2-5-15 0 0,0 1 1 0 0,0-1-1 0 0,0 0 1 0 0,0 1-1 0 0,1-1 1 0 0,-1 0-1 0 0,1-1 1 0 0,-1 1 0 0 0,1 0-1 0 0,0-1 1 0 0,0 1-1 0 0,-1-1 1 0 0,1 0-1 0 0,0 0 1 0 0,0 0 0 0 0,1-1-1 0 0,-1 1 1 0 0,5 0-1 0 0,64 3-243 0 0,-63-4 122 0 0,-2 0-257 0 0,31-2-1715 0 0,-23-4-1786 0 0,-14 6 3477 0 0,0-1 0 0 0,-1 1 0 0 0,1-1 0 0 0,-1 1 0 0 0,1-1 0 0 0,-1 1 0 0 0,0-1 0 0 0,1 1 0 0 0,-1-1 0 0 0,1 0 0 0 0,-1 1 0 0 0,0-1 1 0 0,0 1-1 0 0,1-1 0 0 0,-1 0 0 0 0,0 1 0 0 0,0-1 0 0 0,1-1 0 0 0,-2-6-5727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3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39 7570 0 0,'-15'-5'4463'0'0,"14"2"-1173"0"0,24-3 11 0 0,-7 3-3238 0 0,15-5 507 0 0,39-3 1 0 0,-58 10-890 0 0,1 0 0 0 0,-1 0 0 0 0,1 2 0 0 0,-1-1 0 0 0,0 2 0 0 0,15 3-1 0 0,-19-2-5399 0 0,-19-5 2043 0 0,10 2 3408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3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8042 0 0,'2'2'604'0'0,"-1"-1"1"0"0,1 0 0 0 0,0 0-1 0 0,-1 1 1 0 0,1-1 0 0 0,0 0-1 0 0,0 0 1 0 0,0-1 0 0 0,0 1 0 0 0,0 0-1 0 0,3 0 1 0 0,24-1 2810 0 0,-14-3-3152 0 0,-1 0 0 0 0,22-10 1 0 0,6 0 463 0 0,-30 10-657 0 0,0 1 1 0 0,0 1 0 0 0,0 0 0 0 0,0 0 0 0 0,0 1 0 0 0,0 0-1 0 0,0 1 1 0 0,0 1 0 0 0,20 4 0 0 0,-32-6-68 0 0,0 0 0 0 0,0 0 0 0 0,0 0 0 0 0,0 1 1 0 0,0-1-1 0 0,0 0 0 0 0,1 0 0 0 0,-1 0 0 0 0,0 0 0 0 0,0 0 0 0 0,0 0 0 0 0,0 0 1 0 0,0 0-1 0 0,0 0 0 0 0,0 0 0 0 0,0 1 0 0 0,0-1 0 0 0,1 0 0 0 0,-1 0 1 0 0,0 0-1 0 0,0 0 0 0 0,0 0 0 0 0,0 0 0 0 0,0 1 0 0 0,0-1 0 0 0,0 0 1 0 0,0 0-1 0 0,0 0 0 0 0,0 0 0 0 0,0 0 0 0 0,0 0 0 0 0,0 1 0 0 0,0-1 1 0 0,0 0-1 0 0,0 0 0 0 0,0 0 0 0 0,0 0 0 0 0,0 0 0 0 0,0 0 0 0 0,0 1 1 0 0,0-1-1 0 0,-1 0 0 0 0,1 0 0 0 0,0 0 0 0 0,0 0 0 0 0,0 0 0 0 0,0 0 1 0 0,0 0-1 0 0,0 1 0 0 0,-9 7 12 0 0,-10 5-67 0 0,8-6 53 0 0,1-1 0 0 0,1 2 0 0 0,-1-1 0 0 0,1 1 0 0 0,1 1 0 0 0,-1-1 0 0 0,1 2-1 0 0,-10 14 1 0 0,16-20 22 0 0,0 0 0 0 0,0 0 1 0 0,0-1-1 0 0,0 1 0 0 0,1 1 0 0 0,-1-1 0 0 0,1 0 0 0 0,0 0 0 0 0,0 0 0 0 0,1 1 0 0 0,0-1 0 0 0,-1 5 0 0 0,2-6 24 0 0,-1 0 0 0 0,1 0 1 0 0,0 0-1 0 0,0 0 0 0 0,0 0 1 0 0,0 0-1 0 0,0 0 0 0 0,1 0 1 0 0,-1 0-1 0 0,1-1 0 0 0,0 1 1 0 0,0 0-1 0 0,0-1 0 0 0,0 0 0 0 0,0 1 1 0 0,1-1-1 0 0,-1 0 0 0 0,4 2 1 0 0,-3-2-14 0 0,-1 0 1 0 0,1 0 0 0 0,0 0-1 0 0,0-1 1 0 0,0 1 0 0 0,0-1-1 0 0,0 0 1 0 0,0 0-1 0 0,1 0 1 0 0,-1 0 0 0 0,0 0-1 0 0,1-1 1 0 0,-1 0 0 0 0,0 0-1 0 0,1 0 1 0 0,-1 0-1 0 0,0 0 1 0 0,1 0 0 0 0,-1-1-1 0 0,0 0 1 0 0,0 1 0 0 0,1-1-1 0 0,-1-1 1 0 0,0 1-1 0 0,0 0 1 0 0,0-1 0 0 0,0 1-1 0 0,0-1 1 0 0,-1 0 0 0 0,1 0-1 0 0,0 0 1 0 0,-1-1-1 0 0,0 1 1 0 0,1 0 0 0 0,-1-1-1 0 0,0 0 1 0 0,0 1 0 0 0,0-1-1 0 0,-1 0 1 0 0,1 0-1 0 0,-1 0 1 0 0,1 0 0 0 0,-1 0-1 0 0,0 0 1 0 0,0-1 0 0 0,-1 1-1 0 0,1 0 1 0 0,-1 0-1 0 0,1-1 1 0 0,-1 1 0 0 0,0-1-1 0 0,0 1 1 0 0,0 0 0 0 0,-1-1-1 0 0,0-3 1 0 0,-4-12 49 0 0,0 0 0 0 0,-9-22-1 0 0,12 35-200 0 0,-1 0 0 0 0,0 0 0 0 0,0 1 0 0 0,0-1 0 0 0,-1 1 0 0 0,0 0 0 0 0,0 0 0 0 0,0 0 0 0 0,-1 0 0 0 0,-7-6 0 0 0,11 11-9 0 0,1-1-1 0 0,0 1 1 0 0,-1 0 0 0 0,1-1 0 0 0,-1 1 0 0 0,1 0 0 0 0,-1 0 0 0 0,1 0 0 0 0,-1-1 0 0 0,0 1-1 0 0,1 0 1 0 0,-1 0 0 0 0,1 0 0 0 0,-1 0 0 0 0,1 0 0 0 0,-1 0 0 0 0,1 0 0 0 0,-1 0 0 0 0,1 0 0 0 0,-1 0-1 0 0,0 0 1 0 0,1 1 0 0 0,-1-1 0 0 0,1 0 0 0 0,-1 0 0 0 0,-3 6-4384 0 0,4-6 4209 0 0,0 1 0 0 0,0-1 1 0 0,0 0-1 0 0,0 1 0 0 0,0-1 1 0 0,0 1-1 0 0,0-1 0 0 0,0 0 1 0 0,0 1-1 0 0,0-1 0 0 0,1 1 1 0 0,-1-1-1 0 0,0 0 0 0 0,0 1 1 0 0,0-1-1 0 0,0 1 0 0 0,1-1 1 0 0,-1 1-1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3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14 150 11258 0 0,'-3'9'1430'0'0,"0"-1"1"0"0,1 1-1 0 0,0 0 0 0 0,1 0 0 0 0,-1 12 0 0 0,1 8-672 0 0,7 47-1 0 0,-2-28-332 0 0,0-28-429 0 0,-4-20 4 0 0,0 0-1 0 0,0 0 0 0 0,0 1 0 0 0,0-1 0 0 0,0 0 1 0 0,0 0-1 0 0,0 0 0 0 0,0 0 0 0 0,0 0 0 0 0,0 1 1 0 0,1-1-1 0 0,-1 0 0 0 0,0 0 0 0 0,0 0 1 0 0,0 0-1 0 0,0 0 0 0 0,0 0 0 0 0,0 0 0 0 0,0 0 1 0 0,1 1-1 0 0,-1-1 0 0 0,0 0 0 0 0,0 0 0 0 0,0 0 1 0 0,0 0-1 0 0,0 0 0 0 0,1 0 0 0 0,-1 0 0 0 0,0 0 1 0 0,0 0-1 0 0,0 0 0 0 0,0 0 0 0 0,1 0 1 0 0,-1 0-1 0 0,0 0 0 0 0,0 0 0 0 0,0 0 0 0 0,0 0 1 0 0,1 0-1 0 0,-1 0 0 0 0,0 0 0 0 0,0 0 0 0 0,0 0 1 0 0,0 0-1 0 0,1-1 0 0 0,15-23-70 0 0,-2 0 134 0 0,-9 19-102 0 0,0 1-1 0 0,0 0 1 0 0,1 0-1 0 0,-1 1 1 0 0,1-1-1 0 0,0 1 0 0 0,0 1 1 0 0,0-1-1 0 0,0 1 1 0 0,8-2-1 0 0,35-16-6640 0 0,-33 13 2534 0 0,6 15-1987 0 0</inkml:trace>
  <inkml:trace contextRef="#ctx0" brushRef="#br0" timeOffset="1">170 12 7410 0 0,'-15'-11'6527'0'0,"15"11"-6445"0"0,0 0 0 0 0,0 0 1 0 0,0 0-1 0 0,0 0 0 0 0,0 0 1 0 0,0 0-1 0 0,0 0 0 0 0,-1 0 1 0 0,1 0-1 0 0,0 0 0 0 0,0 0 1 0 0,0 0-1 0 0,0 0 0 0 0,0 0 1 0 0,0 0-1 0 0,0 0 0 0 0,-2 1 1483 0 0,2-1-1483 0 0,0 0 0 0 0,0 0 1 0 0,0 0-1 0 0,-1 0 0 0 0,1 0 1 0 0,0 0-1 0 0,0 1 1 0 0,0-1-1 0 0,0 0 0 0 0,0 0 1 0 0,0 0-1 0 0,0 0 0 0 0,0 0 1 0 0,0 0-1 0 0,0 0 0 0 0,0 1 1 0 0,8 27 4413 0 0,-1-5-4144 0 0,0 8-195 0 0,28 133-104 0 0,-15-55-8466 0 0,-16-84 3880 0 0,-2-4-1887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4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7650 0 0,'-41'34'4963'0'0,"0"0"1011"0"0,39-32-5803 0 0,1 0 1 0 0,-1 0 0 0 0,1 0-1 0 0,0 0 1 0 0,0 1 0 0 0,0-1 0 0 0,0 0-1 0 0,0 0 1 0 0,1 1 0 0 0,-1-1-1 0 0,1 0 1 0 0,-1 1 0 0 0,1-1-1 0 0,0 1 1 0 0,0 3 0 0 0,0-1-151 0 0,1 1-1 0 0,-1-1 1 0 0,1 0 0 0 0,0 1-1 0 0,4 8 1 0 0,-5-13-24 0 0,1 0 1 0 0,-1-1 0 0 0,1 1-1 0 0,0 0 1 0 0,-1-1-1 0 0,1 1 1 0 0,0-1-1 0 0,-1 1 1 0 0,1-1-1 0 0,0 0 1 0 0,0 1-1 0 0,0-1 1 0 0,-1 0-1 0 0,1 1 1 0 0,0-1-1 0 0,0 0 1 0 0,0 0-1 0 0,0 0 1 0 0,0 0 0 0 0,-1 0-1 0 0,1 0 1 0 0,0 0-1 0 0,0 0 1 0 0,0 0-1 0 0,0 0 1 0 0,1 0-1 0 0,30-7-79 0 0,-22 5 19 0 0,6-1-822 0 0,0-1-1 0 0,29-11 1 0 0,3-10-5426 0 0,-46 25 6120 0 0,-1-1 1 0 0,0 0 0 0 0,0 0 0 0 0,0 0 0 0 0,0 0 0 0 0,0 0 0 0 0,0 0 0 0 0,0 0-1 0 0,0 0 1 0 0,0 0 0 0 0,0-1 0 0 0,-1 1 0 0 0,1 0 0 0 0,0 0 0 0 0,-1-1-1 0 0,1 1 1 0 0,-1 0 0 0 0,1-1 0 0 0,-1 1 0 0 0,0-1 0 0 0,0 1 0 0 0,0-3-1 0 0,3-9-1381 0 0,-2 11 1288 0 0,-1 1 0 0 0,1 0-1 0 0,0 0 1 0 0,0 0 0 0 0,0-1-1 0 0,0 1 1 0 0,0 0 0 0 0,0 0-1 0 0,0 0 1 0 0,0 0 0 0 0,0 1-1 0 0,0-1 1 0 0,3-1 0 0 0,-4 2 251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7314 0 0,'-2'2'670'0'0,"0"0"1"0"0,0 0-1 0 0,0 0 1 0 0,1 0 0 0 0,-1 1-1 0 0,1-1 1 0 0,-1 0 0 0 0,1 1-1 0 0,0-1 1 0 0,0 1-1 0 0,0 0 1 0 0,-1 4 0 0 0,-6 41 1548 0 0,2-11-1467 0 0,4-30-661 0 0,0 0 0 0 0,-1 0 1 0 0,1 0-1 0 0,-2 0 0 0 0,1-1 1 0 0,-5 7-1 0 0,6-10-92 0 0,0-1 0 0 0,0 1 0 0 0,0-1 0 0 0,-1 0 0 0 0,1 0 0 0 0,0 0 0 0 0,-1 0 0 0 0,0 0 0 0 0,1-1 0 0 0,-1 1 0 0 0,0-1 0 0 0,0 0 0 0 0,0 1 0 0 0,0-1 0 0 0,0-1 1 0 0,-5 2-1 0 0,8-2-3 0 0,0 0 0 0 0,0 0 0 0 0,0 0 0 0 0,0 0 0 0 0,-1 1 0 0 0,1-1 0 0 0,0 0 0 0 0,0 0 0 0 0,0 0 0 0 0,0 0 0 0 0,0 0 0 0 0,-1 0 0 0 0,1 0 0 0 0,0 0 0 0 0,0 0 0 0 0,0 0 0 0 0,0 0 0 0 0,0 0 0 0 0,-1 0 0 0 0,1 0 0 0 0,0 0 0 0 0,0 0 0 0 0,0 0 0 0 0,0 0 0 0 0,0 0 0 0 0,-1 0 0 0 0,1 0 0 0 0,0 0 0 0 0,0 0 0 0 0,0 0 0 0 0,0 0 0 0 0,0 0 0 0 0,-1-1 0 0 0,1 1 0 0 0,0 0 0 0 0,0 0 0 0 0,0 0 0 0 0,0 0 0 0 0,0 0 0 0 0,0 0 0 0 0,0 0 0 0 0,0-1 0 0 0,0 1 0 0 0,-1 0 0 0 0,1 0 0 0 0,0 0 0 0 0,0 0 0 0 0,0 0 0 0 0,0-1 0 0 0,0 1 0 0 0,0 0 0 0 0,0 0 0 0 0,0 0 0 0 0,0 0 0 0 0,0 0 0 0 0,0-1 0 0 0,8-9-90 0 0,13-7 107 0 0,-8 10 4 0 0,1 0 0 0 0,-1 1 0 0 0,1 0 0 0 0,0 1 0 0 0,0 1-1 0 0,0 1 1 0 0,20-4 0 0 0,12 2-2443 0 0,0 3-3578 0 0,-21 4-457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4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11 11314 0 0,'-21'56'7292'0'0,"18"-46"-6576"0"0,1 1 1 0 0,0-1-1 0 0,0 0 0 0 0,1 12 0 0 0,0-18-666 0 0,1-1 0 0 0,0 1 0 0 0,0 0-1 0 0,1-1 1 0 0,-1 1 0 0 0,1-1 0 0 0,-1 1 0 0 0,1-1 0 0 0,0 1-1 0 0,1-1 1 0 0,-1 0 0 0 0,0 1 0 0 0,1-1 0 0 0,0 0-1 0 0,0 0 1 0 0,0 0 0 0 0,0 0 0 0 0,0 0 0 0 0,1-1-1 0 0,-1 1 1 0 0,1-1 0 0 0,0 1 0 0 0,-1-1 0 0 0,1 0-1 0 0,0 0 1 0 0,0 0 0 0 0,1-1 0 0 0,-1 1 0 0 0,0-1-1 0 0,1 0 1 0 0,4 2 0 0 0,-1-1-47 0 0,0-1 0 0 0,0 0-1 0 0,0 0 1 0 0,0-1 0 0 0,0 1 0 0 0,0-2 0 0 0,0 1-1 0 0,0-1 1 0 0,0 0 0 0 0,0 0 0 0 0,-1-1 0 0 0,10-3-1 0 0,-13 4 2 0 0,0 0-1 0 0,0-1 0 0 0,-1 1 0 0 0,1-1 0 0 0,-1 0 1 0 0,1 1-1 0 0,-1-1 0 0 0,1 0 0 0 0,-1 0 1 0 0,0-1-1 0 0,0 1 0 0 0,0 0 0 0 0,0-1 0 0 0,-1 1 1 0 0,1-1-1 0 0,-1 0 0 0 0,1 0 0 0 0,-1 1 0 0 0,0-1 1 0 0,0 0-1 0 0,0 0 0 0 0,0 0 0 0 0,-1 0 1 0 0,1 0-1 0 0,-1 0 0 0 0,0 0 0 0 0,0 0 0 0 0,0-1 1 0 0,0 1-1 0 0,-1-3 0 0 0,0-1 14 0 0,-1 0-1 0 0,1 0 1 0 0,-1 0-1 0 0,-1 0 1 0 0,1 0 0 0 0,-1 0-1 0 0,0 1 1 0 0,-1-1-1 0 0,0 1 1 0 0,0 0-1 0 0,0 0 1 0 0,-1 0-1 0 0,1 1 1 0 0,-1 0 0 0 0,-10-9-1 0 0,11 11-90 0 0,0 1-1 0 0,0-1 1 0 0,0 0 0 0 0,0 1-1 0 0,-1 0 1 0 0,1 0-1 0 0,0 0 1 0 0,-1 1 0 0 0,0-1-1 0 0,1 1 1 0 0,-1 0-1 0 0,0 1 1 0 0,0-1 0 0 0,1 1-1 0 0,-1 0 1 0 0,0 0-1 0 0,0 0 1 0 0,0 1 0 0 0,1-1-1 0 0,-1 1 1 0 0,0 1-1 0 0,1-1 1 0 0,-1 0 0 0 0,-5 4-1 0 0,-2 2-472 0 0,0 0 1 0 0,0 1-1 0 0,1 0 0 0 0,1 1 0 0 0,-1 0 1 0 0,2 0-1 0 0,-1 1 0 0 0,1 1 1 0 0,1-1-1 0 0,-1 2 0 0 0,-7 14 0 0 0,10-15 316 0 0,0 0 0 0 0,1 0-1 0 0,0 0 1 0 0,0 1-1 0 0,2 0 1 0 0,-1 0 0 0 0,1 0-1 0 0,1 0 1 0 0,0 1 0 0 0,1-1-1 0 0,1 1 1 0 0,0 18-1 0 0,1-29 403 0 0,-1 1 0 0 0,0-1 0 0 0,1 1 0 0 0,-1-1 0 0 0,1 1 0 0 0,0-1 0 0 0,-1 1 0 0 0,1-1 0 0 0,1 0 0 0 0,-1 1 0 0 0,0-1 0 0 0,0 0 0 0 0,1 0 0 0 0,-1 0 0 0 0,1 0 0 0 0,0 0 0 0 0,0 0 0 0 0,0-1 0 0 0,-1 1 0 0 0,4 1 0 0 0,-1-1 67 0 0,-1-1 1 0 0,0 0-1 0 0,0 0 0 0 0,0 0 1 0 0,1 0-1 0 0,-1-1 0 0 0,0 0 1 0 0,1 1-1 0 0,-1-1 0 0 0,1 0 1 0 0,-1-1-1 0 0,0 1 0 0 0,5-1 1 0 0,8-3 258 0 0,-1-1 1 0 0,0 0 0 0 0,0-1 0 0 0,-1-1 0 0 0,16-9-1 0 0,18-13-148 0 0,-23 14-151 0 0,1 0-1 0 0,28-11 0 0 0,-53 25-452 0 0,1 0 0 0 0,-1 1 1 0 0,0-1-1 0 0,1 1 0 0 0,-1-1 1 0 0,1 1-1 0 0,-1 0 1 0 0,0 0-1 0 0,1-1 0 0 0,-1 1 1 0 0,1 0-1 0 0,-1 0 0 0 0,1 0 1 0 0,-1 0-1 0 0,0 1 0 0 0,1-1 1 0 0,-1 0-1 0 0,1 1 0 0 0,-1-1 1 0 0,0 1-1 0 0,1-1 0 0 0,1 2 1 0 0,-2-1-16 0 0,-1 0 0 0 0,1 0 0 0 0,-1 0 1 0 0,0 0-1 0 0,1 0 0 0 0,-1 0 0 0 0,0 0 0 0 0,0 0 1 0 0,1 0-1 0 0,-1 0 0 0 0,0 1 0 0 0,0-1 1 0 0,-1 0-1 0 0,1 0 0 0 0,0 0 0 0 0,0 0 0 0 0,0 0 1 0 0,-1 0-1 0 0,1 0 0 0 0,0 0 0 0 0,-1 0 0 0 0,1 0 1 0 0,-1 0-1 0 0,1 0 0 0 0,-1 0 0 0 0,0 0 0 0 0,1-1 1 0 0,-1 1-1 0 0,0 0 0 0 0,-1 1 0 0 0,-11 13-5620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10282 0 0,'0'1'462'0'0,"1"0"0"0"0,-1 0 0 0 0,1 0 0 0 0,0-1 0 0 0,0 1 0 0 0,-1 0 0 0 0,1 0 0 0 0,0-1 0 0 0,0 1 0 0 0,0-1 0 0 0,0 1 0 0 0,-1-1 0 0 0,1 1 0 0 0,0-1 0 0 0,0 1 0 0 0,0-1 0 0 0,1 1 0 0 0,24 1 2271 0 0,24-7-2116 0 0,-46 4-219 0 0,14-3 95 0 0,1-1-1 0 0,34-14 0 0 0,3-2-20 0 0,-56 21-462 0 0,0 0 1 0 0,0 0-1 0 0,0 0 1 0 0,1 0 0 0 0,-1 0-1 0 0,0 0 1 0 0,0 0-1 0 0,0 0 1 0 0,0 0 0 0 0,1 0-1 0 0,-1-1 1 0 0,0 1 0 0 0,0 0-1 0 0,0 0 1 0 0,1 0-1 0 0,-1 0 1 0 0,0 0 0 0 0,0 0-1 0 0,0 1 1 0 0,0-1 0 0 0,1 0-1 0 0,-1 0 1 0 0,0 0-1 0 0,0 0 1 0 0,0 0 0 0 0,1 0-1 0 0,-1 0 1 0 0,0 0 0 0 0,0 0-1 0 0,0 0 1 0 0,0 0-1 0 0,0 1 1 0 0,1-1 0 0 0,-1 0-1 0 0,0 0 1 0 0,0 0-1 0 0,0 0 1 0 0,0 0 0 0 0,0 1-1 0 0,0-1 1 0 0,0 0 0 0 0,0 0-1 0 0,1 0 1 0 0,-1 0-1 0 0,0 1 1 0 0,0-1 0 0 0,0 0-1 0 0,0 0 1 0 0,0 0 0 0 0,0 1-1 0 0,-5 14 275 0 0,-16 22-89 0 0,15-28-122 0 0,5-7-84 0 0,-4 6 137 0 0,0 1 1 0 0,1 0-1 0 0,0 0 0 0 0,0 0 0 0 0,-5 19 0 0 0,9-26-98 0 0,0-1 1 0 0,0 1-1 0 0,0 0 0 0 0,0-1 1 0 0,0 1-1 0 0,0 0 0 0 0,0-1 1 0 0,0 1-1 0 0,1 0 0 0 0,-1-1 1 0 0,1 1-1 0 0,-1 0 0 0 0,1-1 0 0 0,-1 1 1 0 0,1-1-1 0 0,0 1 0 0 0,1 1 1 0 0,0-1-27 0 0,0-1 0 0 0,0 1 1 0 0,-1-1-1 0 0,1 1 1 0 0,0-1-1 0 0,1 0 0 0 0,-1 0 1 0 0,0 0-1 0 0,0 0 0 0 0,0 0 1 0 0,1-1-1 0 0,-1 1 1 0 0,0-1-1 0 0,1 1 0 0 0,4-1 1 0 0,4 1-442 0 0,1 0 0 0 0,0-1 1 0 0,16-2-1 0 0,-20 1-362 0 0,0-1 0 0 0,-1 1 0 0 0,1-2 0 0 0,0 1 0 0 0,-1-1 0 0 0,8-4 0 0 0,19-10-4624 0 0,15 3-2630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5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46 15771 0 0,'0'1'212'0'0,"0"-1"-1"0"0,0 0 0 0 0,0 1 1 0 0,0-1-1 0 0,0 0 0 0 0,0 1 1 0 0,0-1-1 0 0,0 1 1 0 0,0-1-1 0 0,1 0 0 0 0,-1 1 1 0 0,0-1-1 0 0,0 0 0 0 0,0 0 1 0 0,0 1-1 0 0,0-1 0 0 0,1 0 1 0 0,-1 1-1 0 0,0-1 0 0 0,0 0 1 0 0,1 0-1 0 0,-1 1 0 0 0,0-1 1 0 0,0 0-1 0 0,1 0 1 0 0,-1 0-1 0 0,1 1 0 0 0,11-2 1878 0 0,15-11-2324 0 0,-20 9 885 0 0,11-5-477 0 0,1 2-1 0 0,0 0 1 0 0,0 1-1 0 0,0 1 1 0 0,0 0-1 0 0,1 2 1 0 0,23 0-1 0 0,-43 2-171 0 0,0-1 0 0 0,0 1-1 0 0,0 0 1 0 0,0 0-1 0 0,0 0 1 0 0,0 0-1 0 0,0 0 1 0 0,0 0-1 0 0,0 0 1 0 0,1 0-1 0 0,-1 0 1 0 0,0 0-1 0 0,0 0 1 0 0,0 0-1 0 0,0 0 1 0 0,0 0-1 0 0,0 0 1 0 0,0 0 0 0 0,0 0-1 0 0,0 0 1 0 0,1 0-1 0 0,-1 0 1 0 0,0 0-1 0 0,0 0 1 0 0,0 0-1 0 0,0 0 1 0 0,0 0-1 0 0,0 0 1 0 0,0 0-1 0 0,0 0 1 0 0,0 0-1 0 0,0 0 1 0 0,1 0-1 0 0,-1 0 1 0 0,0 1 0 0 0,0-1-1 0 0,0 0 1 0 0,0 0-1 0 0,0 0 1 0 0,0 0-1 0 0,0 0 1 0 0,0 0-1 0 0,0 0 1 0 0,0 0-1 0 0,0 0 1 0 0,0 0-1 0 0,0 0 1 0 0,0 1-1 0 0,0-1 1 0 0,0 0-1 0 0,0 0 1 0 0,0 0 0 0 0,0 0-1 0 0,0 0 1 0 0,0 0-1 0 0,0 0 1 0 0,0 0-1 0 0,0 0 1 0 0,0 1-1 0 0,0-1 1 0 0,0 0-1 0 0,0 0 1 0 0,0 0-1 0 0,0 0 1 0 0,0 0-1 0 0,0 0 1 0 0,-9 7-37 0 0,-20 8-69 0 0,23-12 113 0 0,-106 62-1 0 0,100-58-5 0 0,1 1 0 0 0,1 1 0 0 0,0-1 0 0 0,0 2 0 0 0,0-1 0 0 0,1 1 0 0 0,-11 17 0 0 0,18-24-7 0 0,1-1 0 0 0,0 0 0 0 0,-1 1 0 0 0,1-1 1 0 0,0 1-1 0 0,1 0 0 0 0,-1-1 0 0 0,0 1 0 0 0,1 0 0 0 0,-1 0 1 0 0,1-1-1 0 0,0 1 0 0 0,0 0 0 0 0,0 0 0 0 0,0-1 0 0 0,0 1 0 0 0,1 0 1 0 0,-1 0-1 0 0,1-1 0 0 0,0 1 0 0 0,0 0 0 0 0,0-1 0 0 0,0 1 1 0 0,0-1-1 0 0,0 1 0 0 0,1-1 0 0 0,-1 0 0 0 0,1 1 0 0 0,0-1 1 0 0,0 0-1 0 0,0 0 0 0 0,0 0 0 0 0,0 0 0 0 0,0-1 0 0 0,0 1 0 0 0,1-1 1 0 0,-1 1-1 0 0,0-1 0 0 0,4 2 0 0 0,1 0-97 0 0,0 1 0 0 0,0-1-1 0 0,0-1 1 0 0,0 1 0 0 0,0-1-1 0 0,1 0 1 0 0,-1-1 0 0 0,1 0 0 0 0,-1 0-1 0 0,1-1 1 0 0,0 0 0 0 0,-1 0-1 0 0,13-2 1 0 0,-13 0-365 0 0,-1 0 0 0 0,1 0-1 0 0,0-1 1 0 0,-1 0 0 0 0,1 0 0 0 0,-1-1 0 0 0,0 0-1 0 0,9-7 1 0 0,-8 5-699 0 0,1-1-1 0 0,-2 0 0 0 0,1-1 0 0 0,-1 0 0 0 0,0 0 1 0 0,-1 0-1 0 0,0-1 0 0 0,0 1 0 0 0,4-13 0 0 0,3-8-3944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6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22 12275 0 0,'2'2'368'0'0,"-1"1"1"0"0,1-1 0 0 0,-1 0 0 0 0,1 0-1 0 0,0 0 1 0 0,0 0 0 0 0,0 0 0 0 0,0 0-1 0 0,0 0 1 0 0,0 0 0 0 0,1-1 0 0 0,-1 1 0 0 0,0-1-1 0 0,1 0 1 0 0,4 2 0 0 0,-1-1-121 0 0,0-1 0 0 0,0 1 0 0 0,0-1 0 0 0,0-1 0 0 0,0 1 0 0 0,12-1 0 0 0,-6-1-201 0 0,-1-1 1 0 0,0 0-1 0 0,1 0 0 0 0,-1-1 1 0 0,0 0-1 0 0,-1-1 0 0 0,14-6 1 0 0,-23 10-29 0 0,0-1 0 0 0,0 1 0 0 0,0-1 1 0 0,0 1-1 0 0,-1-1 0 0 0,1 0 0 0 0,0 1 0 0 0,0-1 1 0 0,0 0-1 0 0,-1 1 0 0 0,1-1 0 0 0,0 0 1 0 0,-1 0-1 0 0,1 0 0 0 0,-1 0 0 0 0,1 0 0 0 0,0-1 1 0 0,-1 2 9 0 0,0-1 1 0 0,0 1-1 0 0,0-1 1 0 0,0 1-1 0 0,0-1 1 0 0,0 1 0 0 0,0-1-1 0 0,-1 1 1 0 0,1-1-1 0 0,0 1 1 0 0,0-1-1 0 0,0 1 1 0 0,-1 0-1 0 0,1-1 1 0 0,0 1 0 0 0,0-1-1 0 0,-1 1 1 0 0,1 0-1 0 0,0-1 1 0 0,-1 1-1 0 0,1 0 1 0 0,-1-1-1 0 0,1 1 1 0 0,0 0-1 0 0,-1-1 1 0 0,-2 0 72 0 0,1 0-1 0 0,-1 0 1 0 0,1 0 0 0 0,-1 0 0 0 0,0 0-1 0 0,1 1 1 0 0,-1-1 0 0 0,0 1 0 0 0,0-1-1 0 0,1 1 1 0 0,-5 0 0 0 0,-2 2 34 0 0,1 0 0 0 0,-1 1-1 0 0,1-1 1 0 0,0 1 0 0 0,0 1 0 0 0,1 0 0 0 0,-1 0 0 0 0,1 0-1 0 0,0 1 1 0 0,0 0 0 0 0,0 1 0 0 0,0-1 0 0 0,1 1 0 0 0,0 1 0 0 0,-6 7-1 0 0,5-4 14 0 0,0-1-1 0 0,0 1 1 0 0,1 0-1 0 0,0 0 0 0 0,0 1 1 0 0,2 0-1 0 0,-1 0 1 0 0,1 0-1 0 0,1 0 1 0 0,-4 19-1 0 0,7-24-121 0 0,0 0 0 0 0,0 0 0 0 0,0 0 0 0 0,1 0 0 0 0,-1 0 0 0 0,1 0 0 0 0,1 0-1 0 0,-1 0 1 0 0,1-1 0 0 0,0 1 0 0 0,1 0 0 0 0,-1-1 0 0 0,1 1 0 0 0,0-1 0 0 0,0 0 0 0 0,1 0 0 0 0,0 0 0 0 0,0-1 0 0 0,0 1 0 0 0,0-1 0 0 0,0 0 0 0 0,6 4-1 0 0,-6-5-114 0 0,0-1 0 0 0,0 1 0 0 0,0-1 0 0 0,0 0 0 0 0,0 0 0 0 0,0 0 0 0 0,1-1 0 0 0,-1 0 0 0 0,1 0 0 0 0,-1 0 0 0 0,1 0 0 0 0,-1 0 0 0 0,1-1 0 0 0,-1 0 0 0 0,1 0 0 0 0,0 0 0 0 0,-1-1 0 0 0,1 0 0 0 0,-1 0 0 0 0,1 0 0 0 0,-1 0 0 0 0,0 0 0 0 0,1-1-1 0 0,-1 0 1 0 0,0 0 0 0 0,0 0 0 0 0,0 0 0 0 0,0-1 0 0 0,5-4 0 0 0,-1-1-491 0 0,0 0 0 0 0,-1 0-1 0 0,1 0 1 0 0,-2-1 0 0 0,1 0-1 0 0,6-14 1 0 0,29-64-2080 0 0,-30 60 2338 0 0,-4-5 1574 0 0,-11 23 786 0 0,-10 20-15 0 0,7-3-1692 0 0,1 0 0 0 0,0 1 1 0 0,0-1-1 0 0,1 1 0 0 0,1 0 0 0 0,-1 1 0 0 0,1-1 0 0 0,1 1 1 0 0,0-1-1 0 0,-1 11 0 0 0,1-5-250 0 0,1 0-1 0 0,1-1 1 0 0,0 1 0 0 0,1 0 0 0 0,0 0 0 0 0,4 14-1 0 0,-5-28-78 0 0,0 0-1 0 0,1 0 1 0 0,-1 0-1 0 0,0 0 1 0 0,0 0-1 0 0,1-1 1 0 0,-1 1-1 0 0,0 0 1 0 0,1 0-1 0 0,-1 0 1 0 0,1-1-1 0 0,-1 1 1 0 0,1 0-1 0 0,-1-1 1 0 0,1 1 0 0 0,-1 0-1 0 0,1-1 1 0 0,0 1-1 0 0,-1 0 1 0 0,1-1-1 0 0,0 1 1 0 0,0-1-1 0 0,-1 0 1 0 0,1 1-1 0 0,0-1 1 0 0,0 0-1 0 0,0 1 1 0 0,0-1-1 0 0,-1 0 1 0 0,1 0-1 0 0,0 0 1 0 0,0 0-1 0 0,0 1 1 0 0,0-1-1 0 0,0 0 1 0 0,0-1-1 0 0,0 1 1 0 0,-1 0-1 0 0,1 0 1 0 0,0 0-1 0 0,0 0 1 0 0,0-1-1 0 0,0 1 1 0 0,0 0-1 0 0,-1-1 1 0 0,1 1-1 0 0,0-1 1 0 0,0 1-1 0 0,-1-1 1 0 0,1 1-1 0 0,1-2 1 0 0,7-5-21 0 0,0 1 1 0 0,-1-1-1 0 0,12-12 1 0 0,-10 9-40 0 0,-3 3 344 0 0,25-21-1296 0 0,-26 21-115 0 0,1 0-1 0 0,-1 0 1 0 0,0 0-1 0 0,7-12 1 0 0,-11 15 820 0 0,0 1 0 0 0,-1-1 0 0 0,1 0 0 0 0,-1 0 0 0 0,1 0 0 0 0,-1 0 0 0 0,0 0 0 0 0,-1 0 0 0 0,1-1 0 0 0,-1 1-1 0 0,0 0 1 0 0,0 0 0 0 0,0 0 0 0 0,0-1 0 0 0,-1 1 0 0 0,1 0 0 0 0,-1 0 0 0 0,-1 0 0 0 0,1 0 0 0 0,0 0 0 0 0,-1 0 0 0 0,-2-4 0 0 0,0 0 1311 0 0,1 1 1 0 0,-2 0-1 0 0,1 1 1 0 0,-11-5 6152 0 0,23 52-5307 0 0,83 221-1125 0 0,-72-224-4198 0 0,-1-16-6704 0 0,-8-13 1873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4:36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27054 0 0,'3'2'1440'0'0,"1"1"-368"0"0,3 3-151 0 0,2-1-273 0 0,-4-1-320 0 0,2-1-168 0 0,-1 1-96 0 0,-1-2-32 0 0,1-1-48 0 0,-3-1-112 0 0,-1 0-248 0 0,0-1-400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20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8826 0 0,'3'-1'7342'0'0,"4"0"-3391"0"0,39-6-2072 0 0,-36 6-1897 0 0,0 0 0 0 0,0 1-1 0 0,0 1 1 0 0,19 3 0 0 0,-6 2-3350 0 0,-3 3-4871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0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84 146 8490 0 0,'-17'-12'1517'0'0,"12"8"-749"0"0,-1 0 0 0 0,1 0 0 0 0,-1 0 0 0 0,0 1 0 0 0,0 0 0 0 0,0 0 0 0 0,0 1 1 0 0,-1 0-1 0 0,-6-2 0 0 0,26 14 2768 0 0,-2-2-3127 0 0,-3-4-320 0 0,-1 0 0 0 0,1 0 0 0 0,0 0 0 0 0,0-1 0 0 0,1-1 0 0 0,-1 1 0 0 0,1-1 0 0 0,-1-1 0 0 0,1 0 0 0 0,-1 0 0 0 0,1 0 0 0 0,0-1 0 0 0,-1-1 0 0 0,1 1 0 0 0,0-1 1 0 0,-1-1-1 0 0,16-4 0 0 0,8-5-88 0 0,0-1 1 0 0,-1-2-1 0 0,40-24 1 0 0,-40 21-1530 0 0,62-25 1 0 0,-74 37-1124 0 0,-10 6-4171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07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11674 0 0,'3'2'491'0'0,"-1"-1"0"0"0,0 1 0 0 0,1-1-1 0 0,0 0 1 0 0,-1 0 0 0 0,1 0-1 0 0,0 0 1 0 0,-1 0 0 0 0,1-1 0 0 0,0 1-1 0 0,0-1 1 0 0,-1 0 0 0 0,1 0-1 0 0,0 0 1 0 0,3 0 0 0 0,0-2-34 0 0,0 0 0 0 0,-1 0 0 0 0,1 0-1 0 0,-1-1 1 0 0,10-5 0 0 0,-5 2-362 0 0,24-13 250 0 0,-20 10-320 0 0,0 0 0 0 0,1 1 0 0 0,0 1 0 0 0,0 1 0 0 0,1 0 0 0 0,-1 0 1 0 0,25-4-1 0 0,-39 10-41 0 0,-1 0 1 0 0,1 0-1 0 0,-1 0 1 0 0,1 0-1 0 0,-1 0 1 0 0,1 0 0 0 0,-1 0-1 0 0,1 0 1 0 0,-1 0-1 0 0,1 0 1 0 0,-1 0-1 0 0,1 0 1 0 0,-1 0-1 0 0,1 0 1 0 0,-1 1 0 0 0,1-1-1 0 0,-1 0 1 0 0,1 0-1 0 0,-1 1 1 0 0,0-1-1 0 0,1 0 1 0 0,-1 0 0 0 0,1 1-1 0 0,-1-1 1 0 0,0 0-1 0 0,1 1 1 0 0,-1-1-1 0 0,0 1 1 0 0,1-1 0 0 0,-1 1-1 0 0,0-1 1 0 0,0 0-1 0 0,1 1 1 0 0,-1 0-1 0 0,-4 20-499 0 0,-20 18-102 0 0,-17 4 362 0 0,31-34 260 0 0,1 1 1 0 0,-1 0-1 0 0,1 0 0 0 0,1 1 1 0 0,-9 15-1 0 0,15-23 30 0 0,1 0 1 0 0,-1 0-1 0 0,1 0 0 0 0,0 1 0 0 0,0-1 0 0 0,0 0 1 0 0,1 1-1 0 0,-1-1 0 0 0,1 1 0 0 0,0-1 0 0 0,0 0 1 0 0,0 1-1 0 0,0-1 0 0 0,1 1 0 0 0,-1-1 0 0 0,1 1 1 0 0,0-1-1 0 0,0 0 0 0 0,0 1 0 0 0,0-1 0 0 0,1 0 1 0 0,-1 0-1 0 0,1 0 0 0 0,0 0 0 0 0,3 4 0 0 0,0 0 87 0 0,1-1 0 0 0,-1 1 0 0 0,1-1 0 0 0,1-1 0 0 0,-1 1 0 0 0,1-1 0 0 0,0 0 0 0 0,0-1 0 0 0,1 1 0 0 0,-1-1 0 0 0,1-1 0 0 0,0 1 0 0 0,12 2 0 0 0,-16-5-67 0 0,0 0 0 0 0,0 0 0 0 0,0-1 0 0 0,0 1 0 0 0,0-1 0 0 0,0 0 0 0 0,0 0 0 0 0,0-1 0 0 0,0 1 0 0 0,0-1 0 0 0,0 0 0 0 0,0 0 1 0 0,0 0-1 0 0,0-1 0 0 0,0 1 0 0 0,-1-1 0 0 0,1 0 0 0 0,0 0 0 0 0,-1 0 0 0 0,0 0 0 0 0,1-1 0 0 0,-1 1 0 0 0,0-1 0 0 0,0 0 0 0 0,-1 0 0 0 0,1 0 0 0 0,-1-1 0 0 0,1 1 0 0 0,-1 0 0 0 0,2-5 0 0 0,1-2-9 0 0,0 0 0 0 0,-1 0 0 0 0,0-1-1 0 0,-1 0 1 0 0,0 0 0 0 0,0 0 0 0 0,-1 0-1 0 0,-1 0 1 0 0,0 0 0 0 0,0 0 0 0 0,-1 0-1 0 0,-1-1 1 0 0,-2-12 0 0 0,2 17-86 0 0,0 1-1 0 0,-1 0 1 0 0,1 0 0 0 0,-2 0 0 0 0,1 0 0 0 0,0 0 0 0 0,-1 0-1 0 0,0 0 1 0 0,-1 1 0 0 0,1 0 0 0 0,-1 0 0 0 0,0 0-1 0 0,0 0 1 0 0,-1 0 0 0 0,1 1 0 0 0,-1 0 0 0 0,0 0 0 0 0,-1 0-1 0 0,1 0 1 0 0,0 1 0 0 0,-1 0 0 0 0,0 0 0 0 0,0 1 0 0 0,-8-3-1 0 0,2 1-388 0 0,0 1-1 0 0,0 0 1 0 0,-1 1-1 0 0,1 0 0 0 0,-1 1 1 0 0,1 1-1 0 0,-25 2 1 0 0,36-2 271 0 0,1 0 1 0 0,-1 0-1 0 0,0 0 1 0 0,0 0 0 0 0,0 0-1 0 0,0 0 1 0 0,0 0-1 0 0,1 0 1 0 0,-1 1-1 0 0,0-1 1 0 0,0 0 0 0 0,1 1-1 0 0,-1-1 1 0 0,0 1-1 0 0,0-1 1 0 0,1 1-1 0 0,-1-1 1 0 0,0 1 0 0 0,1-1-1 0 0,-1 1 1 0 0,1 0-1 0 0,-1-1 1 0 0,1 1 0 0 0,-1 0-1 0 0,1-1 1 0 0,-1 1-1 0 0,1 0 1 0 0,0 0-1 0 0,-1-1 1 0 0,1 1 0 0 0,0 0-1 0 0,-1 0 1 0 0,1 0-1 0 0,0-1 1 0 0,0 1-1 0 0,0 0 1 0 0,0 0 0 0 0,0 0-1 0 0,0 0 1 0 0,0 0-1 0 0,1 1 1 0 0,-1 0-279 0 0,1-1 1 0 0,0 1-1 0 0,0 0 0 0 0,0-1 1 0 0,0 1-1 0 0,1 0 1 0 0,-1-1-1 0 0,0 0 0 0 0,1 1 1 0 0,-1-1-1 0 0,1 0 0 0 0,-1 1 1 0 0,1-1-1 0 0,0 0 1 0 0,-1 0-1 0 0,1 0 0 0 0,0-1 1 0 0,2 2-1 0 0,15 4-3511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08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7962 0 0,'16'-45'13741'0'0,"-16"66"-11303"0"0,-13 168-505 0 0,13-156-1927 0 0,1-1 0 0 0,2 0 1 0 0,13 59-1 0 0,-15-86-19 0 0,0-1 1 0 0,0 1-1 0 0,1-1 0 0 0,-1 0 1 0 0,1 0-1 0 0,0 0 0 0 0,1 0 1 0 0,2 5-1 0 0,-4-8-14 0 0,0 0 1 0 0,0 0-1 0 0,0 0 0 0 0,1-1 1 0 0,-1 1-1 0 0,0 0 0 0 0,0 0 1 0 0,0-1-1 0 0,1 1 0 0 0,-1-1 1 0 0,0 1-1 0 0,1-1 1 0 0,-1 0-1 0 0,0 1 0 0 0,1-1 1 0 0,-1 0-1 0 0,0 0 0 0 0,1 0 1 0 0,-1 0-1 0 0,0 0 0 0 0,1 0 1 0 0,-1 0-1 0 0,1-1 0 0 0,-1 1 1 0 0,0 0-1 0 0,1-1 0 0 0,-1 1 1 0 0,0-1-1 0 0,0 0 0 0 0,2 0 1 0 0,34-17-780 0 0,34-15-2800 0 0,-60 29 2252 0 0,-1 1 0 0 0,1 0-1 0 0,0 1 1 0 0,0 0 0 0 0,13-1-1 0 0,5 0-3899 0 0,-20 6 968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0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41 126 7970 0 0,'5'21'1841'0'0,"2"0"0"0"0,0 0 0 0 0,1-1 1 0 0,0 0-1 0 0,18 29 0 0 0,-21-42-1625 0 0,0 0 1 0 0,0 0-1 0 0,0 0 0 0 0,1-1 1 0 0,0 0-1 0 0,0 0 0 0 0,1 0 0 0 0,0-1 1 0 0,0 0-1 0 0,0-1 0 0 0,0 1 1 0 0,1-1-1 0 0,0 0 0 0 0,0-1 1 0 0,0 0-1 0 0,15 3 0 0 0,-18-4-189 0 0,0-1-1 0 0,1-1 1 0 0,-1 1-1 0 0,0-1 1 0 0,1 0 0 0 0,-1 0-1 0 0,1 0 1 0 0,-1-1-1 0 0,1 1 1 0 0,-1-2-1 0 0,0 1 1 0 0,0 0-1 0 0,0-1 1 0 0,1 0 0 0 0,-1 0-1 0 0,5-4 1 0 0,-5 3 1 0 0,-1-1 1 0 0,1-1-1 0 0,0 1 0 0 0,-1-1 1 0 0,0 0-1 0 0,0 0 1 0 0,0 0-1 0 0,-1 0 1 0 0,0 0-1 0 0,0-1 0 0 0,0 0 1 0 0,-1 0-1 0 0,4-10 1 0 0,-2 1-282 0 0,0 0 1 0 0,0 0 0 0 0,-2-1-1 0 0,0 1 1 0 0,0-1-1 0 0,-2 1 1 0 0,0-1 0 0 0,-2-17-1 0 0,1 27-171 0 0,1 1-1 0 0,-1-1 1 0 0,-1 1-1 0 0,1 0 1 0 0,-1-1 0 0 0,0 1-1 0 0,0 0 1 0 0,0 0-1 0 0,-1 0 1 0 0,0 1 0 0 0,1-1-1 0 0,-2 1 1 0 0,1-1-1 0 0,-1 1 1 0 0,1 0-1 0 0,-1 0 1 0 0,0 1 0 0 0,-1-1-1 0 0,1 1 1 0 0,-1 0-1 0 0,1 0 1 0 0,-1 0-1 0 0,0 1 1 0 0,0-1 0 0 0,0 1-1 0 0,-8-2 1 0 0,-21-1-2143 0 0,-6 4-1590 0 0</inkml:trace>
  <inkml:trace contextRef="#ctx0" brushRef="#br0" timeOffset="1">0 183 5617 0 0,'0'8'598'0'0,"0"0"-1"0"0,1 0 0 0 0,0 0 0 0 0,0 0 1 0 0,1 0-1 0 0,0 0 0 0 0,0-1 1 0 0,1 1-1 0 0,0-1 0 0 0,0 1 1 0 0,1-1-1 0 0,4 7 0 0 0,-5-10-231 0 0,0 0 0 0 0,0-1 0 0 0,1 1-1 0 0,-1-1 1 0 0,1 0 0 0 0,0 0-1 0 0,-1 0 1 0 0,1-1 0 0 0,1 1 0 0 0,-1-1-1 0 0,0 0 1 0 0,0 0 0 0 0,1 0 0 0 0,-1-1-1 0 0,1 0 1 0 0,0 0 0 0 0,-1 0 0 0 0,1 0-1 0 0,0-1 1 0 0,0 1 0 0 0,7-2 0 0 0,10 0 309 0 0,1-2 0 0 0,-1-1 1 0 0,0 0-1 0 0,41-15 0 0 0,-32 7-1104 0 0,0-2-1 0 0,47-27 1 0 0,-72 38-424 0 0,0-1-1 0 0,-1 0 1 0 0,0 0-1 0 0,0 0 1 0 0,0 0 0 0 0,0-1-1 0 0,-1 0 1 0 0,0 1-1 0 0,0-2 1 0 0,0 1 0 0 0,4-8-1 0 0,5-17-6741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08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14851 0 0,'13'2'1787'0'0,"0"-1"0"0"0,1 0 0 0 0,19-2 1 0 0,-16-1-925 0 0,0 0 0 0 0,19-6 0 0 0,6-5-2068 0 0,50-23-1 0 0,-79 30 777 0 0,3 1-1507 0 0,-1-1-3909 0 0,-15 6 5706 0 0,0 0 1 0 0,0-1-1 0 0,0 1 0 0 0,0 0 1 0 0,1 0-1 0 0,-1-1 1 0 0,0 1-1 0 0,0 0 0 0 0,0-1 1 0 0,0 1-1 0 0,0 0 1 0 0,0-1-1 0 0,0 1 1 0 0,0 0-1 0 0,0-1 0 0 0,0 1 1 0 0,0 0-1 0 0,0-1 1 0 0,0 1-1 0 0,0 0 0 0 0,0 0 1 0 0,-1-1-1 0 0,1 1 1 0 0,0 0-1 0 0,0-1 1 0 0,0 1-1 0 0,0 0 0 0 0,-1 0 1 0 0,1-1-1 0 0,0 1 1 0 0,0 0-1 0 0,0 0 1 0 0,-1 0-1 0 0,1-1 0 0 0,0 1 1 0 0,0 0-1 0 0,-1 0 1 0 0,1 0-1 0 0,-1-1 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09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1 248 10234 0 0,'108'-49'10504'0'0,"-73"32"-8738"0"0,70-26-1 0 0,-102 42-1719 0 0,0 1 0 0 0,-1-1-1 0 0,1 0 1 0 0,0 1 0 0 0,-1-1 0 0 0,1 1 0 0 0,0 0-1 0 0,-1 0 1 0 0,1 0 0 0 0,0 0 0 0 0,0 0-1 0 0,-1 1 1 0 0,1-1 0 0 0,0 1 0 0 0,4 2-1 0 0,-6-2-26 0 0,1 0 0 0 0,-1 0-1 0 0,1 0 1 0 0,-1 1 0 0 0,0-1-1 0 0,0 1 1 0 0,0-1 0 0 0,0 1-1 0 0,0-1 1 0 0,0 1 0 0 0,0-1-1 0 0,0 1 1 0 0,-1 0 0 0 0,1 0-1 0 0,-1-1 1 0 0,1 1 0 0 0,-1 0-1 0 0,0 0 1 0 0,1 0 0 0 0,-1-1-1 0 0,0 1 1 0 0,0 0 0 0 0,0 0-1 0 0,-1 2 1 0 0,0 6-114 0 0,0 0 0 0 0,-1 0 0 0 0,0 0 1 0 0,-1 0-1 0 0,0 0 0 0 0,0 0 0 0 0,-1-1 0 0 0,0 0 0 0 0,-1 0 0 0 0,0 0 0 0 0,-11 14 0 0 0,-4 2-814 0 0,-2 0 0 0 0,-31 27-1 0 0,44-44 744 0 0,7-6 40 0 0,-1 0 0 0 0,1 0 0 0 0,0 0 0 0 0,1 1 0 0 0,-1-1 0 0 0,0 0 0 0 0,1 1 0 0 0,-3 4 0 0 0,4-7 101 0 0,0 0 0 0 0,0 0 0 0 0,0 0 0 0 0,0 1 0 0 0,0-1 0 0 0,0 0 0 0 0,0 0 0 0 0,0 1-1 0 0,0-1 1 0 0,0 0 0 0 0,0 0 0 0 0,0 0 0 0 0,0 1 0 0 0,0-1 0 0 0,0 0 0 0 0,0 0 0 0 0,0 0 0 0 0,0 1 0 0 0,0-1 0 0 0,1 0 0 0 0,-1 0-1 0 0,0 0 1 0 0,0 1 0 0 0,0-1 0 0 0,0 0 0 0 0,1 0 0 0 0,-1 0 0 0 0,0 0 0 0 0,0 0 0 0 0,0 1 0 0 0,0-1 0 0 0,1 0 0 0 0,-1 0 0 0 0,0 0-1 0 0,0 0 1 0 0,1 0 0 0 0,18 0-180 0 0,11-6 728 0 0,1-1 0 0 0,-1-2 1 0 0,55-24-1 0 0,80-51-3361 0 0,-130 66 389 0 0,-14 5-1734 0 0,-4-1-2559 0 0</inkml:trace>
  <inkml:trace contextRef="#ctx0" brushRef="#br0" timeOffset="1">363 90 14499 0 0,'64'-14'7160'0'0,"-55"10"-6863"0"0,1 0 0 0 0,0 0 0 0 0,-1-1 0 0 0,0 0 1 0 0,0-1-1 0 0,-1 0 0 0 0,10-8 0 0 0,1-6-1223 0 0,-15 13-2084 0 0,-15 11-2120 0 0,-18 18-1058 0 0,7-5 1111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09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0 255 9834 0 0,'8'9'2801'0'0,"4"0"-89"0"0,10 2-287 0 0,3-2-569 0 0,5-4-464 0 0,2-1-423 0 0,6-2-305 0 0,-2-2-224 0 0,3-4-168 0 0,-5-1-136 0 0,0-1-32 0 0,-3 1-88 0 0,-4-2-344 0 0,-2 0-672 0 0,-2-1-1161 0 0,-5-1-1624 0 0,-6-5-399 0 0,-3-2-3194 0 0</inkml:trace>
  <inkml:trace contextRef="#ctx0" brushRef="#br0" timeOffset="1">359 1 13051 0 0,'-6'20'3953'0'0,"1"5"-1177"0"0,-1 12-551 0 0,3 8-585 0 0,3 9-512 0 0,2 5-384 0 0,1 4-287 0 0,1-1-201 0 0,5-1-144 0 0,2 0-64 0 0,3-5-96 0 0,2-4-432 0 0,4-6-777 0 0,1-10-1303 0 0,2-9-1689 0 0,-3-13-456 0 0,0-7-3257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1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20316 0 0,'-10'13'545'0'0,"0"1"-1"0"0,0 0 0 0 0,1 0 0 0 0,1 1 1 0 0,1 0-1 0 0,0 0 0 0 0,-8 26 1 0 0,13-34-395 0 0,0 0 0 0 0,1 0 0 0 0,0 0 0 0 0,0 0 1 0 0,1 1-1 0 0,0-1 0 0 0,0 0 0 0 0,1 0 0 0 0,-1 0 1 0 0,2 0-1 0 0,-1 1 0 0 0,1-1 0 0 0,0-1 0 0 0,0 1 0 0 0,1 0 1 0 0,0 0-1 0 0,0-1 0 0 0,1 0 0 0 0,-1 0 0 0 0,7 7 1 0 0,-5-7-155 0 0,1-1 0 0 0,0 0 1 0 0,0 0-1 0 0,0-1 1 0 0,0 0-1 0 0,1 0 1 0 0,0 0-1 0 0,0-1 1 0 0,0 0-1 0 0,0-1 0 0 0,0 1 1 0 0,1-1-1 0 0,-1-1 1 0 0,1 1-1 0 0,9 0 1 0 0,10 0-36 0 0,1-1 1 0 0,49-4 0 0 0,-52 0-262 0 0,0 0 0 0 0,44-13 1 0 0,-60 13-324 0 0,0 0-1 0 0,0 0 1 0 0,0-1 0 0 0,-1 0-1 0 0,0 0 1 0 0,0-1 0 0 0,0 0-1 0 0,-1 0 1 0 0,1-1 0 0 0,11-12 0 0 0,-17 16 315 0 0,-1 1 1 0 0,0 0-1 0 0,-1 0 1 0 0,1-1 0 0 0,0 1-1 0 0,0-1 1 0 0,0 1-1 0 0,-1-1 1 0 0,1 1 0 0 0,-1-1-1 0 0,1 0 1 0 0,-1 1-1 0 0,0-1 1 0 0,0 1 0 0 0,0-1-1 0 0,0 0 1 0 0,0 1 0 0 0,0-1-1 0 0,0 0 1 0 0,0 1-1 0 0,0-1 1 0 0,-1 1 0 0 0,1-1-1 0 0,-1 0 1 0 0,1 1-1 0 0,-2-2 1 0 0,1 0-90 0 0,-1 0-1 0 0,0 1 1 0 0,0-1-1 0 0,0 1 1 0 0,0-1-1 0 0,0 1 1 0 0,-1 0-1 0 0,1 0 1 0 0,-1 0-1 0 0,1 0 1 0 0,-1 1-1 0 0,-4-3 1 0 0,-15-4-3169 0 0</inkml:trace>
  <inkml:trace contextRef="#ctx0" brushRef="#br0" timeOffset="1">330 209 5905 0 0,'-6'7'1399'0'0,"1"1"-1"0"0,0 1 1 0 0,1-1-1 0 0,0 0 1 0 0,1 1-1 0 0,0 0 1 0 0,0 0 0 0 0,-2 14-1 0 0,-7 80 4240 0 0,5-31-4541 0 0,3-46-1045 0 0,4-17-227 0 0,-1 0 0 0 0,0 1 0 0 0,0-1 0 0 0,-1 0 0 0 0,-1 0 0 0 0,1 0 0 0 0,-1-1 0 0 0,-1 1 0 0 0,0-1 0 0 0,-8 14 0 0 0,12-22 94 0 0,-1 1 0 0 0,1-1 0 0 0,-1 1 0 0 0,1-1-1 0 0,-1 1 1 0 0,0-1 0 0 0,1 1 0 0 0,-1-1 0 0 0,0 0 0 0 0,1 1-1 0 0,-1-1 1 0 0,0 0 0 0 0,0 0 0 0 0,1 1 0 0 0,-1-1-1 0 0,0 0 1 0 0,0 0 0 0 0,1 0 0 0 0,-1 0 0 0 0,0 0 0 0 0,0 0-1 0 0,0 0 1 0 0,1 0 0 0 0,-1 0 0 0 0,0-1 0 0 0,0 1 0 0 0,1 0-1 0 0,-1 0 1 0 0,0-1 0 0 0,1 1 0 0 0,-1 0 0 0 0,0-1-1 0 0,1 1 1 0 0,-1-1 0 0 0,0 1 0 0 0,1-1 0 0 0,-1 1 0 0 0,1-1-1 0 0,-1 1 1 0 0,1-1 0 0 0,-1 0 0 0 0,1 1 0 0 0,-1-1 0 0 0,1 0-1 0 0,0 1 1 0 0,-1-1 0 0 0,1-1 0 0 0,-2-1 61 0 0,1 1 1 0 0,-1-1-1 0 0,1 0 1 0 0,0 0-1 0 0,0 1 1 0 0,0-1-1 0 0,0 0 1 0 0,0 0 0 0 0,1 0-1 0 0,-1 0 1 0 0,1-5-1 0 0,0 7 109 0 0,1 0-1 0 0,-1-1 1 0 0,1 1-1 0 0,0-1 1 0 0,-1 1 0 0 0,1 0-1 0 0,0 0 1 0 0,0-1-1 0 0,0 1 1 0 0,-1 0 0 0 0,1 0-1 0 0,1 0 1 0 0,-1 0-1 0 0,0 0 1 0 0,0 0 0 0 0,0 0-1 0 0,0 1 1 0 0,1-1-1 0 0,-1 0 1 0 0,0 1-1 0 0,1-1 1 0 0,-1 1 0 0 0,0-1-1 0 0,1 1 1 0 0,-1-1-1 0 0,4 1 1 0 0,45-3 350 0 0,-31 2-403 0 0,-18 1-56 0 0,109-11-297 0 0,-56-1-1908 0 0,-6-9-3918 0 0,-47 21 6009 0 0,-1 0 0 0 0,0 0 0 0 0,1 0 1 0 0,-1 0-1 0 0,0 0 0 0 0,1 0 0 0 0,-1 0 1 0 0,0 0-1 0 0,1 0 0 0 0,-1 0 0 0 0,0-1 1 0 0,0 1-1 0 0,1 0 0 0 0,-1 0 0 0 0,0 0 1 0 0,0 0-1 0 0,1-1 0 0 0,-1 1 0 0 0,0 0 1 0 0,0 0-1 0 0,1-1 0 0 0,-1 1 1 0 0,0 0-1 0 0,0 0 0 0 0,0-1 0 0 0,0 1 1 0 0,1 0-1 0 0,-1-1 0 0 0,0 1 0 0 0,0 0 1 0 0,0-1-1 0 0,0 1 0 0 0,0 0 0 0 0,0 0 1 0 0,0-1-1 0 0,0 1 0 0 0,0 0 0 0 0,0-1 1 0 0,0 1-1 0 0,0 0 0 0 0,0-1 0 0 0,0 1 1 0 0,0 0-1 0 0,0-1 0 0 0,-1 1 1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10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10378 0 0,'10'9'2225'0'0,"7"-2"-617"0"0,6 0-48 0 0,4-3-247 0 0,3-4-441 0 0,2-4-392 0 0,2-8-200 0 0,-1-5-128 0 0,2 0 0 0 0,-1-3-192 0 0,-3 0-624 0 0,-1 2-888 0 0,-8 4-1257 0 0,-4-2-352 0 0,-7 3-3320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10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4657 0 0,'45'-14'4931'0'0,"18"-16"-3334"0"0,-57 26-1535 0 0,-2 1 33 0 0,1 0-1 0 0,-1 0 0 0 0,1 1 0 0 0,0 0 1 0 0,-1-1-1 0 0,1 2 0 0 0,0-1 1 0 0,0 1-1 0 0,1-1 0 0 0,-1 1 1 0 0,0 1-1 0 0,9-1 0 0 0,-13 1 36 0 0,-1 0-1 0 0,1 1 1 0 0,0-1 0 0 0,0 1-1 0 0,-1-1 1 0 0,1 0-1 0 0,0 1 1 0 0,-1 0-1 0 0,1-1 1 0 0,-1 1 0 0 0,1-1-1 0 0,-1 1 1 0 0,1 0-1 0 0,-1-1 1 0 0,1 1-1 0 0,-1 0 1 0 0,1 0-1 0 0,-1-1 1 0 0,0 1 0 0 0,1 0-1 0 0,-1 0 1 0 0,0 0-1 0 0,0-1 1 0 0,0 1-1 0 0,0 1 1 0 0,2 28 2685 0 0,-1-11-1652 0 0,0-14-1079 0 0,0 1-1 0 0,1 0 1 0 0,0-1-1 0 0,0 1 1 0 0,0-1-1 0 0,1 0 1 0 0,0 1-1 0 0,0-1 1 0 0,0 0-1 0 0,0-1 1 0 0,1 1-1 0 0,0-1 1 0 0,0 1-1 0 0,0-1 1 0 0,1 0-1 0 0,-1-1 1 0 0,1 1-1 0 0,0-1 0 0 0,6 3 1 0 0,-8-4 15 0 0,1 0 0 0 0,0-1 0 0 0,-1 0 0 0 0,1 0 0 0 0,0 0 1 0 0,0 0-1 0 0,0 0 0 0 0,0-1 0 0 0,0 0 0 0 0,0 0 0 0 0,0 0 0 0 0,0 0 0 0 0,0-1 0 0 0,0 1 0 0 0,0-1 1 0 0,-1 0-1 0 0,1 0 0 0 0,0 0 0 0 0,0-1 0 0 0,-1 0 0 0 0,1 1 0 0 0,-1-1 0 0 0,1 0 0 0 0,-1-1 0 0 0,0 1 1 0 0,0-1-1 0 0,0 1 0 0 0,5-6 0 0 0,-4 3 5 0 0,1-1-1 0 0,-1 1 1 0 0,-1-1 0 0 0,1 0 0 0 0,-1 0-1 0 0,0 0 1 0 0,0 0 0 0 0,-1-1 0 0 0,1 1-1 0 0,-2-1 1 0 0,1 0 0 0 0,-1 1 0 0 0,0-1-1 0 0,0 0 1 0 0,0-7 0 0 0,-1 10-71 0 0,0 0 0 0 0,-1 1 0 0 0,1-1 0 0 0,-1 0 1 0 0,0 1-1 0 0,1-1 0 0 0,-1 1 0 0 0,-1-1 0 0 0,1 1 0 0 0,-1-1 0 0 0,1 1 0 0 0,-1 0 1 0 0,0 0-1 0 0,0 0 0 0 0,0 0 0 0 0,-1 0 0 0 0,1 0 0 0 0,-1 1 0 0 0,1-1 0 0 0,-1 1 1 0 0,0-1-1 0 0,0 1 0 0 0,0 0 0 0 0,0 0 0 0 0,0 1 0 0 0,-1-1 0 0 0,1 0 1 0 0,-1 1-1 0 0,-4-1 0 0 0,-1 0-53 0 0,0 0 1 0 0,0 1 0 0 0,-1 0-1 0 0,1 1 1 0 0,0 0 0 0 0,-1 0-1 0 0,1 1 1 0 0,0 0-1 0 0,0 1 1 0 0,0 0 0 0 0,0 0-1 0 0,0 1 1 0 0,0 0 0 0 0,0 1-1 0 0,1 0 1 0 0,-10 6-1 0 0,17-9-106 0 0,-1 0-1 0 0,1 1 0 0 0,0-1 1 0 0,0 0-1 0 0,0 1 0 0 0,0-1 1 0 0,0 1-1 0 0,0-1 0 0 0,1 1 1 0 0,-1-1-1 0 0,0 1 0 0 0,1-1 1 0 0,-1 1-1 0 0,1 0 0 0 0,0-1 1 0 0,0 1-1 0 0,-1 0 0 0 0,1 0 1 0 0,0-1-1 0 0,0 1 0 0 0,0 0 1 0 0,1-1-1 0 0,-1 1 0 0 0,0 0 1 0 0,1-1-1 0 0,-1 1 0 0 0,1 0 1 0 0,-1-1-1 0 0,2 3 0 0 0,0 1-1072 0 0,1 0-1 0 0,-1 0 0 0 0,1 0 0 0 0,-1-1 1 0 0,1 1-1 0 0,1-1 0 0 0,-1 0 0 0 0,7 6 1 0 0,2 0-5763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2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11690 0 0,'0'1'293'0'0,"0"-1"0"0"0,0 1 0 0 0,0-1 0 0 0,0 1-1 0 0,1 0 1 0 0,-1-1 0 0 0,0 1 0 0 0,0-1-1 0 0,0 1 1 0 0,1 0 0 0 0,-1-1 0 0 0,0 1-1 0 0,0-1 1 0 0,1 1 0 0 0,-1-1 0 0 0,1 1-1 0 0,-1-1 1 0 0,0 1 0 0 0,1-1 0 0 0,-1 0-1 0 0,1 1 1 0 0,-1-1 0 0 0,2 1 0 0 0,16 3 2967 0 0,26-8-2044 0 0,-34 2-700 0 0,-2 1-854 0 0,53-8 745 0 0,-42 4-3722 0 0,0-1-4301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11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11234 0 0,'-8'-1'996'0'0,"0"1"0"0"0,0 1-1 0 0,0 0 1 0 0,1 0 0 0 0,-1 0-1 0 0,0 1 1 0 0,1 0-1 0 0,-1 0 1 0 0,-13 7 0 0 0,18-6-755 0 0,-1-1 1 0 0,1 1 0 0 0,-1 0-1 0 0,1-1 1 0 0,0 2-1 0 0,0-1 1 0 0,0 0 0 0 0,1 1-1 0 0,-1-1 1 0 0,1 1-1 0 0,0 0 1 0 0,0 0 0 0 0,0 0-1 0 0,0 0 1 0 0,1 0-1 0 0,0 0 1 0 0,0 0 0 0 0,0 0-1 0 0,-1 5 1 0 0,1 1-138 0 0,0 1 0 0 0,1-1 1 0 0,0 0-1 0 0,0 0 0 0 0,1 1 0 0 0,1-1 1 0 0,-1 0-1 0 0,2 0 0 0 0,-1 0 0 0 0,1 0 1 0 0,1-1-1 0 0,0 1 0 0 0,0-1 1 0 0,1 0-1 0 0,6 10 0 0 0,-6-12-110 0 0,0-1 0 0 0,0 1 0 0 0,1-1 0 0 0,-1 0 0 0 0,1 0 1 0 0,1 0-1 0 0,-1-1 0 0 0,1 0 0 0 0,0 0 0 0 0,0-1 0 0 0,0 0 0 0 0,1 0 0 0 0,-1-1 0 0 0,1 0 0 0 0,0 0 0 0 0,0-1 0 0 0,0 0 0 0 0,0 0 1 0 0,11 0-1 0 0,-14-1-11 0 0,0-1 1 0 0,1-1-1 0 0,-1 1 1 0 0,0-1-1 0 0,1 0 1 0 0,-1 0 0 0 0,0-1-1 0 0,0 0 1 0 0,0 1-1 0 0,0-2 1 0 0,0 1-1 0 0,0 0 1 0 0,-1-1-1 0 0,1 0 1 0 0,-1 0 0 0 0,0-1-1 0 0,0 1 1 0 0,0-1-1 0 0,0 0 1 0 0,0 0-1 0 0,-1 0 1 0 0,0 0-1 0 0,0-1 1 0 0,0 1 0 0 0,0-1-1 0 0,-1 0 1 0 0,3-6-1 0 0,-3 7-50 0 0,-1-1 1 0 0,0 1-1 0 0,0 0 0 0 0,0-1 0 0 0,0 1 0 0 0,0-1 0 0 0,-1 1 0 0 0,0-1 0 0 0,0 1 1 0 0,0-1-1 0 0,-1 1 0 0 0,0-1 0 0 0,1 1 0 0 0,-1 0 0 0 0,-1-1 0 0 0,1 1 0 0 0,-1 0 0 0 0,0 0 1 0 0,0 0-1 0 0,0 0 0 0 0,0 0 0 0 0,0 0 0 0 0,-1 0 0 0 0,0 1 0 0 0,0-1 0 0 0,0 1 1 0 0,0 0-1 0 0,-1 0 0 0 0,1 0 0 0 0,-1 1 0 0 0,1-1 0 0 0,-9-3 0 0 0,5 3-96 0 0,-1 0-1 0 0,0 0 1 0 0,0 1-1 0 0,0 1 0 0 0,-1-1 1 0 0,1 1-1 0 0,0 0 1 0 0,-1 1-1 0 0,1 0 0 0 0,-1 1 1 0 0,1-1-1 0 0,0 2 1 0 0,0-1-1 0 0,-1 1 0 0 0,1 0 1 0 0,0 1-1 0 0,1 0 1 0 0,-1 0-1 0 0,-8 5 0 0 0,6-3 66 0 0,1-1-1 0 0,0 2 0 0 0,0-1 0 0 0,1 1 0 0 0,0 1 1 0 0,0-1-1 0 0,0 1 0 0 0,1 1 0 0 0,0 0 0 0 0,0 0 0 0 0,1 0 1 0 0,0 0-1 0 0,0 1 0 0 0,1 0 0 0 0,-5 12 0 0 0,7-10 162 0 0,0 0 1 0 0,1 0-1 0 0,0 0 0 0 0,1 0 0 0 0,0 0 0 0 0,1 16 0 0 0,0-20-11 0 0,1 0 0 0 0,0 0-1 0 0,0 0 1 0 0,0-1 0 0 0,1 1-1 0 0,0 0 1 0 0,0-1-1 0 0,1 1 1 0 0,0-1 0 0 0,0 1-1 0 0,6 7 1 0 0,-7-12 10 0 0,0 0 0 0 0,0 0-1 0 0,0 0 1 0 0,0 0 0 0 0,1-1 0 0 0,-1 1 0 0 0,1-1-1 0 0,0 0 1 0 0,-1 1 0 0 0,1-1 0 0 0,0 0 0 0 0,-1-1 0 0 0,1 1-1 0 0,0 0 1 0 0,0-1 0 0 0,0 0 0 0 0,0 1 0 0 0,0-1 0 0 0,0 0-1 0 0,-1-1 1 0 0,1 1 0 0 0,0 0 0 0 0,0-1 0 0 0,0 0 0 0 0,0 1-1 0 0,4-3 1 0 0,9-3 58 0 0,0 0 0 0 0,-1-1 0 0 0,19-12 0 0 0,-27 15-113 0 0,13-8 69 0 0,-11 6-22 0 0,0 1 1 0 0,0-1-1 0 0,0 2 0 0 0,1-1 0 0 0,-1 1 0 0 0,1 1 0 0 0,0-1 0 0 0,19-2 0 0 0,-29 6-18 0 0,1 1 1 0 0,0-1-1 0 0,-1 0 1 0 0,1 0-1 0 0,0 1 0 0 0,-1-1 1 0 0,1 0-1 0 0,-1 1 1 0 0,1-1-1 0 0,-1 1 0 0 0,1-1 1 0 0,0 1-1 0 0,-1-1 1 0 0,0 1-1 0 0,1-1 0 0 0,-1 1 1 0 0,1 0-1 0 0,-1-1 0 0 0,0 1 1 0 0,1-1-1 0 0,-1 1 1 0 0,0 0-1 0 0,0-1 0 0 0,1 1 1 0 0,-1 0-1 0 0,0 0 1 0 0,0-1-1 0 0,0 1 0 0 0,0 0 1 0 0,0-1-1 0 0,0 1 1 0 0,0 0-1 0 0,0-1 0 0 0,0 1 1 0 0,0 0-1 0 0,-1 0 1 0 0,1-1-1 0 0,0 1 0 0 0,-1 0 1 0 0,-8 39 705 0 0,6-30-599 0 0,1 1-79 0 0,0-1 1 0 0,1 1 0 0 0,0 0 0 0 0,1 0 0 0 0,0-1 0 0 0,1 1 0 0 0,0 0-1 0 0,1 0 1 0 0,0-1 0 0 0,1 1 0 0 0,5 12 0 0 0,-6-16-63 0 0,1 0 0 0 0,0 0 0 0 0,0-1 1 0 0,1 0-1 0 0,0 0 0 0 0,0 0 0 0 0,1 0 0 0 0,0 0 0 0 0,0-1 1 0 0,0 0-1 0 0,0 0 0 0 0,1 0 0 0 0,0-1 0 0 0,0 0 1 0 0,0 0-1 0 0,0 0 0 0 0,12 4 0 0 0,-14-6-2 0 0,0-1 0 0 0,0 0-1 0 0,0 0 1 0 0,0-1 0 0 0,-1 1-1 0 0,1-1 1 0 0,0 0 0 0 0,0 0 0 0 0,0 0-1 0 0,0-1 1 0 0,0 1 0 0 0,0-1 0 0 0,0 0-1 0 0,7-2 1 0 0,-5 0-77 0 0,0 0 0 0 0,0-1-1 0 0,1 0 1 0 0,-2 0 0 0 0,1 0 0 0 0,0 0-1 0 0,8-10 1 0 0,-3 2-889 0 0,-1 0 0 0 0,-1-1-1 0 0,0 0 1 0 0,0-1 0 0 0,-1 0 0 0 0,9-25 0 0 0,-9 18-1271 0 0,-1-1 0 0 0,-2 0 0 0 0,0 0 0 0 0,-1-1 0 0 0,1-44 0 0 0,-4 25-1426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11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9178 0 0,'-2'0'9982'0'0,"5"5"-6598"0"0,12 8-1612 0 0,1-7-1173 0 0,1-2 0 0 0,0 0 0 0 0,-1-1 0 0 0,27 2 0 0 0,-26-4-502 0 0,1 2 0 0 0,-1-1 1 0 0,0 2-1 0 0,26 9 0 0 0,-38-11-88 0 0,0 0 1 0 0,-1 0-1 0 0,0 1 1 0 0,0-1-1 0 0,1 1 0 0 0,-2 0 1 0 0,1 0-1 0 0,0 1 1 0 0,-1-1-1 0 0,1 1 1 0 0,-1 0-1 0 0,0 0 1 0 0,0 0-1 0 0,0 0 1 0 0,-1 0-1 0 0,0 1 0 0 0,1-1 1 0 0,-2 1-1 0 0,1 0 1 0 0,1 6-1 0 0,0 2-70 0 0,0 1-1 0 0,-2-1 1 0 0,1 0-1 0 0,-2 1 1 0 0,0-1-1 0 0,0 1 1 0 0,-2-1-1 0 0,1 1 1 0 0,-8 24 0 0 0,47-80-1238 0 0,-10 5 89 0 0,-10 12-1431 0 0,27-27 0 0 0,-38 45 1875 0 0,1-1-1 0 0,1 1 1 0 0,-1 1 0 0 0,1 0-1 0 0,0 0 1 0 0,0 0-1 0 0,14-5 1 0 0,-18 9-92 0 0,0 0 1 0 0,0 0 0 0 0,-1-1-1 0 0,1 1 1 0 0,-1-1-1 0 0,0-1 1 0 0,8-6-1 0 0,-11 9 936 0 0,0 0 0 0 0,0 0-1 0 0,-1 0 1 0 0,1 0 0 0 0,0-1 0 0 0,-1 1-1 0 0,1 0 1 0 0,0 0 0 0 0,-1-1-1 0 0,0 1 1 0 0,1 0 0 0 0,-1 0-1 0 0,0-1 1 0 0,1-2 0 0 0,-2 3 507 0 0,1-1 1 0 0,0 1-1 0 0,-1-1 1 0 0,1 1 0 0 0,0-1-1 0 0,-1 1 1 0 0,0-1 0 0 0,1 1-1 0 0,-1-1 1 0 0,0 1-1 0 0,0 0 1 0 0,0-1 0 0 0,-10-1 9428 0 0,11 3-9842 0 0,-5 15 2243 0 0,0 15-1841 0 0,4-18-651 0 0,0 133 1011 0 0,9-72-2352 0 0,-5-59-359 0 0,1 0 0 0 0,9 25 0 0 0,-9-25-2918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8:11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16428 0 0,'14'-2'6649'0'0,"-1"0"-4953"0"0,3 0-639 0 0,-5 4-225 0 0,-2 2-296 0 0,-2 1-272 0 0,0 2-160 0 0,2 1-296 0 0,-2-1-592 0 0,0 2-681 0 0,1-2-903 0 0,-3 0-1249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17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24 8178 0 0,'-2'-2'502'0'0,"-1"0"1"0"0,0-1-1 0 0,0 1 0 0 0,0 0 1 0 0,0 0-1 0 0,0 1 0 0 0,0-1 1 0 0,-1 0-1 0 0,1 1 1 0 0,0 0-1 0 0,-1 0 0 0 0,1 0 1 0 0,-1 0-1 0 0,-4 0 0 0 0,6 2-337 0 0,1-1 0 0 0,-1 1 0 0 0,0-1 0 0 0,0 1 0 0 0,0 0 0 0 0,0 0 1 0 0,1-1-1 0 0,-1 1 0 0 0,0 0 0 0 0,1 1 0 0 0,-1-1 0 0 0,1 0 0 0 0,-1 0 0 0 0,1 1 0 0 0,0-1 0 0 0,-1 1 0 0 0,1-1 0 0 0,0 1 0 0 0,0-1 0 0 0,0 1 0 0 0,0 0 0 0 0,0 0 0 0 0,1-1 0 0 0,-1 1 0 0 0,0 0 0 0 0,1 0 0 0 0,-1 3 0 0 0,-5 21 236 0 0,1 0 1 0 0,1 1-1 0 0,2-1 0 0 0,1 1 1 0 0,3 45-1 0 0,-1-7-117 0 0,-1 31-71 0 0,2 132 34 0 0,-1-224-259 0 0,3 36 58 0 0,-4-38-68 0 0,0 0 0 0 0,1 0 0 0 0,-1 0 0 0 0,1 0 0 0 0,-1 0 0 0 0,1 0 0 0 0,0 0 0 0 0,0 0 1 0 0,0 0-1 0 0,0 0 0 0 0,0-1 0 0 0,0 1 0 0 0,1 0 0 0 0,-1-1 0 0 0,2 3 0 0 0,-2-4-62 0 0,0 0-1 0 0,0 0 1 0 0,0 0 0 0 0,-1 0 0 0 0,1-1-1 0 0,0 1 1 0 0,0 0 0 0 0,0 0 0 0 0,0 0-1 0 0,-1-1 1 0 0,1 1 0 0 0,0 0-1 0 0,0-1 1 0 0,-1 1 0 0 0,1-1 0 0 0,0 1-1 0 0,-1-1 1 0 0,1 1 0 0 0,0-1 0 0 0,-1 1-1 0 0,1-1 1 0 0,-1 0 0 0 0,1 1-1 0 0,-1-1 1 0 0,1 0 0 0 0,-1 0 0 0 0,0 1-1 0 0,1-1 1 0 0,-1 0 0 0 0,1-1-1 0 0,13-28-2321 0 0,-13 28 2166 0 0,28-79-7392 0 0,-19 48 2003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1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7738 0 0,'5'17'1136'0'0,"0"1"0"0"0,-1 0 0 0 0,-1 0 1 0 0,-1 0-1 0 0,-1 0 0 0 0,0 25 0 0 0,0 0 375 0 0,0-34-1397 0 0,0-1 0 0 0,1 1-1 0 0,1-1 1 0 0,-1 1 0 0 0,1-1 0 0 0,1 0-1 0 0,-1 0 1 0 0,1 0 0 0 0,1 0-1 0 0,0-1 1 0 0,0 0 0 0 0,0 0-1 0 0,1 0 1 0 0,0-1 0 0 0,0 1 0 0 0,0-1-1 0 0,1-1 1 0 0,0 0 0 0 0,0 1-1 0 0,1-2 1 0 0,-1 1 0 0 0,1-1 0 0 0,0-1-1 0 0,0 1 1 0 0,1-1 0 0 0,13 3-1 0 0,-18-5-100 0 0,0-1-1 0 0,0 0 0 0 0,0 0 0 0 0,0 0 1 0 0,-1 0-1 0 0,1 0 0 0 0,0-1 0 0 0,0 1 1 0 0,0-1-1 0 0,-1 0 0 0 0,1-1 0 0 0,0 1 1 0 0,-1 0-1 0 0,1-1 0 0 0,-1 0 0 0 0,0 0 1 0 0,1 0-1 0 0,-1 0 0 0 0,0-1 1 0 0,0 1-1 0 0,0-1 0 0 0,-1 0 0 0 0,1 1 1 0 0,-1-1-1 0 0,1 0 0 0 0,-1-1 0 0 0,0 1 1 0 0,0 0-1 0 0,0-1 0 0 0,2-6 0 0 0,0 0 32 0 0,0 0-1 0 0,-1-1 0 0 0,0 1 0 0 0,0 0 0 0 0,-1-1 1 0 0,-1 0-1 0 0,0 0 0 0 0,0 1 0 0 0,-2-23 1 0 0,-1 19 23 0 0,-1-1 1 0 0,-1 1 0 0 0,0 0 0 0 0,-1 0 0 0 0,0 0 0 0 0,-1 1 0 0 0,-1 0 0 0 0,0 0 0 0 0,-1 0 0 0 0,-16-20 0 0 0,20 29-23 0 0,0-1-1 0 0,0 1 0 0 0,-1 0 1 0 0,1 0-1 0 0,-1 1 0 0 0,0-1 1 0 0,0 1-1 0 0,-1 0 0 0 0,1 0 1 0 0,0 1-1 0 0,-1 0 0 0 0,-8-3 1 0 0,9 4-18 0 0,0 1 1 0 0,0 0-1 0 0,0-1 1 0 0,0 2-1 0 0,0-1 1 0 0,0 0 0 0 0,0 1-1 0 0,0 0 1 0 0,0 0-1 0 0,0 1 1 0 0,0-1-1 0 0,0 1 1 0 0,1 0-1 0 0,-1 0 1 0 0,1 1-1 0 0,-8 5 1 0 0,7-5-34 0 0,1 0 0 0 0,0 1 0 0 0,0-1 0 0 0,0 1 0 0 0,1 0 0 0 0,0 0 1 0 0,-1 1-1 0 0,1-1 0 0 0,1 1 0 0 0,-1 0 0 0 0,1-1 0 0 0,-1 1 0 0 0,2 0 0 0 0,-1 0 0 0 0,0 1 0 0 0,1-1 0 0 0,0 0 1 0 0,0 0-1 0 0,0 10 0 0 0,1-10-192 0 0,0-1 1 0 0,1 1-1 0 0,-1 0 0 0 0,1 0 1 0 0,0 0-1 0 0,0 0 1 0 0,1-1-1 0 0,-1 1 1 0 0,4 7-1 0 0,-2-9-266 0 0,-1 1 0 0 0,0-1 0 0 0,1 1 0 0 0,-1-1 0 0 0,1 0 0 0 0,0 1-1 0 0,0-1 1 0 0,1-1 0 0 0,-1 1 0 0 0,0 0 0 0 0,8 3 0 0 0,2-1-3174 0 0,1-2-2689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19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5233 0 0,'0'1'117'0'0,"1"-1"1"0"0,-1 1-1 0 0,1-1 1 0 0,-1 1-1 0 0,1 0 0 0 0,-1-1 1 0 0,1 1-1 0 0,-1 0 0 0 0,0-1 1 0 0,1 1-1 0 0,-1 0 0 0 0,0 0 1 0 0,0-1-1 0 0,0 1 0 0 0,1 0 1 0 0,-1 0-1 0 0,0 0 1 0 0,0-1-1 0 0,0 1 0 0 0,0 0 1 0 0,0 0-1 0 0,0-1 0 0 0,-1 2 1 0 0,-12 2 3747 0 0,12-4-3710 0 0,0 0 0 0 0,0 0 0 0 0,-1 0 0 0 0,1 0 0 0 0,0 0 0 0 0,0 0 0 0 0,0 0 0 0 0,0 0 0 0 0,0 0 0 0 0,0 1 0 0 0,0-1 0 0 0,0 0 0 0 0,0 1 0 0 0,0-1 0 0 0,0 1 0 0 0,0-1 0 0 0,0 1 0 0 0,1 0 0 0 0,-1-1 0 0 0,0 1 0 0 0,0 0 0 0 0,1 0 0 0 0,-1-1 0 0 0,0 1 0 0 0,1 0 0 0 0,-1 0 0 0 0,0 0 0 0 0,1 0 0 0 0,-1 0 0 0 0,1 0 0 0 0,0 0 0 0 0,-1 2 0 0 0,0 19 317 0 0,1 0 1 0 0,1 0-1 0 0,1 0 0 0 0,1 0 0 0 0,1-1 0 0 0,9 30 1 0 0,-3-7-199 0 0,35 166 59 0 0,-85-292-1112 0 0,-15-64 211 0 0,49 126 539 0 0,1 1-1 0 0,2 0 0 0 0,0-1 0 0 0,0 0 0 0 0,2-37 0 0 0,1 53 27 0 0,0 1 0 0 0,0 0 0 0 0,1-1 0 0 0,-1 1 0 0 0,1 0 0 0 0,0 0 0 0 0,0 0 0 0 0,0-1-1 0 0,1 1 1 0 0,-1 0 0 0 0,1 0 0 0 0,-1 1 0 0 0,1-1 0 0 0,0 0 0 0 0,0 0 0 0 0,0 1 0 0 0,0-1-1 0 0,1 1 1 0 0,-1 0 0 0 0,5-4 0 0 0,-3 5 5 0 0,0-1 1 0 0,-1 0-1 0 0,1 1 0 0 0,0 0 0 0 0,0 0 1 0 0,0 0-1 0 0,0 1 0 0 0,0-1 1 0 0,0 1-1 0 0,0 0 0 0 0,1 0 0 0 0,-1 0 1 0 0,0 1-1 0 0,0-1 0 0 0,0 1 1 0 0,6 2-1 0 0,2 0 28 0 0,-1 1 0 0 0,0 0 1 0 0,1 1-1 0 0,-1 0 0 0 0,-1 1 0 0 0,15 9 0 0 0,-23-13-12 0 0,1 0 0 0 0,-1-1 0 0 0,0 1 0 0 0,1 0 0 0 0,-1 0-1 0 0,0 0 1 0 0,0 0 0 0 0,-1 0 0 0 0,1 0 0 0 0,0 1 0 0 0,-1-1-1 0 0,1 1 1 0 0,-1-1 0 0 0,0 1 0 0 0,0 0 0 0 0,0-1 0 0 0,0 1-1 0 0,0 0 1 0 0,-1 0 0 0 0,1-1 0 0 0,-1 1 0 0 0,0 0 0 0 0,0 0-1 0 0,0 0 1 0 0,0 0 0 0 0,0 0 0 0 0,0-1 0 0 0,-1 1 0 0 0,0 0-1 0 0,1 0 1 0 0,-1 0 0 0 0,-2 2 0 0 0,-1 4 0 0 0,-2 1 1 0 0,1-1-1 0 0,-1-1 1 0 0,-1 1-1 0 0,1-1 1 0 0,-2 0-1 0 0,1-1 1 0 0,-1 1-1 0 0,0-2 1 0 0,0 1-1 0 0,-1-1 1 0 0,-16 9-1 0 0,12-9-37 0 0,0 0-1 0 0,0-1 0 0 0,-1 0 0 0 0,1-1 1 0 0,-1-1-1 0 0,0 0 0 0 0,0-1 0 0 0,0-1 0 0 0,-15 1 1 0 0,44-4-1511 0 0,-1 1 1 0 0,0-2 0 0 0,0 1 0 0 0,0-2-1 0 0,0 0 1 0 0,26-12 0 0 0,-14 6-3831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1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7762 0 0,'8'8'7783'0'0,"0"14"-5040"0"0,6 29-2754 0 0,-12-42 697 0 0,12 36-366 0 0,-8-26-265 0 0,-1 0-1 0 0,0 0 1 0 0,-1 1 0 0 0,2 30-1 0 0,-6-50-53 0 0,0 0-1 0 0,0 0 1 0 0,0 1 0 0 0,0-1-1 0 0,0 0 1 0 0,0 0-1 0 0,0 0 1 0 0,0 1-1 0 0,0-1 1 0 0,0 0 0 0 0,0 0-1 0 0,0 0 1 0 0,0 0-1 0 0,0 1 1 0 0,0-1-1 0 0,0 0 1 0 0,0 0 0 0 0,0 0-1 0 0,0 0 1 0 0,-1 1-1 0 0,1-1 1 0 0,0 0 0 0 0,0 0-1 0 0,0 0 1 0 0,0 0-1 0 0,0 0 1 0 0,0 1-1 0 0,-1-1 1 0 0,1 0 0 0 0,0 0-1 0 0,0 0 1 0 0,0 0-1 0 0,0 0 1 0 0,-1 0 0 0 0,1 0-1 0 0,0 0 1 0 0,0 0-1 0 0,0 0 1 0 0,0 1-1 0 0,-1-1 1 0 0,1 0 0 0 0,0 0-1 0 0,0 0 1 0 0,-1 0-1 0 0,-8-6-16 0 0,-8-11-70 0 0,14 10 85 0 0,0 0 0 0 0,1 0 1 0 0,0 1-1 0 0,0-2 0 0 0,0 1 0 0 0,1 0 0 0 0,0 0 0 0 0,0 0 0 0 0,1-1 0 0 0,0 1 1 0 0,0 0-1 0 0,1 0 0 0 0,0-1 0 0 0,0 1 0 0 0,0 0 0 0 0,1 0 0 0 0,0 0 1 0 0,1 0-1 0 0,0 1 0 0 0,5-10 0 0 0,-5 10-123 0 0,0 0 0 0 0,1 0 1 0 0,-1 1-1 0 0,1 0 0 0 0,1 0 0 0 0,-1 0 0 0 0,1 0 0 0 0,-1 1 1 0 0,1-1-1 0 0,1 1 0 0 0,-1 1 0 0 0,1-1 0 0 0,-1 1 1 0 0,1 0-1 0 0,0 0 0 0 0,0 0 0 0 0,0 1 0 0 0,1 0 0 0 0,-1 0 1 0 0,0 1-1 0 0,1 0 0 0 0,12-1 0 0 0,6 6-6145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20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5321 0 0,'-2'3'848'0'0,"0"0"0"0"0,0 1 0 0 0,1-1 0 0 0,-1 1 0 0 0,1-1 0 0 0,0 1 0 0 0,0 0 0 0 0,0 0 0 0 0,0 7 0 0 0,-3 10 1185 0 0,2-14-1840 0 0,1 1 0 0 0,0-1 0 0 0,1 0-1 0 0,-1 1 1 0 0,2-1 0 0 0,-1 1 0 0 0,1-1 0 0 0,0 0 0 0 0,0 1 0 0 0,1-1 0 0 0,0 0-1 0 0,0 0 1 0 0,1 0 0 0 0,0 0 0 0 0,0-1 0 0 0,8 12 0 0 0,-9-14-194 0 0,1 0 1 0 0,-1 0-1 0 0,1 0 1 0 0,0-1 0 0 0,0 1-1 0 0,0-1 1 0 0,1 0-1 0 0,-1 0 1 0 0,1 0-1 0 0,-1-1 1 0 0,1 1-1 0 0,0-1 1 0 0,0 0 0 0 0,0 0-1 0 0,1 0 1 0 0,-1 0-1 0 0,0-1 1 0 0,1 0-1 0 0,-1 0 1 0 0,1 0 0 0 0,-1 0-1 0 0,1-1 1 0 0,-1 1-1 0 0,1-1 1 0 0,-1 0-1 0 0,1-1 1 0 0,0 1 0 0 0,4-2-1 0 0,-6 1 12 0 0,0 0 0 0 0,0 0 0 0 0,-1 0 0 0 0,1 0 0 0 0,-1 0 0 0 0,1-1 0 0 0,-1 1 0 0 0,1-1 0 0 0,-1 0 0 0 0,0 1 0 0 0,0-1 0 0 0,0 0 0 0 0,0 0 0 0 0,0-1 0 0 0,0 1 0 0 0,-1 0 0 0 0,1-1 0 0 0,-1 1 0 0 0,3-5 0 0 0,-3 2 8 0 0,1 0 0 0 0,-1 0 0 0 0,0 0 1 0 0,-1-1-1 0 0,1 1 0 0 0,-1 0 0 0 0,0 0 1 0 0,0 0-1 0 0,-1 0 0 0 0,-1-8 0 0 0,0 3 11 0 0,0 0 1 0 0,-1 0-1 0 0,0 0 0 0 0,-1 0 1 0 0,-1 1-1 0 0,1-1 0 0 0,-1 1 0 0 0,-1 0 1 0 0,0 1-1 0 0,-9-12 0 0 0,13 18-32 0 0,-1 0 0 0 0,1 0 0 0 0,-1 0 0 0 0,0 1 0 0 0,0-1-1 0 0,0 1 1 0 0,0 0 0 0 0,0-1 0 0 0,0 1 0 0 0,0 1 0 0 0,0-1 0 0 0,0 0 0 0 0,0 1-1 0 0,-1-1 1 0 0,1 1 0 0 0,0 0 0 0 0,0 0 0 0 0,-1 1 0 0 0,-5 0 0 0 0,7-1-88 0 0,0 1 0 0 0,0-1 0 0 0,0 1 0 0 0,0 0 0 0 0,0-1 0 0 0,1 1 0 0 0,-1 0 0 0 0,0 0 1 0 0,0 0-1 0 0,1 0 0 0 0,-1 1 0 0 0,1-1 0 0 0,-1 0 0 0 0,1 1 0 0 0,-1-1 0 0 0,1 1 0 0 0,0-1 0 0 0,0 1 1 0 0,0-1-1 0 0,0 1 0 0 0,0 0 0 0 0,0 0 0 0 0,0 0 0 0 0,0-1 0 0 0,1 1 0 0 0,-1 0 0 0 0,1 0 0 0 0,-1 0 0 0 0,1 0 1 0 0,0 0-1 0 0,0 0 0 0 0,0 0 0 0 0,0 3 0 0 0,10 22-3847 0 0,-7-22-190 0 0,7 4-821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20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65 2657 0 0,'4'0'403'0'0,"18"-2"3121"0"0,-15-13 79 0 0,-4 5-2337 0 0,-2 9-1065 0 0,-1 0-1 0 0,1 0 1 0 0,-1 0 0 0 0,0 0 0 0 0,1 0-1 0 0,-1-1 1 0 0,0 1 0 0 0,0 0-1 0 0,1 0 1 0 0,-1 0 0 0 0,0-1-1 0 0,0 1 1 0 0,0 0 0 0 0,-1 0-1 0 0,1 0 1 0 0,0-1 0 0 0,0 1-1 0 0,-1 0 1 0 0,1 0 0 0 0,-1 0-1 0 0,1 0 1 0 0,-1 0 0 0 0,1 0 0 0 0,-1 0-1 0 0,1 0 1 0 0,-2-1 0 0 0,0 1-37 0 0,1 0 0 0 0,-1 0 0 0 0,1 0 0 0 0,-1 1 0 0 0,0-1 0 0 0,1 1 0 0 0,-1-1 0 0 0,0 1 1 0 0,0 0-1 0 0,1-1 0 0 0,-1 1 0 0 0,0 0 0 0 0,0 0 0 0 0,1 0 0 0 0,-4 1 0 0 0,-2 0-6 0 0,0 0 0 0 0,0 1 0 0 0,0 0 0 0 0,1 0 0 0 0,-1 1 0 0 0,0 0 0 0 0,1 0 0 0 0,-7 5 0 0 0,6-4-96 0 0,1 1 0 0 0,0 0 1 0 0,1 1-1 0 0,-1 0 0 0 0,1 0 0 0 0,0 0 0 0 0,0 0 0 0 0,1 1 0 0 0,0-1 0 0 0,0 1 1 0 0,-4 11-1 0 0,7-13-52 0 0,-1 1 0 0 0,1 0 0 0 0,0-1 1 0 0,1 1-1 0 0,-1 0 0 0 0,1 0 0 0 0,0-1 0 0 0,0 1 0 0 0,1 0 1 0 0,0-1-1 0 0,0 1 0 0 0,0 0 0 0 0,1-1 0 0 0,0 1 1 0 0,0-1-1 0 0,3 7 0 0 0,-1-4 1 0 0,0-1 1 0 0,1 0-1 0 0,0 1 0 0 0,0-1 1 0 0,1-1-1 0 0,-1 1 0 0 0,1-1 1 0 0,1 0-1 0 0,-1 0 0 0 0,1-1 1 0 0,0 0-1 0 0,0 0 0 0 0,1-1 1 0 0,15 7-1 0 0,-13-7-256 0 0,1 0 0 0 0,1-1 0 0 0,-1 0 0 0 0,15 2 0 0 0,-12-4-1004 0 0,0 0 0 0 0,1-1 0 0 0,16-1 0 0 0,-27 0 611 0 0,-1 1 0 0 0,0-1-1 0 0,0 0 1 0 0,1 0 0 0 0,-1 0-1 0 0,0 0 1 0 0,0 0 0 0 0,3-3-1 0 0,7-4-5042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21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18 107 7274 0 0,'-1'-1'275'0'0,"0"1"0"0"0,0 0 1 0 0,1 0-1 0 0,-1-1 0 0 0,0 1 1 0 0,0 0-1 0 0,0 0 0 0 0,1 0 1 0 0,-1 0-1 0 0,0 0 1 0 0,0 0-1 0 0,0 0 0 0 0,0 0 1 0 0,1 0-1 0 0,-1 1 0 0 0,0-1 1 0 0,0 0-1 0 0,0 0 0 0 0,0 1 1 0 0,5 10 3304 0 0,23 11-1249 0 0,-18-18-2177 0 0,1 0-1 0 0,-1 0 1 0 0,1-1 0 0 0,0 0-1 0 0,0-1 1 0 0,0 0 0 0 0,0-1-1 0 0,17 0 1 0 0,-20 0-136 0 0,0-2 1 0 0,0 1-1 0 0,0-1 0 0 0,0 0 1 0 0,0 0-1 0 0,-1-1 1 0 0,1 1-1 0 0,0-2 0 0 0,-1 1 1 0 0,1-1-1 0 0,-1 0 1 0 0,0 0-1 0 0,8-6 0 0 0,-12 8-19 0 0,-1-1 0 0 0,1 1 0 0 0,-1-1 0 0 0,1 0 0 0 0,-1 0 0 0 0,0 1 0 0 0,1-1 0 0 0,-1 0 0 0 0,0 0 0 0 0,0 0 0 0 0,0 0 0 0 0,-1 0 0 0 0,1 0 0 0 0,0 0 0 0 0,-1-1-1 0 0,1 1 1 0 0,-1 0 0 0 0,0 0 0 0 0,0 0 0 0 0,0-1 0 0 0,0 1 0 0 0,0 0 0 0 0,0 0 0 0 0,-1 0 0 0 0,1-1 0 0 0,-1 1 0 0 0,1 0 0 0 0,-1 0 0 0 0,0 0 0 0 0,0 0 0 0 0,0 0 0 0 0,0 0 0 0 0,0 0-1 0 0,0 0 1 0 0,-2-1 0 0 0,-1-2 5 0 0,1 0-1 0 0,-1 1 0 0 0,0-1 1 0 0,-1 1-1 0 0,1 0 0 0 0,0 0 1 0 0,-1 1-1 0 0,0-1 0 0 0,0 1 1 0 0,0 0-1 0 0,0 1 0 0 0,-8-4 1 0 0,3 4 9 0 0,0-1 1 0 0,0 2 0 0 0,0-1-1 0 0,-1 1 1 0 0,1 1 0 0 0,0 0 0 0 0,0 0-1 0 0,-11 2 1 0 0,18-1 20 0 0,0-1 0 0 0,0 0 0 0 0,1 1 0 0 0,-1 0 0 0 0,0-1 0 0 0,0 1 0 0 0,1 0 0 0 0,-1 0 0 0 0,0 1 0 0 0,1-1 0 0 0,-1 0 1 0 0,1 1-1 0 0,0 0 0 0 0,-1-1 0 0 0,1 1 0 0 0,0 0 0 0 0,0 0 0 0 0,0 1 0 0 0,1-1 0 0 0,-1 0 0 0 0,0 0 0 0 0,1 1 0 0 0,-1-1 0 0 0,1 1 0 0 0,0 0 0 0 0,0-1 0 0 0,0 1 0 0 0,0 0 0 0 0,0-1 0 0 0,1 1 1 0 0,-1 0-1 0 0,1 5 0 0 0,1 4 33 0 0,0 0 1 0 0,1 0-1 0 0,0 0 1 0 0,1 0 0 0 0,1-1-1 0 0,0 1 1 0 0,0-1-1 0 0,1 0 1 0 0,10 17 0 0 0,-7-15-68 0 0,0-1 1 0 0,1 0-1 0 0,0 0 1 0 0,0-1-1 0 0,2 0 1 0 0,-1-1-1 0 0,19 15 1 0 0,-24-22-118 0 0,0 0 0 0 0,1 0 0 0 0,-1 0 0 0 0,1-1 0 0 0,-1 0 0 0 0,1 0 0 0 0,0 0 0 0 0,0-1 0 0 0,0 1 0 0 0,0-2 0 0 0,0 1 0 0 0,0 0 0 0 0,0-1 0 0 0,7-1 0 0 0,-2 0-1402 0 0,0-1 0 0 0,0 0 1 0 0,-1-1-1 0 0,12-4 0 0 0,1-2-5484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2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 13747 0 0,'-1'-2'671'0'0,"0"1"-1"0"0,0-1 1 0 0,0 1 0 0 0,0-1 0 0 0,1 0-1 0 0,-1 1 1 0 0,0-1 0 0 0,1 0 0 0 0,-1 0 0 0 0,1 1-1 0 0,0-1 1 0 0,-1 0 0 0 0,1-2 0 0 0,7-2 2522 0 0,11 10-2165 0 0,-12-1-885 0 0,0 0 1 0 0,0 1-1 0 0,0 0 0 0 0,0 0 0 0 0,-1 0 1 0 0,0 1-1 0 0,0 0 0 0 0,0 0 0 0 0,-1 0 0 0 0,1 0 1 0 0,-1 1-1 0 0,0-1 0 0 0,5 12 0 0 0,-2-2-25 0 0,0-1 0 0 0,-1 1 0 0 0,0 0 0 0 0,5 29 0 0 0,-5-18 88 0 0,-2 0 0 0 0,1 37-1 0 0,-5-54-471 0 0,0 0 0 0 0,-1 0 0 0 0,0 0 0 0 0,-4 13 0 0 0,4-17-369 0 0,-1-1 0 0 0,1 1 0 0 0,-1-1 0 0 0,0 0 0 0 0,-1 1 0 0 0,1-1 0 0 0,-1 0-1 0 0,0-1 1 0 0,-5 7 0 0 0,7-9 309 0 0,0-1-1 0 0,1 1 0 0 0,-1-1 1 0 0,0 0-1 0 0,0 1 0 0 0,0-1 1 0 0,0 0-1 0 0,0 1 0 0 0,0-1 1 0 0,0 0-1 0 0,0 0 0 0 0,0 0 1 0 0,0 0-1 0 0,0 0 1 0 0,0 0-1 0 0,0 0 0 0 0,0 0 1 0 0,0 0-1 0 0,0 0 0 0 0,0-1 1 0 0,0 1-1 0 0,0 0 0 0 0,0-1 1 0 0,-1 0-1 0 0,-4-1-1909 0 0,-5 4-5547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21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67 5185 0 0,'1'-13'900'0'0,"-1"9"72"0"0,0-1 0 0 0,0 0 1 0 0,0 1-1 0 0,0-1 1 0 0,-1 0-1 0 0,-1-5 1 0 0,2 9-769 0 0,-1 0 0 0 0,1 1 0 0 0,-1-1 0 0 0,1 0 0 0 0,-1 0 0 0 0,1 0 0 0 0,-1 0 0 0 0,1 1 1 0 0,-1-1-1 0 0,0 0 0 0 0,0 0 0 0 0,1 1 0 0 0,-1-1 0 0 0,0 1 0 0 0,0-1 0 0 0,0 1 0 0 0,1-1 0 0 0,-1 1 0 0 0,0-1 1 0 0,0 1-1 0 0,0 0 0 0 0,0-1 0 0 0,0 1 0 0 0,0 0 0 0 0,0 0 0 0 0,0 0 0 0 0,0 0 0 0 0,0 0 0 0 0,0 0 0 0 0,0 0 1 0 0,0 0-1 0 0,0 0 0 0 0,0 0 0 0 0,-1 1 0 0 0,-11 1 373 0 0,2-1-220 0 0,0 1 1 0 0,0 1 0 0 0,0-1 0 0 0,0 2-1 0 0,-19 7 1 0 0,28-9-335 0 0,0-1-1 0 0,-1 0 1 0 0,1 1-1 0 0,0-1 1 0 0,0 1-1 0 0,1 0 1 0 0,-1 0-1 0 0,0 0 1 0 0,1 0-1 0 0,-1 0 1 0 0,1 0-1 0 0,-1 0 1 0 0,1 0-1 0 0,0 1 1 0 0,0-1-1 0 0,0 0 1 0 0,0 1-1 0 0,0-1 1 0 0,1 1-1 0 0,-1-1 1 0 0,1 1-1 0 0,-1-1 1 0 0,1 1-1 0 0,0 0 1 0 0,0-1-1 0 0,0 1 1 0 0,1-1-1 0 0,-1 1 1 0 0,1-1-1 0 0,-1 1 1 0 0,2 3-1 0 0,0 0-22 0 0,0-1-1 0 0,0 1 0 0 0,1 0 0 0 0,0-1 0 0 0,0 1 0 0 0,0-1 1 0 0,0 0-1 0 0,1 0 0 0 0,0 0 0 0 0,0 0 0 0 0,0-1 0 0 0,1 0 1 0 0,0 1-1 0 0,0-2 0 0 0,0 1 0 0 0,0-1 0 0 0,0 1 0 0 0,7 2 1 0 0,-6-3 1 0 0,1-1 0 0 0,0 1 0 0 0,-1-1 0 0 0,1 0 1 0 0,0 0-1 0 0,0-1 0 0 0,0 0 0 0 0,1-1 1 0 0,-1 1-1 0 0,0-1 0 0 0,0-1 0 0 0,0 1 1 0 0,0-1-1 0 0,0 0 0 0 0,10-3 0 0 0,-17 3 2 0 0,0 1-1 0 0,0 0 0 0 0,1 0 0 0 0,-1 0 1 0 0,0 0-1 0 0,0 0 0 0 0,1-1 0 0 0,-1 1 1 0 0,0 0-1 0 0,0 0 0 0 0,1 0 1 0 0,-1 0-1 0 0,0 0 0 0 0,1 0 0 0 0,-1 0 1 0 0,0 0-1 0 0,0 0 0 0 0,1 0 0 0 0,-1 0 1 0 0,0 0-1 0 0,0 0 0 0 0,1 0 0 0 0,-1 0 1 0 0,0 0-1 0 0,1 0 0 0 0,-1 0 0 0 0,0 1 1 0 0,0-1-1 0 0,1 0 0 0 0,-1 0 1 0 0,0 0-1 0 0,0 0 0 0 0,0 1 0 0 0,1-1 1 0 0,-1 0-1 0 0,0 0 0 0 0,0 0 0 0 0,0 1 1 0 0,1-1-1 0 0,-1 0 0 0 0,0 0 0 0 0,0 1 1 0 0,0-1-1 0 0,-4 15 107 0 0,-14 14 12 0 0,-65 53-823 0 0,82-82 646 0 0,1 0 0 0 0,0 0 0 0 0,0 0 0 0 0,0 0 0 0 0,0 0-1 0 0,0 1 1 0 0,0-1 0 0 0,0 0 0 0 0,-1 0 0 0 0,1 0 0 0 0,0 0 0 0 0,0 0-1 0 0,0 0 1 0 0,0 1 0 0 0,0-1 0 0 0,0 0 0 0 0,0 0 0 0 0,0 0 0 0 0,0 0-1 0 0,0 0 1 0 0,0 1 0 0 0,0-1 0 0 0,0 0 0 0 0,0 0 0 0 0,0 0 0 0 0,0 0-1 0 0,0 1 1 0 0,0-1 0 0 0,0 0 0 0 0,0 0 0 0 0,0 0 0 0 0,0 0 0 0 0,0 0-1 0 0,0 0 1 0 0,0 1 0 0 0,0-1 0 0 0,0 0 0 0 0,0 0 0 0 0,1 0 0 0 0,-1 0-1 0 0,0 0 1 0 0,0 0 0 0 0,0 1 0 0 0,0-1 0 0 0,0 0 0 0 0,0 0 0 0 0,0 0-1 0 0,1 0 1 0 0,-1 0 0 0 0,0 0 0 0 0,0 0 0 0 0,0 0 0 0 0,0 0 0 0 0,0 0-1 0 0,1 0 1 0 0,13 1-2626 0 0,15-6-3354 0 0,-13-2-195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21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27 9186 0 0,'-1'-2'569'0'0,"0"1"0"0"0,0-1 0 0 0,-1 1 0 0 0,1-1 0 0 0,0 1 0 0 0,0 0 0 0 0,-1-1 0 0 0,1 1 0 0 0,-1 0 0 0 0,1 0 0 0 0,-1 0 0 0 0,1 0 0 0 0,-1 0 0 0 0,-3-1-1 0 0,-32-5 2484 0 0,29 7-2828 0 0,-1 0 0 0 0,0 1 0 0 0,1 0 0 0 0,-1 0 0 0 0,1 0 0 0 0,-11 4-1 0 0,15-3-174 0 0,1-1-1 0 0,-1 1 0 0 0,0 0 1 0 0,1-1-1 0 0,-1 2 0 0 0,1-1 0 0 0,0 0 1 0 0,-1 1-1 0 0,1-1 0 0 0,0 1 1 0 0,1 0-1 0 0,-1 0 0 0 0,0 0 1 0 0,1 1-1 0 0,0-1 0 0 0,0 0 0 0 0,0 1 1 0 0,-3 7-1 0 0,4-8-47 0 0,0 1-1 0 0,1-1 0 0 0,-1 1 1 0 0,1-1-1 0 0,0 1 1 0 0,0-1-1 0 0,0 1 1 0 0,0 0-1 0 0,1-1 1 0 0,0 1-1 0 0,-1-1 1 0 0,1 1-1 0 0,0-1 1 0 0,1 0-1 0 0,-1 1 1 0 0,1-1-1 0 0,-1 0 1 0 0,1 0-1 0 0,0 0 1 0 0,0 0-1 0 0,5 5 1 0 0,-4-5-2 0 0,0 1 0 0 0,0-1 1 0 0,0 0-1 0 0,1 0 0 0 0,-1-1 0 0 0,1 1 1 0 0,0-1-1 0 0,0 0 0 0 0,0 0 1 0 0,0 0-1 0 0,0 0 0 0 0,0 0 1 0 0,6 0-1 0 0,1 0-7 0 0,0-1 0 0 0,0 0 0 0 0,19 0 0 0 0,-20-2 20 0 0,1 1 0 0 0,-1 0 0 0 0,0 1 0 0 0,0 1 0 0 0,17 3 0 0 0,-26-4 9 0 0,0-1 0 0 0,0 0 0 0 0,0 1 0 0 0,1-1 0 0 0,-1 1 0 0 0,0-1 0 0 0,0 1 0 0 0,0 0-1 0 0,0-1 1 0 0,0 1 0 0 0,0 0 0 0 0,0 0 0 0 0,0-1 0 0 0,-1 1 0 0 0,1 0 0 0 0,0 0 0 0 0,0 0 0 0 0,-1 0-1 0 0,1 0 1 0 0,0 1 0 0 0,-1-1 0 0 0,1 0 0 0 0,-1 0 0 0 0,0 0 0 0 0,1 0 0 0 0,-1 3 0 0 0,0-1 7 0 0,0 0 0 0 0,0-1 0 0 0,-1 1 0 0 0,1 0 0 0 0,-1 0 0 0 0,0-1 1 0 0,0 1-1 0 0,0-1 0 0 0,0 1 0 0 0,0 0 0 0 0,-3 3 0 0 0,-2 3 5 0 0,0-1-1 0 0,-1 1 1 0 0,0-1 0 0 0,0-1-1 0 0,-12 10 1 0 0,-50 19-693 0 0,69-36 602 0 0,0 0-1 0 0,0 0 1 0 0,-1 0 0 0 0,1 0 0 0 0,0 1 0 0 0,0-1 0 0 0,0 0 0 0 0,0 0-1 0 0,-1 0 1 0 0,1 0 0 0 0,0 0 0 0 0,0 0 0 0 0,0 0 0 0 0,0 1 0 0 0,0-1-1 0 0,0 0 1 0 0,-1 0 0 0 0,1 0 0 0 0,0 0 0 0 0,0 0 0 0 0,0 1 0 0 0,0-1-1 0 0,0 0 1 0 0,0 0 0 0 0,0 0 0 0 0,0 0 0 0 0,0 1 0 0 0,0-1 0 0 0,0 0-1 0 0,0 0 1 0 0,0 0 0 0 0,0 0 0 0 0,0 1 0 0 0,0-1 0 0 0,0 0 0 0 0,0 0-1 0 0,0 0 1 0 0,0 1 0 0 0,0-1 0 0 0,0 0 0 0 0,0 0 0 0 0,0 0 0 0 0,9 3-2961 0 0,14-3-3852 0 0,-8-5 454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22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56 9314 0 0,'-3'-1'447'0'0,"-1"1"0"0"0,1-1-1 0 0,-1 1 1 0 0,0 0 0 0 0,1 1 0 0 0,-1-1-1 0 0,0 1 1 0 0,1-1 0 0 0,-1 1 0 0 0,1 0-1 0 0,-1 1 1 0 0,1-1 0 0 0,0 0 0 0 0,-1 1 0 0 0,1 0-1 0 0,0 0 1 0 0,0 0 0 0 0,0 0 0 0 0,0 0-1 0 0,1 1 1 0 0,-1-1 0 0 0,0 1 0 0 0,-1 3 0 0 0,2-4-361 0 0,0 0 0 0 0,1 0 0 0 0,-1 1 0 0 0,1-1 0 0 0,-1 1 0 0 0,1-1 0 0 0,0 1 0 0 0,0-1 0 0 0,0 1 0 0 0,1 0 0 0 0,-1 0 0 0 0,1-1 0 0 0,-1 1 0 0 0,1 0 0 0 0,0 0 0 0 0,0-1 0 0 0,0 1 0 0 0,1 0 0 0 0,-1 0 0 0 0,1 0 0 0 0,-1-1 0 0 0,1 1 0 0 0,0 0 0 0 0,0-1 0 0 0,0 1 0 0 0,0-1 0 0 0,0 1 0 0 0,1-1 0 0 0,3 5 0 0 0,1 0-85 0 0,1 0 0 0 0,1 0 1 0 0,-1-1-1 0 0,1 1 0 0 0,1-2 0 0 0,-1 1 1 0 0,1-1-1 0 0,13 6 0 0 0,-17-10 0 0 0,0 1 1 0 0,0 0-1 0 0,0-1 0 0 0,0 0 1 0 0,0 0-1 0 0,0 0 1 0 0,0-1-1 0 0,7 0 0 0 0,-10 0 6 0 0,1 0-1 0 0,-1-1 1 0 0,1 1-1 0 0,-1-1 1 0 0,0 1-1 0 0,1-1 1 0 0,-1 0-1 0 0,0 0 1 0 0,0 0-1 0 0,0 0 1 0 0,0-1-1 0 0,0 1 0 0 0,0-1 1 0 0,0 1-1 0 0,0-1 1 0 0,0 1-1 0 0,3-5 1 0 0,-4 4 1 0 0,0 0 0 0 0,1 0 0 0 0,-1 0 0 0 0,0 0 0 0 0,0-1 0 0 0,0 1 0 0 0,0 0 0 0 0,-1-1 0 0 0,1 1 0 0 0,-1-1 0 0 0,1 1 0 0 0,-1-1 0 0 0,0 1 1 0 0,0-1-1 0 0,0 1 0 0 0,-1-4 0 0 0,0 0 7 0 0,0 0 1 0 0,-1 1 0 0 0,1-1 0 0 0,-1 1 0 0 0,-1-1-1 0 0,-5-8 1 0 0,0 1 29 0 0,-1 0 0 0 0,-1 1-1 0 0,0 0 1 0 0,-17-16 0 0 0,20 23-23 0 0,0-1 1 0 0,0 1-1 0 0,0 0 1 0 0,-1 0 0 0 0,0 1-1 0 0,0 0 1 0 0,-10-3-1 0 0,14 6-4 0 0,0-1 0 0 0,0 1 0 0 0,0 0 0 0 0,0 0 0 0 0,0 1 0 0 0,-1-1-1 0 0,1 1 1 0 0,0 0 0 0 0,-1 0 0 0 0,1 0 0 0 0,0 1 0 0 0,-1 0-1 0 0,1-1 1 0 0,0 1 0 0 0,0 1 0 0 0,-6 2 0 0 0,8-3-20 0 0,1 0 1 0 0,-1 0-1 0 0,0 0 1 0 0,1 0-1 0 0,0 0 1 0 0,-1 1-1 0 0,1-1 1 0 0,0 0-1 0 0,0 1 1 0 0,0-1-1 0 0,0 1 1 0 0,0 0-1 0 0,0-1 1 0 0,0 1-1 0 0,0 0 1 0 0,0-1-1 0 0,1 1 1 0 0,-1 0-1 0 0,1 0 1 0 0,0 0-1 0 0,-1 0 1 0 0,1-1-1 0 0,0 1 1 0 0,0 0-1 0 0,0 0 1 0 0,0 0-1 0 0,1 0 1 0 0,-1 0-1 0 0,0-1 1 0 0,1 1-1 0 0,-1 0 1 0 0,1 0-1 0 0,0 0 1 0 0,-1-1 0 0 0,3 3-1 0 0,0 3-335 0 0,1 1 0 0 0,0-1 1 0 0,0 0-1 0 0,1-1 0 0 0,0 1 0 0 0,11 10 1 0 0,-8-9-1092 0 0,1-1 1 0 0,1 0 0 0 0,-1 0 0 0 0,1-1 0 0 0,11 5-1 0 0,4 0-5636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2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8546 0 0,'2'-1'708'0'0,"-1"0"0"0"0,0 0 0 0 0,0 0 1 0 0,0 1-1 0 0,0-1 0 0 0,1 0 0 0 0,-1 0 0 0 0,0 1 1 0 0,1-1-1 0 0,-1 1 0 0 0,1-1 0 0 0,-1 1 1 0 0,0-1-1 0 0,1 1 0 0 0,1 0 0 0 0,4 10 4392 0 0,-3 5-5342 0 0,16 74 1828 0 0,-15-53-1558 0 0,1 63-1 0 0,-5-79-141 0 0,-1-12-633 0 0,-3-23 279 0 0,-1-9 374 0 0,-2-3 145 0 0,-2-55 0 0 0,8 76-17 0 0,0 0 1 0 0,0 0-1 0 0,0 0 1 0 0,1 0-1 0 0,0 0 1 0 0,0 0-1 0 0,1 0 1 0 0,0 1-1 0 0,0-1 1 0 0,0 0-1 0 0,0 1 1 0 0,1 0-1 0 0,0-1 1 0 0,0 1-1 0 0,4-5 1 0 0,-3 6-19 0 0,0 1 0 0 0,-1 0 0 0 0,1 0 1 0 0,0 1-1 0 0,0-1 0 0 0,1 1 0 0 0,-1 0 1 0 0,0 0-1 0 0,1 0 0 0 0,-1 1 0 0 0,1 0 1 0 0,0-1-1 0 0,-1 2 0 0 0,1-1 0 0 0,0 0 0 0 0,0 1 1 0 0,9 0-1 0 0,-5 1-262 0 0,1 0 1 0 0,-1 1-1 0 0,0 0 1 0 0,0 0-1 0 0,0 1 1 0 0,0 0-1 0 0,0 0 1 0 0,9 6-1 0 0,-4 1-2727 0 0,-6-2-2648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59:2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99 19868 0 0,'-3'-13'2369'0'0,"-1"1"-785"0"0,2-5-224 0 0,-1 1-439 0 0,4 6-193 0 0,3 1-328 0 0,-2 1-168 0 0,1 1-40 0 0,-1 4-120 0 0,2 1-72 0 0,-1 0-88 0 0,1 4-320 0 0,-1 2-480 0 0,1 1-777 0 0,0 0-1111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40 8594 0 0,'-14'6'1108'0'0,"1"0"-1"0"0,0 0 1 0 0,0 2 0 0 0,1-1 0 0 0,0 2 0 0 0,1-1 0 0 0,-16 16-1 0 0,23-19-823 0 0,0-1 0 0 0,0 1-1 0 0,1 0 1 0 0,-1 0-1 0 0,1 0 1 0 0,0 1-1 0 0,1-1 1 0 0,0 1 0 0 0,0 0-1 0 0,0-1 1 0 0,0 1-1 0 0,1 0 1 0 0,0 0 0 0 0,0 0-1 0 0,0 0 1 0 0,1 0-1 0 0,0 0 1 0 0,1 0 0 0 0,-1 0-1 0 0,3 10 1 0 0,0-3-158 0 0,1 0 1 0 0,0-1-1 0 0,1 0 1 0 0,1 0-1 0 0,0 0 1 0 0,0-1 0 0 0,1 1-1 0 0,0-1 1 0 0,1-1-1 0 0,1 0 1 0 0,18 18-1 0 0,-14-16-117 0 0,1-1 0 0 0,-1 0 1 0 0,2-1-1 0 0,0 0 0 0 0,0-1 0 0 0,0-1 0 0 0,1-1 0 0 0,26 9 0 0 0,-36-14-7 0 0,0-1 0 0 0,1 1 0 0 0,-1-1 0 0 0,1-1 0 0 0,-1 1 0 0 0,1-1 0 0 0,0 0 0 0 0,-1-1 0 0 0,1 1 0 0 0,-1-1 0 0 0,1-1 0 0 0,-1 1 0 0 0,0-1 0 0 0,1 0 0 0 0,6-4 0 0 0,-9 4 2 0 0,-1 0-1 0 0,1 0 0 0 0,-1 0 0 0 0,1-1 0 0 0,-1 0 0 0 0,0 0 0 0 0,0 0 0 0 0,-1 0 0 0 0,1 0 1 0 0,0 0-1 0 0,-1-1 0 0 0,0 1 0 0 0,0-1 0 0 0,0 0 0 0 0,0 0 0 0 0,-1 1 0 0 0,1-1 0 0 0,-1 0 1 0 0,0 0-1 0 0,0-1 0 0 0,-1 1 0 0 0,1 0 0 0 0,-1 0 0 0 0,0 0 0 0 0,0-5 0 0 0,-2-5 16 0 0,0 0-1 0 0,0 0 1 0 0,-2 0-1 0 0,0 0 0 0 0,0 1 1 0 0,-1-1-1 0 0,-1 1 1 0 0,0 0-1 0 0,-1 1 1 0 0,0-1-1 0 0,-1 2 0 0 0,-1-1 1 0 0,-12-14-1 0 0,4 8 10 0 0,0 0-1 0 0,-2 1 1 0 0,0 0-1 0 0,-1 2 1 0 0,0 0 0 0 0,-40-20-1 0 0,58 33-23 0 0,-25-11 56 0 0,-49-19 0 0 0,69 30-49 0 0,0 0 1 0 0,1 0-1 0 0,-1 0 1 0 0,0 1-1 0 0,0 0 1 0 0,0 0-1 0 0,0 1 1 0 0,0 0-1 0 0,0 0 0 0 0,0 1 1 0 0,0 0-1 0 0,0 0 1 0 0,-12 4-1 0 0,17-4-11 0 0,0-1-1 0 0,0 1 0 0 0,0 0 1 0 0,1 1-1 0 0,-1-1 0 0 0,0 0 0 0 0,0 0 1 0 0,1 1-1 0 0,-1-1 0 0 0,1 1 1 0 0,-1 0-1 0 0,1-1 0 0 0,-1 1 1 0 0,1 0-1 0 0,0 0 0 0 0,0 0 1 0 0,0 0-1 0 0,0 0 0 0 0,-1 3 1 0 0,2-2-13 0 0,-1 1 0 0 0,1 0 0 0 0,-1 0 0 0 0,1-1 0 0 0,0 1 0 0 0,1 0 0 0 0,-1 0 0 0 0,0-1 0 0 0,1 1 0 0 0,2 5 0 0 0,1 3-109 0 0,1 1 0 0 0,0-2 1 0 0,1 1-1 0 0,1 0 0 0 0,11 14 0 0 0,-7-10-604 0 0,2 0-1 0 0,0-1 0 0 0,1-1 1 0 0,1 0-1 0 0,19 13 0 0 0,-24-19-717 0 0,1-2 1 0 0,-1 1-1 0 0,2-1 0 0 0,-1-1 0 0 0,20 7 1 0 0,10-2-5635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2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42 8034 0 0,'-21'-42'14782'0'0,"19"65"-13343"0"0,7 55-908 0 0,4 0 1 0 0,28 112-1 0 0,-7-78-3521 0 0,6-1-4224 0 0,-27-88 2861 0 0,4 2-1922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2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113 131 10914 0 0,'1'84'7280'0'0,"1"-64"-5991"0"0,1-1-1 0 0,9 30 0 0 0,-10-40-1114 0 0,1 0 0 0 0,0 0 0 0 0,0 0 0 0 0,1-1 0 0 0,0 1 0 0 0,1-1 0 0 0,0 0 0 0 0,0 0 0 0 0,1-1 0 0 0,-1 1 0 0 0,2-1 0 0 0,-1-1 0 0 0,1 1 0 0 0,0-1 0 0 0,0 0 0 0 0,13 7 0 0 0,-17-12-144 0 0,1 1 1 0 0,0-1-1 0 0,0 0 0 0 0,0 0 0 0 0,0 0 0 0 0,0-1 0 0 0,0 0 0 0 0,0 1 0 0 0,0-1 0 0 0,0 0 0 0 0,0-1 0 0 0,0 1 1 0 0,0-1-1 0 0,0 0 0 0 0,-1 0 0 0 0,1 0 0 0 0,0 0 0 0 0,0-1 0 0 0,-1 1 0 0 0,1-1 0 0 0,0 0 0 0 0,-1 0 0 0 0,0-1 1 0 0,0 1-1 0 0,6-6 0 0 0,-1 1-9 0 0,-1 0 0 0 0,0 0 0 0 0,-1 0 0 0 0,1-1 0 0 0,-2 0 0 0 0,1-1 1 0 0,-1 1-1 0 0,0-1 0 0 0,5-14 0 0 0,-5 7-15 0 0,-1-1-1 0 0,0 0 1 0 0,-1 1 0 0 0,-1-1-1 0 0,-1 0 1 0 0,-1-29 0 0 0,0 37-237 0 0,-1 0 0 0 0,0 0 0 0 0,0 1 0 0 0,-1-1 0 0 0,0 1 0 0 0,0-1 0 0 0,-1 1 0 0 0,0 0 0 0 0,-1 0 0 0 0,0 0 0 0 0,0 0 0 0 0,0 1 0 0 0,-1-1 0 0 0,-10-11 0 0 0,9 15-597 0 0,0 0 1 0 0,0 0-1 0 0,0 1 0 0 0,-1-1 0 0 0,1 1 1 0 0,-1 1-1 0 0,0-1 0 0 0,0 1 0 0 0,-9-1 1 0 0,-62-9-5720 0 0,72 11 6288 0 0,1 1-372 0 0,0 0 1 0 0,0 0-1 0 0,0 0 0 0 0,0 1 1 0 0,0 0-1 0 0,-5 1 1 0 0,8-2 294 0 0</inkml:trace>
  <inkml:trace contextRef="#ctx0" brushRef="#br0" timeOffset="1">0 247 8650 0 0,'13'22'3697'0'0,"30"40"-1"0"0,-40-57-3272 0 0,1 0-1 0 0,0 0 0 0 0,0-1 0 0 0,1 0 0 0 0,-1 0 0 0 0,1 0 0 0 0,0-1 0 0 0,0 1 0 0 0,1-1 1 0 0,-1 0-1 0 0,0-1 0 0 0,1 1 0 0 0,0-1 0 0 0,7 2 0 0 0,-8-4-247 0 0,0 0-1 0 0,0 0 0 0 0,1 0 1 0 0,-1-1-1 0 0,0 0 0 0 0,0 0 1 0 0,0 0-1 0 0,-1-1 1 0 0,11-3-1 0 0,43-25 243 0 0,-43 21-336 0 0,76-37-584 0 0,-25 13-2517 0 0,-1-3-5255 0 0,-35 17 650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40 19412 0 0,'-1'0'280'0'0,"0"0"0"0"0,1 0 0 0 0,-1 0-1 0 0,0 0 1 0 0,0 0 0 0 0,0-1 0 0 0,0 1 0 0 0,0 0-1 0 0,0-1 1 0 0,0 1 0 0 0,1 0 0 0 0,-1-1 0 0 0,0 1 0 0 0,0-1-1 0 0,1 1 1 0 0,-1-1 0 0 0,-1-1 0 0 0,2 2-205 0 0,0 0 1 0 0,0-1 0 0 0,0 1-1 0 0,0 0 1 0 0,0-1 0 0 0,0 1-1 0 0,0 0 1 0 0,1-1 0 0 0,-1 1-1 0 0,0-1 1 0 0,0 1 0 0 0,0 0-1 0 0,0-1 1 0 0,0 1 0 0 0,0 0-1 0 0,1-1 1 0 0,-1 1 0 0 0,0 0-1 0 0,0 0 1 0 0,1-1 0 0 0,-1 1-1 0 0,0 0 1 0 0,0 0 0 0 0,1-1-1 0 0,-1 1 1 0 0,0 0 0 0 0,1 0-1 0 0,-1-1 1 0 0,32-13 824 0 0,-16 11-824 0 0,1 0 1 0 0,0 1-1 0 0,0 1 0 0 0,0 0 0 0 0,0 1 1 0 0,-1 1-1 0 0,21 4 0 0 0,-11 0-822 0 0,-1 0 1 0 0,1 2-1 0 0,46 20 1 0 0,-72-27 716 0 0,33 18-4329 0 0,-33-18 4137 0 0,1 0 0 0 0,-1 0 0 0 0,1 1 0 0 0,-1-1 0 0 0,1 0 0 0 0,-1 1 0 0 0,1-1 0 0 0,-1 1 0 0 0,1-1 0 0 0,-1 0 0 0 0,0 1 0 0 0,1-1 0 0 0,-1 1 0 0 0,0-1 0 0 0,1 1 0 0 0,-1-1 1 0 0,0 1-1 0 0,0-1 0 0 0,1 1 0 0 0,-1-1 0 0 0,0 1 0 0 0,0 0 0 0 0,0-1 0 0 0,0 1 0 0 0,0-1 0 0 0,0 1 0 0 0,0 0 0 0 0,0-1 0 0 0,0 1 0 0 0,0-1 0 0 0,0 1 0 0 0,0-1 0 0 0,0 1 0 0 0,-1 0 0 0 0,1-1 0 0 0,0 1 0 0 0,0-1 0 0 0,0 1 0 0 0,-1-1 0 0 0,1 1 0 0 0,0-1 0 0 0,-1 1 0 0 0,1-1 0 0 0,-1 1 0 0 0,1-1 0 0 0,0 0 0 0 0,-1 1 0 0 0,1-1 0 0 0,-1 0 0 0 0,1 1 0 0 0,-1-1 0 0 0,1 0 0 0 0,-2 1 0 0 0,-10 7-5237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3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36 11386 0 0,'-1'2'550'0'0,"0"0"-1"0"0,0 0 1 0 0,0 1-1 0 0,0-1 1 0 0,0 1-1 0 0,1-1 1 0 0,-1 0-1 0 0,1 1 0 0 0,0-1 1 0 0,0 1-1 0 0,0-1 1 0 0,0 1-1 0 0,0-1 1 0 0,0 1-1 0 0,2 3 0 0 0,-2-5-344 0 0,1 1-1 0 0,0-1 1 0 0,0 0-1 0 0,-1 0 1 0 0,1 1-1 0 0,0-1 0 0 0,0 0 1 0 0,0 0-1 0 0,0 0 1 0 0,0 0-1 0 0,1 0 0 0 0,-1 0 1 0 0,0-1-1 0 0,0 1 1 0 0,1 0-1 0 0,-1-1 0 0 0,0 1 1 0 0,1 0-1 0 0,1 0 1 0 0,3 0-16 0 0,0-1-1 0 0,0 1 1 0 0,0-1 0 0 0,0 0 0 0 0,0 0 0 0 0,0 0 0 0 0,0-1 0 0 0,0 0 0 0 0,0 0 0 0 0,-1-1-1 0 0,9-2 1 0 0,66-32 757 0 0,-63 26-867 0 0,0 2-1 0 0,0 1 0 0 0,1 0 0 0 0,0 1 1 0 0,0 1-1 0 0,27-5 0 0 0,-44 10-86 0 0,0-1 0 0 0,0 1 1 0 0,0 0-1 0 0,0 0 0 0 0,0-1 0 0 0,1 1 0 0 0,-1 0 0 0 0,0 0 1 0 0,0 0-1 0 0,0 0 0 0 0,0 0 0 0 0,0 1 0 0 0,1-1 0 0 0,-1 0 1 0 0,0 0-1 0 0,0 1 0 0 0,0-1 0 0 0,0 1 0 0 0,0-1 0 0 0,0 1 1 0 0,0-1-1 0 0,0 1 0 0 0,0 0 0 0 0,0 0 0 0 0,0-1 1 0 0,0 1-1 0 0,-1 0 0 0 0,1 0 0 0 0,0 0 0 0 0,0 0 0 0 0,-1 0 1 0 0,1 0-1 0 0,-1 0 0 0 0,1 0 0 0 0,-1 0 0 0 0,1 0 0 0 0,-1 0 1 0 0,0 0-1 0 0,1 0 0 0 0,-1 0 0 0 0,0 1 0 0 0,0-1 0 0 0,0 0 1 0 0,0 0-1 0 0,0 0 0 0 0,0 0 0 0 0,0 0 0 0 0,0 1 1 0 0,0-1-1 0 0,-1 0 0 0 0,1 0 0 0 0,-1 2 0 0 0,-1 4-184 0 0,-1 1-1 0 0,0-1 1 0 0,0 0 0 0 0,-1 1-1 0 0,0-2 1 0 0,-6 10-1 0 0,-1-2-224 0 0,0-1-1 0 0,-1 0 0 0 0,-1 0 1 0 0,0-1-1 0 0,0-1 1 0 0,-17 11-1 0 0,-9 2-361 0 0,-46 21 0 0 0,100-51 1655 0 0,1 0-1 0 0,-1 1 0 0 0,18-4 1 0 0,103-15 109 0 0,-129 23-907 0 0,-2 0-71 0 0,75-7 240 0 0,-74 8-264 0 0,1 0 1 0 0,0 1 0 0 0,0-1-1 0 0,-1 1 1 0 0,1 1-1 0 0,0-1 1 0 0,-1 1-1 0 0,1 0 1 0 0,9 5 0 0 0,-16-6-57 0 0,1-1 1 0 0,0 0 0 0 0,-1 0 0 0 0,1 1-1 0 0,-1-1 1 0 0,1 0 0 0 0,0 1-1 0 0,-1-1 1 0 0,1 0 0 0 0,-1 1 0 0 0,1-1-1 0 0,-1 1 1 0 0,1-1 0 0 0,-1 1 0 0 0,0-1-1 0 0,1 1 1 0 0,-1-1 0 0 0,0 1-1 0 0,1-1 1 0 0,-1 1 0 0 0,0 0 0 0 0,0-1-1 0 0,1 1 1 0 0,-1 0 0 0 0,0-1-1 0 0,0 1 1 0 0,0 0 0 0 0,0-1 0 0 0,0 1-1 0 0,0 0 1 0 0,0-1 0 0 0,0 2 0 0 0,-1-1-258 0 0,0 0 1 0 0,0 1-1 0 0,0-1 1 0 0,0 0 0 0 0,0 1-1 0 0,0-1 1 0 0,0 0 0 0 0,0 0-1 0 0,0 0 1 0 0,-1 0 0 0 0,1 0-1 0 0,-3 1 1 0 0,-4 2-1749 0 0,0 0 1 0 0,0 0 0 0 0,-16 4-1 0 0,-4-1-1135 0 0,-2 0-1642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32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 8498 0 0,'-1'-2'726'0'0,"1"1"1"0"0,-1-1-1 0 0,1 0 1 0 0,-1 0 0 0 0,1 1-1 0 0,0-1 1 0 0,0 0-1 0 0,0 0 1 0 0,0 0-1 0 0,3-5 5488 0 0,1 20-4167 0 0,23 182 1642 0 0,-15-64-7027 0 0,-8-82-790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4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37 5569 0 0,'-1'1'392'0'0,"0"-1"0"0"0,0 1-1 0 0,1-1 1 0 0,-1 1 0 0 0,0-1-1 0 0,1 1 1 0 0,-1 0 0 0 0,1 0-1 0 0,-1-1 1 0 0,1 1-1 0 0,-1 0 1 0 0,1 0 0 0 0,-1 0-1 0 0,1-1 1 0 0,0 1 0 0 0,-1 0-1 0 0,1 0 1 0 0,0 0 0 0 0,0 0-1 0 0,-1 1 1 0 0,2-1-135 0 0,-1-1 0 0 0,1 0 0 0 0,-1 1 0 0 0,1-1 0 0 0,0 0 0 0 0,-1 1 0 0 0,1-1 0 0 0,-1 0-1 0 0,1 0 1 0 0,0 0 0 0 0,-1 0 0 0 0,1 0 0 0 0,-1 0 0 0 0,1 0 0 0 0,0 0 0 0 0,-1 0 0 0 0,1 0 0 0 0,0 0 0 0 0,-1 0 0 0 0,1 0 0 0 0,0 0 0 0 0,46-13 4494 0 0,-43 11-4682 0 0,24-8 819 0 0,-6 2-434 0 0,1 1 0 0 0,34-6 1 0 0,-51 11-426 0 0,0 2 1 0 0,1-1 0 0 0,-1 1-1 0 0,1 0 1 0 0,-1 0 0 0 0,1 1-1 0 0,-1 0 1 0 0,0 0 0 0 0,1 0 0 0 0,-1 1-1 0 0,0 0 1 0 0,0 0 0 0 0,0 1-1 0 0,6 2 1 0 0,-10-3-77 0 0,0-1 0 0 0,1 1 0 0 0,-1 0 0 0 0,0-1 0 0 0,0 1 0 0 0,0 0 0 0 0,0 0 0 0 0,0 1 0 0 0,0-1 1 0 0,-1 0-1 0 0,1 1 0 0 0,-1-1 0 0 0,1 0 0 0 0,-1 1 0 0 0,0 0 0 0 0,0-1 0 0 0,0 1 0 0 0,0 0 0 0 0,-1-1 0 0 0,1 1 0 0 0,-1 0 0 0 0,0 0 0 0 0,1 0 0 0 0,-1-1 0 0 0,-1 1 0 0 0,1 0 0 0 0,0 0 0 0 0,-1 0 0 0 0,1-1 0 0 0,-1 1 0 0 0,0 0 0 0 0,0 0 1 0 0,0-1-1 0 0,0 1 0 0 0,0-1 0 0 0,-2 3 0 0 0,0 1-261 0 0,0-1 1 0 0,-1 0-1 0 0,1 0 0 0 0,-1 0 1 0 0,0 0-1 0 0,0-1 1 0 0,-1 1-1 0 0,1-1 0 0 0,-1 0 1 0 0,0-1-1 0 0,0 1 1 0 0,-1-1-1 0 0,1 0 0 0 0,0 0 1 0 0,-10 3-1 0 0,2-3 7 0 0,0-1 0 0 0,0-1 0 0 0,0 0 0 0 0,-23-1 0 0 0,17 0 2560 0 0,29-1-1561 0 0,0 0 0 0 0,-1-1 1 0 0,1-1-1 0 0,-1 0 0 0 0,13-5 0 0 0,6-2-198 0 0,1-1-165 0 0,-22 8-272 0 0,1 0 0 0 0,-1 0-1 0 0,1 1 1 0 0,-1 0 0 0 0,1 0 0 0 0,0 1 0 0 0,0 0-1 0 0,11 0 1 0 0,-19 1-60 0 0,0 0 0 0 0,1 0 0 0 0,-1 0 1 0 0,0 1-1 0 0,1-1 0 0 0,-1 0 0 0 0,1 0 0 0 0,-1 0 0 0 0,0 0 0 0 0,1 0 0 0 0,-1 1 1 0 0,0-1-1 0 0,1 0 0 0 0,-1 0 0 0 0,0 1 0 0 0,0-1 0 0 0,1 0 0 0 0,-1 0 0 0 0,0 1 1 0 0,0-1-1 0 0,1 0 0 0 0,-1 1 0 0 0,0-1 0 0 0,0 0 0 0 0,0 1 0 0 0,1-1 0 0 0,-1 0 1 0 0,0 1-1 0 0,0-1 0 0 0,0 0 0 0 0,0 2 0 0 0,-3 15 161 0 0,-14 19 117 0 0,14-31-265 0 0,-80 135-161 0 0,82-138 151 0 0,0-1 1 0 0,1 0-1 0 0,-1 1 0 0 0,0-1 1 0 0,1 1-1 0 0,-1-1 0 0 0,1 1 0 0 0,-1-1 1 0 0,1 1-1 0 0,-1-1 0 0 0,1 1 0 0 0,0-1 1 0 0,0 1-1 0 0,0 0 0 0 0,0-1 1 0 0,0 1-1 0 0,0-1 0 0 0,1 1 0 0 0,-1-1 1 0 0,0 1-1 0 0,1 0 0 0 0,-1-1 1 0 0,1 1-1 0 0,-1-1 0 0 0,2 2 0 0 0,0-1 12 0 0,0 0-1 0 0,0 0 1 0 0,0-1-1 0 0,0 1 1 0 0,1-1-1 0 0,-1 1 1 0 0,0-1-1 0 0,1 0 1 0 0,-1 0-1 0 0,1 0 0 0 0,-1 0 1 0 0,1-1-1 0 0,4 2 1 0 0,9 0 51 0 0,-1-1-1 0 0,1 0 1 0 0,31-4 0 0 0,-28 1-217 0 0,-1 0 0 0 0,1-2 0 0 0,-1 0 0 0 0,0-1 0 0 0,30-13 0 0 0,-6-5-3352 0 0,-3-6-4261 0 0,-15 9-979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4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21445 0 0,'2'-2'411'0'0,"1"0"0"0"0,0 0 0 0 0,0 1 0 0 0,0-1 0 0 0,0 1 0 0 0,1-1 0 0 0,-1 1 0 0 0,0 0 0 0 0,0 0 0 0 0,1 1 1 0 0,-1-1-1 0 0,1 1 0 0 0,-1-1 0 0 0,4 1 0 0 0,56 3-34 0 0,-41-1 32 0 0,-13-2-368 0 0,8 1 52 0 0,1 0-1 0 0,-1 1 1 0 0,34 9-1 0 0,-47-10-80 0 0,0 0-1 0 0,0 0 1 0 0,-1 1-1 0 0,1 0 1 0 0,-1-1 0 0 0,1 1-1 0 0,-1 0 1 0 0,1 1-1 0 0,-1-1 1 0 0,0 1 0 0 0,0-1-1 0 0,0 1 1 0 0,-1 0-1 0 0,1 0 1 0 0,-1 0 0 0 0,1 1-1 0 0,-1-1 1 0 0,0 0-1 0 0,0 1 1 0 0,-1 0-1 0 0,1-1 1 0 0,-1 1 0 0 0,2 5-1 0 0,-1 1-32 0 0,-1 0 1 0 0,0 0-1 0 0,0 0 0 0 0,-1 0 0 0 0,0 0 1 0 0,-1 0-1 0 0,0 0 0 0 0,-1 0 0 0 0,0 0 1 0 0,0-1-1 0 0,-1 1 0 0 0,-1-1 0 0 0,-4 11 1 0 0,-6 6-179 0 0,-1 0 0 0 0,-37 47 0 0 0,8-11 98 0 0,42-60 99 0 0,1 0-1 0 0,0 0 1 0 0,0 0 0 0 0,0 0 0 0 0,0 0-1 0 0,0 0 1 0 0,0 0 0 0 0,0 0 0 0 0,1 1-1 0 0,-1 3 1 0 0,1-5 4 0 0,0-1 0 0 0,0 1 1 0 0,0 0-1 0 0,0 0 0 0 0,0 0 0 0 0,1-1 0 0 0,-1 1 0 0 0,0 0 1 0 0,0 0-1 0 0,1-1 0 0 0,-1 1 0 0 0,0 0 0 0 0,1-1 0 0 0,-1 1 1 0 0,1 0-1 0 0,-1-1 0 0 0,1 1 0 0 0,-1 0 0 0 0,1-1 0 0 0,0 1 1 0 0,0 0-1 0 0,3 0 7 0 0,-1 1 1 0 0,1-1-1 0 0,0 1 1 0 0,-1-1 0 0 0,1 0-1 0 0,0-1 1 0 0,0 1-1 0 0,0-1 1 0 0,0 0-1 0 0,7 0 1 0 0,5-1 5 0 0,1 0 1 0 0,0-1-1 0 0,-1-1 1 0 0,1-1-1 0 0,-1-1 0 0 0,0 0 1 0 0,0-1-1 0 0,-1 0 1 0 0,18-11-1 0 0,-13 6-425 0 0,-1-1-1 0 0,22-18 0 0 0,-25 16-1092 0 0,-1 0 0 0 0,19-23-1 0 0,-31 35 949 0 0,-1-1 1 0 0,0 0-1 0 0,0 0 0 0 0,0 0 0 0 0,0-1 0 0 0,0 1 0 0 0,-1 0 1 0 0,0-1-1 0 0,1 1 0 0 0,-1-1 0 0 0,-1 1 0 0 0,1-1 0 0 0,0 0 1 0 0,-1 1-1 0 0,0-1 0 0 0,0 0 0 0 0,0 1 0 0 0,0-1 0 0 0,0 1 1 0 0,-1-1-1 0 0,0 0 0 0 0,0 1 0 0 0,0-1 0 0 0,0 1 0 0 0,0-1 1 0 0,-1 1-1 0 0,-1-4 0 0 0,-11-17-3971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4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75 12203 0 0,'-1'1'463'0'0,"1"0"0"0"0,-1 0 1 0 0,0-1-1 0 0,1 1 0 0 0,-1 0 1 0 0,1 0-1 0 0,-1 0 0 0 0,1 0 1 0 0,-1 0-1 0 0,1 0 0 0 0,-1 0 1 0 0,1 0-1 0 0,0 0 0 0 0,0 0 1 0 0,0 0-1 0 0,-1 0 0 0 0,1 0 1 0 0,0 0-1 0 0,0 0 1 0 0,0 0-1 0 0,1 0 0 0 0,-1 0 1 0 0,0 2-1 0 0,1-2-241 0 0,0 0 1 0 0,0 0-1 0 0,0 0 1 0 0,-1 0-1 0 0,1-1 1 0 0,0 1-1 0 0,0 0 1 0 0,0 0-1 0 0,0-1 1 0 0,0 1-1 0 0,1-1 1 0 0,-1 1 0 0 0,0-1-1 0 0,0 1 1 0 0,0-1-1 0 0,3 1 1 0 0,6 0-100 0 0,0 0 0 0 0,0 0 0 0 0,17-1 0 0 0,-23-1 246 0 0,11 1-400 0 0,2-1 211 0 0,-1 1 0 0 0,28 2 0 0 0,-40-1-370 0 0,-1-1 0 0 0,1 1 0 0 0,0 0 0 0 0,0 0 0 0 0,-1 0 0 0 0,1 1 0 0 0,0-1 1 0 0,-1 1-1 0 0,1 0 0 0 0,-1 0 0 0 0,0 0 0 0 0,0 0 0 0 0,0 1 0 0 0,0-1 0 0 0,0 1 0 0 0,4 5 0 0 0,-6-6-190 0 0,0-1 0 0 0,0 1 0 0 0,0-1 1 0 0,0 1-1 0 0,-1 0 0 0 0,1 0 0 0 0,0-1 0 0 0,-1 1 1 0 0,0 0-1 0 0,1 0 0 0 0,-1-1 0 0 0,0 1 1 0 0,0 0-1 0 0,0 0 0 0 0,0 0 0 0 0,0 0 0 0 0,-1-1 1 0 0,1 1-1 0 0,0 0 0 0 0,-1 0 0 0 0,0-1 1 0 0,1 1-1 0 0,-1 0 0 0 0,0 0 0 0 0,0-1 0 0 0,0 1 1 0 0,0-1-1 0 0,0 1 0 0 0,0-1 0 0 0,-3 3 1 0 0,-3 4-1054 0 0,-1-1 1 0 0,0 0-1 0 0,-1 0 1 0 0,-10 6-1 0 0,5-4 1339 0 0,-26 16 605 0 0,5-4 2569 0 0,4 3 7983 0 0,31-24-10951 0 0,0 1 0 0 0,0-1 0 0 0,0 0 0 0 0,0 0 0 0 0,0 0 0 0 0,0 0 1 0 0,0 0-1 0 0,0 1 0 0 0,0-1 0 0 0,1 2 2352 0 0,-1-1-2352 0 0,11 0 1578 0 0,10-3-1172 0 0,23-11-13 0 0,50-25 0 0 0,-12 5-1556 0 0,-73 30 842 0 0,43-19-5131 0 0,-50 21 4674 0 0,1-1 1 0 0,-1 1-1 0 0,0-1 1 0 0,1 0-1 0 0,-1 1 1 0 0,0-1-1 0 0,0 0 1 0 0,0 0 0 0 0,0-1-1 0 0,-1 1 1 0 0,1 0-1 0 0,-1-1 1 0 0,1 1-1 0 0,-1-1 1 0 0,0 1-1 0 0,2-6 1 0 0,-2-12-5471 0 0</inkml:trace>
  <inkml:trace contextRef="#ctx0" brushRef="#br0" timeOffset="1">264 0 9178 0 0,'-1'1'522'0'0,"0"-1"-1"0"0,-1 1 1 0 0,1-1 0 0 0,0 1 0 0 0,0 0 0 0 0,0-1-1 0 0,0 1 1 0 0,0 0 0 0 0,0 0 0 0 0,0 0-1 0 0,0 0 1 0 0,0 0 0 0 0,0 0 0 0 0,1 0-1 0 0,-1 0 1 0 0,0 0 0 0 0,1 0 0 0 0,-2 2-1 0 0,-2 29 3623 0 0,5-17-3871 0 0,1 1 1 0 0,5 22 0 0 0,-3-20 546 0 0,19 93-409 0 0,6 32-2163 0 0,-20-48-2936 0 0,-9-88 4075 0 0,0 0-1 0 0,0-1 1 0 0,0 1 0 0 0,-1-1 0 0 0,0 1 0 0 0,0 0 0 0 0,-1-1-1 0 0,0 0 1 0 0,0 1 0 0 0,0-1 0 0 0,-1 0 0 0 0,-4 7 0 0 0,3-7 446 0 0,0 0 1 0 0,-1-1-1 0 0,0 0 1 0 0,0 1-1 0 0,-1-2 1 0 0,-10 9-1 0 0,8-7-103 0 0,0 8 10799 0 0,21-21-7349 0 0,12-8-456 0 0,52-22 0 0 0,-66 33-2538 0 0,0 0 0 0 0,-1 0 0 0 0,1 2 0 0 0,1-1 0 0 0,-1 1 0 0 0,0 1 0 0 0,1 0 0 0 0,11 0-1 0 0,-18 2-152 0 0,1 0-1 0 0,0 1 1 0 0,-1 0-1 0 0,1-1 1 0 0,-1 2-1 0 0,0-1 0 0 0,1 1 1 0 0,-1 0-1 0 0,0 0 1 0 0,-1 0-1 0 0,1 0 1 0 0,-1 1-1 0 0,1 0 0 0 0,-1 0 1 0 0,0 0-1 0 0,0 1 1 0 0,5 8-1 0 0,-3-4-436 0 0,0 0 0 0 0,0 1-1 0 0,5 15 1 0 0,-7-16-1168 0 0,-1 1-1 0 0,0-1 1 0 0,2 16 0 0 0,-4-24 987 0 0,-1 0 1 0 0,0 0 0 0 0,0 0 0 0 0,0 0 0 0 0,0 0-1 0 0,0 0 1 0 0,0 0 0 0 0,-1 0 0 0 0,1 0 0 0 0,0 0-1 0 0,0 0 1 0 0,-1 0 0 0 0,1 0 0 0 0,0 0 0 0 0,-1-1-1 0 0,1 1 1 0 0,-2 2 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5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20700 0 0,'-3'4'356'0'0,"0"-1"0"0"0,0 1-1 0 0,0 0 1 0 0,1 0-1 0 0,0 0 1 0 0,0 0-1 0 0,0 0 1 0 0,0 1-1 0 0,1-1 1 0 0,-1 0 0 0 0,1 1-1 0 0,0 0 1 0 0,1-1-1 0 0,-1 1 1 0 0,1-1-1 0 0,0 1 1 0 0,0 0-1 0 0,0-1 1 0 0,1 1 0 0 0,0 4-1 0 0,4 12-235 0 0,0-1-1 0 0,1 0 0 0 0,11 24 1 0 0,-8-20 147 0 0,26 62-147 0 0,-16-42-410 0 0,21 73 1 0 0,-39-117 267 0 0,-1 0 1 0 0,0 0 0 0 0,0 0 0 0 0,0 0-1 0 0,0 0 1 0 0,0 1 0 0 0,1-1 0 0 0,-1 0-1 0 0,0 0 1 0 0,0 0 0 0 0,0 0 0 0 0,0 1-1 0 0,0-1 1 0 0,0 0 0 0 0,0 0 0 0 0,0 0-1 0 0,0 1 1 0 0,0-1 0 0 0,0 0 0 0 0,0 0-1 0 0,0 0 1 0 0,0 1 0 0 0,0-1 0 0 0,0 0-1 0 0,0 0 1 0 0,0 1 0 0 0,0-1 0 0 0,0 0-1 0 0,0 0 1 0 0,0 0 0 0 0,0 1 0 0 0,0-1-1 0 0,0 0 1 0 0,0 0 0 0 0,0 0 0 0 0,-1 0-1 0 0,1 1 1 0 0,0-1 0 0 0,0 0 0 0 0,0 0-1 0 0,0 0 1 0 0,0 0 0 0 0,-1 0 0 0 0,1 1-1 0 0,0-1 1 0 0,0 0 0 0 0,0 0 0 0 0,-1 0-1 0 0,1 0 1 0 0,0 0 0 0 0,0 0 0 0 0,-1 0-1 0 0,-11-9-591 0 0,-13-22-65 0 0,12 8 635 0 0,2 0 1 0 0,0 0 0 0 0,1-1-1 0 0,1-1 1 0 0,2 1-1 0 0,0-1 1 0 0,2-1-1 0 0,1 1 1 0 0,1-1 0 0 0,0-51-1 0 0,3 73 93 0 0,0 1-1 0 0,0 0 1 0 0,0-1-1 0 0,1 1 1 0 0,-1 0-1 0 0,1 0 1 0 0,0-1-1 0 0,0 1 1 0 0,0 0-1 0 0,1 0 1 0 0,-1 0-1 0 0,1 0 1 0 0,0 0-1 0 0,-1 1 1 0 0,1-1-1 0 0,0 0 1 0 0,4-2-1 0 0,-4 3-15 0 0,0 1 0 0 0,1 0 0 0 0,-1 0-1 0 0,0 0 1 0 0,1 0 0 0 0,-1 0 0 0 0,1 1 0 0 0,-1-1-1 0 0,1 1 1 0 0,0 0 0 0 0,-1 0 0 0 0,1 0 0 0 0,-1 0-1 0 0,1 0 1 0 0,-1 0 0 0 0,1 1 0 0 0,0-1 0 0 0,-1 1-1 0 0,1-1 1 0 0,-1 1 0 0 0,0 0 0 0 0,5 2-1 0 0,2 2 7 0 0,1 1-1 0 0,-1-1 0 0 0,0 1 0 0 0,-1 1 1 0 0,0 0-1 0 0,0 0 0 0 0,0 1 0 0 0,-1 0 1 0 0,0 0-1 0 0,0 0 0 0 0,-1 1 0 0 0,0 0 1 0 0,0 1-1 0 0,-1-1 0 0 0,4 11 0 0 0,-5-11-63 0 0,0 0 1 0 0,-1 1-1 0 0,0-1 0 0 0,-1 1 0 0 0,1-1 0 0 0,-2 1 0 0 0,1 0 1 0 0,-2 0-1 0 0,1 0 0 0 0,-1 0 0 0 0,-1-1 0 0 0,1 1 1 0 0,-2 0-1 0 0,0 0 0 0 0,0 0 0 0 0,-5 14 0 0 0,2-15-70 0 0,-1 0-1 0 0,0 0 1 0 0,0-1-1 0 0,-1 1 1 0 0,0-1-1 0 0,-1-1 0 0 0,1 1 1 0 0,-2-1-1 0 0,-15 10 1 0 0,-26 25-382 0 0,50-42 470 0 0,0 0 1 0 0,0 0-1 0 0,0 0 1 0 0,0 0-1 0 0,0 0 1 0 0,0 0 0 0 0,0 0-1 0 0,0 0 1 0 0,0 0-1 0 0,0 0 1 0 0,0 0-1 0 0,0 1 1 0 0,0-1 0 0 0,-1 0-1 0 0,1 0 1 0 0,0 0-1 0 0,0 0 1 0 0,0 0-1 0 0,0 0 1 0 0,0 0 0 0 0,0 0-1 0 0,0 1 1 0 0,0-1-1 0 0,0 0 1 0 0,0 0-1 0 0,0 0 1 0 0,0 0 0 0 0,1 0-1 0 0,-1 0 1 0 0,0 0-1 0 0,0 0 1 0 0,0 1-1 0 0,0-1 1 0 0,0 0 0 0 0,0 0-1 0 0,0 0 1 0 0,0 0-1 0 0,0 0 1 0 0,0 0-1 0 0,0 0 1 0 0,0 0 0 0 0,0 0-1 0 0,0 0 1 0 0,1 0-1 0 0,-1 0 1 0 0,0 1-1 0 0,0-1 1 0 0,0 0 0 0 0,0 0-1 0 0,0 0 1 0 0,0 0-1 0 0,0 0 1 0 0,0 0-1 0 0,0 0 1 0 0,1 0 0 0 0,-1 0-1 0 0,0 0 1 0 0,0 0-1 0 0,0 0 1 0 0,0 0-1 0 0,0 0 1 0 0,13 1-147 0 0,12-3 23 0 0,-15 0-255 0 0,1-1 0 0 0,0 0-1 0 0,-1-1 1 0 0,0 0 0 0 0,0 0 0 0 0,10-7-1 0 0,-13 6-636 0 0,0 1 0 0 0,-1-1-1 0 0,1-1 1 0 0,-1 1 0 0 0,0-1 0 0 0,0 0-1 0 0,-1-1 1 0 0,0 1 0 0 0,0-1 0 0 0,-1 0-1 0 0,1 0 1 0 0,-2-1 0 0 0,6-12-1 0 0,1-9-4113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5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9482 0 0,'0'39'8957'0'0,"3"3"-3500"0"0,-1-18-3656 0 0,8 39 0 0 0,-8-54-1785 0 0,0 0 1 0 0,1 0-1 0 0,0-1 0 0 0,0 1 1 0 0,1 0-1 0 0,0-1 0 0 0,0 0 1 0 0,1 0-1 0 0,0-1 0 0 0,0 1 0 0 0,1-1 1 0 0,0 0-1 0 0,0 0 0 0 0,1-1 1 0 0,0 0-1 0 0,8 6 0 0 0,-10-9-85 0 0,0-1-1 0 0,0 0 1 0 0,0 0-1 0 0,0 0 0 0 0,0 0 1 0 0,0-1-1 0 0,1 0 1 0 0,-1 0-1 0 0,0-1 1 0 0,1 1-1 0 0,-1-1 0 0 0,1 0 1 0 0,-1-1-1 0 0,1 1 1 0 0,-1-1-1 0 0,0 0 1 0 0,1-1-1 0 0,-1 1 0 0 0,0-1 1 0 0,0 0-1 0 0,0 0 1 0 0,0 0-1 0 0,7-5 1 0 0,-5-3-2936 0 0,-7 9 2528 0 0,0 1 0 0 0,0-1 1 0 0,0 0-1 0 0,0 0 0 0 0,-1 1 1 0 0,1-1-1 0 0,0 0 0 0 0,0 0 1 0 0,0 1-1 0 0,-1-1 0 0 0,1 0 1 0 0,0 0-1 0 0,-1 1 0 0 0,1-1 1 0 0,-1 0-1 0 0,1 1 0 0 0,0-1 1 0 0,-1 1-1 0 0,0-1 0 0 0,1 0 1 0 0,-1 1-1 0 0,1-1 0 0 0,-1 1 1 0 0,0 0-1 0 0,1-1 0 0 0,-1 1 1 0 0,-1-1-1 0 0,-7-2-5612 0 0</inkml:trace>
  <inkml:trace contextRef="#ctx0" brushRef="#br0" timeOffset="1">49 457 11674 0 0,'-7'22'4714'0'0,"2"3"-1058"0"0,1 4-1079 0 0,8-3-769 0 0,8-4-576 0 0,3-2-423 0 0,2-4-289 0 0,5-4-240 0 0,1-1-176 0 0,2-4-48 0 0,0-5-56 0 0,2-4-200 0 0,2-3-344 0 0,1-2-777 0 0,1-4-1895 0 0,-4-3-2562 0 0,-2-2-4008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6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86 16315 0 0,'-6'-5'3889'0'0,"3"-3"-2000"0"0,3 0-361 0 0,5-3-232 0 0,13 4-399 0 0,5-2-353 0 0,6 0-240 0 0,3 0-144 0 0,4 2-72 0 0,0 3-88 0 0,0 0-208 0 0,-4 3-248 0 0,-4-3-441 0 0,-2 4-615 0 0,-7 2-1168 0 0,-6 1-1409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18476 0 0,'11'4'602'0'0,"-1"-1"1"0"0,1 0-1 0 0,0-1 0 0 0,1 0 0 0 0,-1 0 1 0 0,0-1-1 0 0,0-1 0 0 0,1 0 1 0 0,17-2-1 0 0,6-4-265 0 0,58-18 0 0 0,-37 9-343 0 0,-45 15-566 0 0,-13 9 213 0 0,-17 15 83 0 0,14-19 262 0 0,4-3 6 0 0,-19 22 148 0 0,0 1-1 0 0,1 2 1 0 0,2-1-1 0 0,-18 37 0 0 0,32-54-40 0 0,0-1-1 0 0,0 0 0 0 0,0 1 0 0 0,1-1 1 0 0,1 1-1 0 0,-1 0 0 0 0,1 0 0 0 0,1 17 0 0 0,1-20-46 0 0,-1-1 0 0 0,2 1-1 0 0,-1 0 1 0 0,1 0-1 0 0,0 0 1 0 0,0-1-1 0 0,0 1 1 0 0,1-1-1 0 0,0 0 1 0 0,0 0-1 0 0,0 0 1 0 0,0 0-1 0 0,1 0 1 0 0,7 7-1 0 0,-9-10-29 0 0,1 1 0 0 0,-1-1-1 0 0,1 0 1 0 0,0 0 0 0 0,0 0 0 0 0,0 0-1 0 0,0 0 1 0 0,0 0 0 0 0,0-1 0 0 0,0 0-1 0 0,0 1 1 0 0,0-1 0 0 0,1-1 0 0 0,-1 1-1 0 0,1 0 1 0 0,-1-1 0 0 0,0 1-1 0 0,1-1 1 0 0,-1 0 0 0 0,6-1 0 0 0,-6 0 0 0 0,-1 0 1 0 0,1 0 0 0 0,-1 0 0 0 0,0 0 0 0 0,0 0-1 0 0,0 0 1 0 0,0-1 0 0 0,0 1 0 0 0,0-1 0 0 0,0 0-1 0 0,0 0 1 0 0,0 1 0 0 0,-1-1 0 0 0,1 0 0 0 0,-1 0-1 0 0,1-1 1 0 0,-1 1 0 0 0,0 0 0 0 0,0 0 0 0 0,0-1-1 0 0,0 1 1 0 0,0 0 0 0 0,-1-1 0 0 0,1 1 0 0 0,-1-1-1 0 0,1 1 1 0 0,-1-1 0 0 0,0-4 0 0 0,0-7 21 0 0,1 0 1 0 0,-2 0-1 0 0,0 0 0 0 0,-1 0 1 0 0,0 1-1 0 0,-1-1 1 0 0,-8-23-1 0 0,-17-24-1489 0 0,-7 1-3869 0 0,35 60 4919 0 0,-1-1 1 0 0,0 0-1 0 0,1 1 1 0 0,-1-1-1 0 0,1 0 1 0 0,-1 0 0 0 0,1 1-1 0 0,-1-1 1 0 0,1 0-1 0 0,-1 0 1 0 0,1 0-1 0 0,0 0 1 0 0,0 0-1 0 0,-1 1 1 0 0,1-1-1 0 0,0 0 1 0 0,0 0-1 0 0,0 0 1 0 0,0 0-1 0 0,0 0 1 0 0,0 0 0 0 0,0 0-1 0 0,0 0 1 0 0,0 0-1 0 0,1 1 1 0 0,-1-1-1 0 0,0 0 1 0 0,1 0-1 0 0,-1 0 1 0 0,0 0-1 0 0,1 1 1 0 0,0-2-1 0 0,6-2-4448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9066 0 0,'23'32'11036'0'0,"-5"8"-6241"0"0,5 44-3620 0 0,-16-56-320 0 0,24 117-401 0 0,-31-145-484 0 0,1 0 0 0 0,0 0 0 0 0,-1 1 1 0 0,1-1-1 0 0,-1 0 0 0 0,1 0 1 0 0,0 0-1 0 0,-1 0 0 0 0,1 0 1 0 0,-1 0-1 0 0,1-1 0 0 0,0 1 0 0 0,-1 0 1 0 0,1 0-1 0 0,-1 0 0 0 0,1 0 1 0 0,0-1-1 0 0,-1 1 0 0 0,1 0 1 0 0,-1-1-1 0 0,1 1 0 0 0,-1 0 1 0 0,1-1-1 0 0,-1 1 0 0 0,0-1 0 0 0,1 1 1 0 0,27-19-1357 0 0,-12 8-105 0 0,49-24-9511 0 0,-39 20 3391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7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22701 0 0,'0'17'1237'0'0,"1"-1"1"0"0,1 0-1 0 0,1 0 0 0 0,8 28 1 0 0,-4-23-1158 0 0,1 0-1 0 0,1-1 1 0 0,0 0 0 0 0,2-1 0 0 0,1 0 0 0 0,0 0 0 0 0,1-1 0 0 0,1-1-1 0 0,29 29 1 0 0,-38-42-79 0 0,0 0 0 0 0,0 0-1 0 0,0 0 1 0 0,0-1 0 0 0,1 0-1 0 0,-1 0 1 0 0,1 0-1 0 0,0-1 1 0 0,0 1 0 0 0,0-2-1 0 0,0 1 1 0 0,0-1 0 0 0,0 1-1 0 0,0-2 1 0 0,1 1 0 0 0,-1-1-1 0 0,0 0 1 0 0,12-1 0 0 0,-7-1-391 0 0,0 0 1 0 0,0-1 0 0 0,18-7 0 0 0,31-18-5091 0 0,-59 28 5118 0 0,-1 0 0 0 0,1 0 0 0 0,0-1 0 0 0,-1 1 0 0 0,1 0 0 0 0,0-1 0 0 0,-1 1 0 0 0,1 0 0 0 0,-1-1 0 0 0,1 1 0 0 0,0-1 0 0 0,-1 1-1 0 0,1-1 1 0 0,-1 1 0 0 0,0-1 0 0 0,1 1 0 0 0,-1-1 0 0 0,1 0 0 0 0,-1 1 0 0 0,0-1 0 0 0,1 1 0 0 0,-1-1 0 0 0,0 0 0 0 0,0 1 0 0 0,0-1 0 0 0,1-1 0 0 0</inkml:trace>
  <inkml:trace contextRef="#ctx0" brushRef="#br0" timeOffset="1">83 580 19644 0 0,'2'2'558'0'0,"1"-1"-1"0"0,-1 0 0 0 0,1 0 1 0 0,-1 0-1 0 0,1 0 0 0 0,0 0 1 0 0,-1 0-1 0 0,1-1 0 0 0,4 1 1 0 0,29-3 1382 0 0,33-19-1985 0 0,-55 16 441 0 0,-4 1-496 0 0,71-27 324 0 0,-34 3-3309 0 0,-56 30-2040 0 0,-18 10 3857 0 0,20-7 1479 0 0,0 0 0 0 0,1 1 0 0 0,0-1 0 0 0,0 1 0 0 0,1 0 0 0 0,-1 1 0 0 0,1-1 0 0 0,0 1 0 0 0,1 0 0 0 0,0 1 0 0 0,0-1 0 0 0,1 1 0 0 0,0-1 0 0 0,0 1 0 0 0,0 0 1 0 0,1 0-1 0 0,1 0 0 0 0,-1 1 0 0 0,1-1 0 0 0,0 0 0 0 0,1 1 0 0 0,0-1 0 0 0,1 0 0 0 0,-1 0 0 0 0,2 1 0 0 0,-1-1 0 0 0,1 0 0 0 0,0 0 0 0 0,1 0 0 0 0,0 0 0 0 0,0-1 1 0 0,1 1-1 0 0,-1-1 0 0 0,2 1 0 0 0,-1-1 0 0 0,1-1 0 0 0,6 8 0 0 0,-2-6-249 0 0,0 1 0 0 0,0-1-1 0 0,1-1 1 0 0,0 1 0 0 0,0-2 0 0 0,1 1-1 0 0,0-2 1 0 0,0 1 0 0 0,1-2 0 0 0,-1 1 0 0 0,1-1-1 0 0,0-1 1 0 0,0 0 0 0 0,1-1 0 0 0,-1 0 0 0 0,0-1-1 0 0,1-1 1 0 0,-1 0 0 0 0,14-1 0 0 0,-22 0-272 0 0,0 0 1 0 0,0 0 0 0 0,0-1-1 0 0,0 1 1 0 0,0-1-1 0 0,0 0 1 0 0,0 0 0 0 0,0 0-1 0 0,-1 0 1 0 0,5-4-1 0 0,-5 3-500 0 0,0 0 0 0 0,0 0 0 0 0,0-1 0 0 0,0 1 0 0 0,-1-1 0 0 0,1 1 0 0 0,-1-1 0 0 0,0 0 0 0 0,3-7 0 0 0,3-17-7168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7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22189 0 0,'14'-4'4103'0'0,"17"5"-2802"0"0,-24 0-869 0 0,-2-1-363 0 0,0 0 1 0 0,1 1-1 0 0,-1 0 1 0 0,0 0-1 0 0,0 0 1 0 0,0 0 0 0 0,0 1-1 0 0,0 0 1 0 0,0 0-1 0 0,0 0 1 0 0,-1 1-1 0 0,1 0 1 0 0,5 4-1 0 0,-7-4-86 0 0,1 0-1 0 0,-1 1 0 0 0,0 0 0 0 0,-1 0 0 0 0,1 0 0 0 0,-1 0 0 0 0,0 0 1 0 0,0 0-1 0 0,0 1 0 0 0,0-1 0 0 0,-1 1 0 0 0,1-1 0 0 0,-1 1 1 0 0,0-1-1 0 0,0 6 0 0 0,1 15-1099 0 0,0 1 1 0 0,-2-1 0 0 0,0 0-1 0 0,-2 1 1 0 0,-1-1-1 0 0,-1 0 1 0 0,-12 40 0 0 0,20-73 1956 0 0,0 0 0 0 0,0 0 0 0 0,1 0 0 0 0,0 0 0 0 0,9-9 0 0 0,-4 5-712 0 0,0 1 1 0 0,0 0 0 0 0,2 1-1 0 0,-1 0 1 0 0,25-16-1 0 0,-23 21-886 0 0,4-3-3437 0 0,-16 8 3680 0 0,0-1 1 0 0,-1 1-1 0 0,1-1 0 0 0,0 0 1 0 0,-1 1-1 0 0,1-1 1 0 0,-1 0-1 0 0,1 0 0 0 0,0 1 1 0 0,-1-1-1 0 0,0 0 1 0 0,1 0-1 0 0,-1 0 0 0 0,1 1 1 0 0,-1-1-1 0 0,0 0 1 0 0,1-1-1 0 0,0-9-6533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32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 10530 0 0,'-2'-25'8122'0'0,"7"38"-2157"0"0,2 15-2796 0 0,-3-3-3436 0 0,6 231 1300 0 0,-7-132-8030 0 0,-4-97-2078 0 0,0-15 1580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8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31 11610 0 0,'-6'-6'12897'0'0,"7"18"-9161"0"0,4 21-3059 0 0,56 207 741 0 0,-8-84-3538 0 0,-51-153 1795 0 0,12 30-1832 0 0,-13-32 1695 0 0,-1 0-1 0 0,1 1 0 0 0,0-1 1 0 0,0 1-1 0 0,0-1 0 0 0,0 0 1 0 0,0 0-1 0 0,0 0 1 0 0,0 0-1 0 0,0 1 0 0 0,0-1 1 0 0,1-1-1 0 0,-1 1 1 0 0,0 0-1 0 0,1 0 0 0 0,-1 0 1 0 0,3 0-1 0 0,-4-1 322 0 0,0 0-1 0 0,1 0 1 0 0,-1 0-1 0 0,0 0 1 0 0,0 0-1 0 0,1 0 1 0 0,-1 0-1 0 0,0-1 1 0 0,0 1-1 0 0,0 0 1 0 0,0 0-1 0 0,1 0 1 0 0,-1 0-1 0 0,0-1 1 0 0,0 1-1 0 0,0 0 1 0 0,0 0-1 0 0,0 0 1 0 0,1-1-1 0 0,-1 1 1 0 0,0 0-1 0 0,0 0 1 0 0,0-1-1 0 0,0 1 1 0 0,0 0-1 0 0,0 0 1 0 0,0 0-1 0 0,0-1 1 0 0,0 1-1 0 0,0 0 1 0 0,0 0-1 0 0,0-1 1 0 0,0 1-1 0 0,0 0 1 0 0,0 0-1 0 0,0-1 1 0 0,0 1-1 0 0,0 0 1 0 0,0 0-1 0 0,0 0 1 0 0,-1-1-1 0 0,1 1 1 0 0,-4-15-1553 0 0,3 11 211 0 0,5-14-3880 0 0</inkml:trace>
  <inkml:trace contextRef="#ctx0" brushRef="#br0" timeOffset="1">158 8 14915 0 0,'-10'-8'8496'0'0,"7"17"-4959"0"0,6 27-2699 0 0,-2-28-171 0 0,1 7-545 0 0,34 245 1103 0 0,5-90-4158 0 0,-27-134-1097 0 0,-3-13-4544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117 579 19460 0 0,'2'21'5815'0'0,"-2"-21"-5761"0"0,0 0 1 0 0,0 0-1 0 0,0 0 1 0 0,1 0-1 0 0,-1 0 1 0 0,0 1-1 0 0,0-1 1 0 0,0 0-1 0 0,0 0 1 0 0,0 0-1 0 0,0 0 1 0 0,0 0-1 0 0,0 0 1 0 0,0 0 0 0 0,1 1-1 0 0,-1-1 1 0 0,0 0-1 0 0,0 0 1 0 0,0 0-1 0 0,0 0 1 0 0,0 0-1 0 0,0 0 1 0 0,1 0-1 0 0,-1 0 1 0 0,0 0-1 0 0,0 0 1 0 0,0 0-1 0 0,0 0 1 0 0,0 0 0 0 0,1 0-1 0 0,-1 0 1 0 0,0 0-1 0 0,0 0 1 0 0,0 0-1 0 0,0 0 1 0 0,0 0-1 0 0,1 0 1 0 0,-1 0-1 0 0,0 0 1 0 0,0 0-1 0 0,0 0 1 0 0,0 0-1 0 0,0 0 1 0 0,0 0 0 0 0,0-1-1 0 0,1 1 1 0 0,-1 0-1 0 0,0 0 1 0 0,0 0-1 0 0,0 0 1 0 0,0 0-1 0 0,0 0 1 0 0,0-1-1 0 0,18-30 1336 0 0,131-275 65 0 0,-27 113-5309 0 0,-114 177 121 0 0,-8 15 3356 0 0,0 1-1 0 0,0-1 1 0 0,0 0 0 0 0,0 0 0 0 0,0 1-1 0 0,0-1 1 0 0,0 0 0 0 0,0 1 0 0 0,0-1-1 0 0,0 0 1 0 0,-1 0 0 0 0,1 1 0 0 0,0-1 0 0 0,0 1-1 0 0,-1-1 1 0 0,1 0 0 0 0,-1 1 0 0 0,1-1-1 0 0,0 0 1 0 0,-1 1 0 0 0,1-1 0 0 0,-2 0 0 0 0,-10-9-8391 0 0</inkml:trace>
  <inkml:trace contextRef="#ctx0" brushRef="#br0" timeOffset="0.99">1 1 21285 0 0,'49'85'6459'0'0,"10"-3"-3833"0"0,73 71-2573 0 0,-74-87 373 0 0,-9-7-747 0 0,41 45-1188 0 0,-78-92-1519 0 0,1 0 1 0 0,29 19-1 0 0,-24-21-3266 0 0,-1-3-2163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19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17852 0 0,'0'-14'7049'0'0,"2"3"-4472"0"0,0-2-913 0 0,0 4-496 0 0,3 6-391 0 0,-3 1-353 0 0,1 4-176 0 0,-1 1-136 0 0,0-1-80 0 0,0 0-48 0 0,-2 0-248 0 0,1-1-336 0 0,1 3-585 0 0,0 0-1015 0 0,2 3-2801 0 0,-15-16-2105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1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56 11811 0 0,'-11'7'973'0'0,"-2"0"322"0"0,0 1 1 0 0,1 0 0 0 0,0 1-1 0 0,-19 18 1 0 0,28-24-1083 0 0,0 1-1 0 0,0 0 1 0 0,0 1 0 0 0,1-1 0 0 0,-1 0 0 0 0,1 1 0 0 0,0 0 0 0 0,0-1 0 0 0,1 1 0 0 0,-1 0 0 0 0,1 0 0 0 0,0 0 0 0 0,0 0 0 0 0,1 0-1 0 0,-1 0 1 0 0,1 0 0 0 0,1 9 0 0 0,1-6-159 0 0,0 1-1 0 0,0 0 0 0 0,1-1 0 0 0,0 0 1 0 0,0 1-1 0 0,1-1 0 0 0,0 0 0 0 0,0-1 1 0 0,1 1-1 0 0,0-1 0 0 0,1 0 0 0 0,-1 0 1 0 0,1-1-1 0 0,0 1 0 0 0,1-1 0 0 0,0-1 1 0 0,0 1-1 0 0,0-1 0 0 0,12 6 1 0 0,-10-5-50 0 0,0-1 0 0 0,1 0 0 0 0,-1-1 0 0 0,1 0 0 0 0,0-1 0 0 0,0 0 0 0 0,1 0 0 0 0,-1-1 0 0 0,1 0 0 0 0,-1-1 0 0 0,1 0 0 0 0,0-1 0 0 0,-1 0 0 0 0,1 0 0 0 0,19-5 0 0 0,-26 4 8 0 0,0 0 0 0 0,0 0 1 0 0,0-1-1 0 0,-1 1 0 0 0,1-1 0 0 0,0 0 1 0 0,-1 0-1 0 0,0-1 0 0 0,1 1 0 0 0,-1-1 1 0 0,0 0-1 0 0,0 1 0 0 0,0-1 0 0 0,-1 0 0 0 0,1-1 1 0 0,-1 1-1 0 0,3-5 0 0 0,-3 3 17 0 0,0 0-1 0 0,0-1 1 0 0,0 0-1 0 0,0 1 1 0 0,-1-1 0 0 0,0 0-1 0 0,-1 0 1 0 0,1 1-1 0 0,-1-1 1 0 0,-1-11-1 0 0,-1 1 40 0 0,-1-1-1 0 0,-1 1 1 0 0,0 0 0 0 0,-1 0-1 0 0,-1 1 1 0 0,0-1-1 0 0,-14-21 1 0 0,12 22-12 0 0,-2 1 0 0 0,0 1 0 0 0,0 0 1 0 0,-20-19-1 0 0,26 28-37 0 0,0 0-1 0 0,0 0 1 0 0,-1 0-1 0 0,1 1 1 0 0,-1 0 0 0 0,0 0-1 0 0,0 0 1 0 0,0 1-1 0 0,0 0 1 0 0,-1 0 0 0 0,1 0-1 0 0,0 0 1 0 0,-1 1-1 0 0,0 0 1 0 0,1 0 0 0 0,-1 0-1 0 0,-6 1 1 0 0,9 0-55 0 0,1 1 1 0 0,-1-1 0 0 0,0 1-1 0 0,1 0 1 0 0,-1-1-1 0 0,1 1 1 0 0,0 0 0 0 0,-1 0-1 0 0,1 1 1 0 0,0-1-1 0 0,0 1 1 0 0,-1-1 0 0 0,1 1-1 0 0,0-1 1 0 0,1 1-1 0 0,-1 0 1 0 0,0 0 0 0 0,0 0-1 0 0,1 0 1 0 0,-1 0-1 0 0,1 1 1 0 0,0-1 0 0 0,0 0-1 0 0,-1 1 1 0 0,2-1-1 0 0,-1 1 1 0 0,0-1 0 0 0,0 1-1 0 0,1-1 1 0 0,-1 1-1 0 0,1-1 1 0 0,0 1 0 0 0,0 0-1 0 0,0 4 1 0 0,0-1-488 0 0,1 1 1 0 0,-1-1-1 0 0,1 0 0 0 0,1 1 1 0 0,-1-1-1 0 0,3 6 0 0 0,-2-7-577 0 0,0 0 0 0 0,0-1 0 0 0,0 1 0 0 0,1-1-1 0 0,-1 1 1 0 0,1-1 0 0 0,4 4 0 0 0,7 4-6035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1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14155 0 0,'3'86'10178'0'0,"5"-1"-5636"0"0,7 17-4601 0 0,12 49-6370 0 0,-20-117 4654 0 0,-7-9-7159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2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43 11803 0 0,'-3'11'1367'0'0,"1"1"0"0"0,1 0 0 0 0,0 1 1 0 0,0-1-1 0 0,1 0 0 0 0,4 24 1 0 0,-1-20-741 0 0,0 1 0 0 0,2-1 0 0 0,0 0 0 0 0,13 28 1 0 0,-11-29-589 0 0,0-1 0 0 0,2 0 0 0 0,0-1 0 0 0,0 0 1 0 0,1 0-1 0 0,0-1 0 0 0,2 0 0 0 0,-1-1 0 0 0,1 0 1 0 0,1-1-1 0 0,25 17 0 0 0,-33-24-36 0 0,0-1 0 0 0,0 1 0 0 0,0-1 1 0 0,1 0-1 0 0,-1 0 0 0 0,0-1 0 0 0,1 0 0 0 0,-1 0 0 0 0,1 0 1 0 0,0-1-1 0 0,-1 1 0 0 0,1-1 0 0 0,-1 0 0 0 0,1-1 0 0 0,0 0 0 0 0,8-2 1 0 0,-9 1 5 0 0,0 0 1 0 0,0 0 0 0 0,-1 0 0 0 0,1-1-1 0 0,-1 0 1 0 0,0 0 0 0 0,0 0 0 0 0,0 0-1 0 0,0-1 1 0 0,-1 0 0 0 0,1 1 0 0 0,-1-1-1 0 0,0-1 1 0 0,0 1 0 0 0,0 0 0 0 0,-1-1-1 0 0,1 1 1 0 0,1-8 0 0 0,2-4-106 0 0,0-1 0 0 0,-2 0 1 0 0,0 0-1 0 0,-1 0 0 0 0,-1-1 0 0 0,-1 1 1 0 0,0-1-1 0 0,-2-26 0 0 0,-2 20-864 0 0,0 0 0 0 0,-1 0 0 0 0,-8-23-1 0 0,10 41 364 0 0,0 1 0 0 0,0-1 0 0 0,0 1-1 0 0,-1-1 1 0 0,0 1 0 0 0,-5-8 0 0 0,6 11 254 0 0,1 0 1 0 0,-1 1 0 0 0,1-1 0 0 0,-1 1 0 0 0,0-1 0 0 0,1 1 0 0 0,-1 0-1 0 0,0 0 1 0 0,0 0 0 0 0,0 0 0 0 0,0 0 0 0 0,0 0 0 0 0,0 0 0 0 0,0 0 0 0 0,0 1-1 0 0,0-1 1 0 0,0 1 0 0 0,0 0 0 0 0,-1 0 0 0 0,1 0 0 0 0,-3 0 0 0 0,-21 4-4954 0 0</inkml:trace>
  <inkml:trace contextRef="#ctx0" brushRef="#br0" timeOffset="1">87 283 8074 0 0,'1'4'1230'0'0,"1"1"0"0"0,0 0 0 0 0,0-1 0 0 0,0 1 0 0 0,1-1 0 0 0,-1 0 0 0 0,1 0 0 0 0,0 0 0 0 0,5 5 0 0 0,-7-8-803 0 0,1 0 0 0 0,0 0 0 0 0,-1 0 0 0 0,1 0 0 0 0,0 0 0 0 0,-1 0 0 0 0,1 0 0 0 0,0-1 0 0 0,0 1 0 0 0,3 0 0 0 0,-2-1-282 0 0,0 0 1 0 0,1 0-1 0 0,-1 0 0 0 0,0 0 1 0 0,0 0-1 0 0,0-1 0 0 0,6-1 1 0 0,158-59 558 0 0,-59 14-7652 0 0,-75 32 1669 0 0,0 0-3455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 19796 0 0,'-7'-4'3281'0'0,"4"2"-2617"0"0,6 1-48 0 0,6-1 136 0 0,18 4-103 0 0,5-1-265 0 0,8 3-128 0 0,3 0-96 0 0,0 1-40 0 0,0 4-48 0 0,-4 0-144 0 0,-3 3-352 0 0,-4 5-665 0 0,-3 0-1063 0 0,-6 1-1313 0 0,-5 0-1008 0 0,-11-3 184 0 0,-1 4-2544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3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38 116 16251 0 0,'-2'-1'434'0'0,"-1"1"0"0"0,1-1 0 0 0,-1 0 0 0 0,1 0 0 0 0,0 0 0 0 0,0 0-1 0 0,0 0 1 0 0,0-1 0 0 0,0 1 0 0 0,0 0 0 0 0,0-1 0 0 0,0 0-1 0 0,0 1 1 0 0,0-1 0 0 0,1 0 0 0 0,-3-4 0 0 0,4 6-330 0 0,0-1 1 0 0,-1 0-1 0 0,1 0 1 0 0,0 1-1 0 0,0-1 0 0 0,0 0 1 0 0,0 0-1 0 0,0 1 1 0 0,0-1-1 0 0,0 0 1 0 0,0 0-1 0 0,1 1 1 0 0,-1-1-1 0 0,0 0 1 0 0,0 0-1 0 0,1 1 0 0 0,-1-1 1 0 0,0 0-1 0 0,1 1 1 0 0,0-2-1 0 0,20-16 634 0 0,-3 9-594 0 0,0 1 0 0 0,1 1 0 0 0,-1 0-1 0 0,1 1 1 0 0,1 1 0 0 0,34-5 0 0 0,-42 9-125 0 0,0 0 0 0 0,0 0 0 0 0,1 1 0 0 0,-1 0 0 0 0,0 1 0 0 0,0 1 0 0 0,0 0 0 0 0,0 0 1 0 0,0 1-1 0 0,-1 1 0 0 0,1 0 0 0 0,14 8 0 0 0,-21-10-60 0 0,-1 1 1 0 0,0 0-1 0 0,0 0 1 0 0,0 0-1 0 0,0 1 1 0 0,0-1-1 0 0,-1 1 1 0 0,1 0-1 0 0,-1 0 1 0 0,0 0 0 0 0,0 1-1 0 0,-1-1 1 0 0,1 1-1 0 0,-1-1 1 0 0,0 1-1 0 0,0 0 1 0 0,-1 0-1 0 0,1 0 1 0 0,-1 0-1 0 0,0 0 1 0 0,-1 0-1 0 0,1 0 1 0 0,-1 0 0 0 0,0 0-1 0 0,0 1 1 0 0,0-1-1 0 0,-1 0 1 0 0,0 0-1 0 0,-2 8 1 0 0,0-4-149 0 0,0 0 1 0 0,-1 0-1 0 0,1-1 1 0 0,-2 1-1 0 0,1-1 1 0 0,-1 0-1 0 0,0 0 1 0 0,-1-1-1 0 0,0 1 1 0 0,0-1-1 0 0,0-1 0 0 0,-1 1 1 0 0,0-1-1 0 0,-1 0 1 0 0,-11 7-1 0 0,-37 13-305 0 0,53-25 536 0 0,1 0 1 0 0,-1 0-1 0 0,0 0 1 0 0,1 0-1 0 0,-1-1 1 0 0,0 1-1 0 0,1-1 1 0 0,-1 0 0 0 0,0 0-1 0 0,0 0 1 0 0,1 0-1 0 0,-1 0 1 0 0,0-1-1 0 0,0 1 1 0 0,1-1-1 0 0,-1 0 1 0 0,1 0-1 0 0,-1 0 1 0 0,0 0 0 0 0,-1-1-1 0 0,3 2-16 0 0,1 0 0 0 0,0-1 1 0 0,0 1-1 0 0,0 0 0 0 0,0 0 0 0 0,0 0 0 0 0,-1 0 0 0 0,1-1 0 0 0,0 1 1 0 0,0 0-1 0 0,0 0 0 0 0,0 0 0 0 0,0-1 0 0 0,0 1 0 0 0,0 0 0 0 0,0 0 0 0 0,0 0 1 0 0,0-1-1 0 0,0 1 0 0 0,0 0 0 0 0,0 0 0 0 0,0 0 0 0 0,0-1 0 0 0,0 1 1 0 0,0 0-1 0 0,0 0 0 0 0,0 0 0 0 0,0-1 0 0 0,0 1 0 0 0,0 0 0 0 0,0 0 1 0 0,0 0-1 0 0,1-1 0 0 0,-1 1 0 0 0,0 0 0 0 0,0 0 0 0 0,0 0 0 0 0,0 0 1 0 0,0-1-1 0 0,1 1 0 0 0,-1 0 0 0 0,0 0 0 0 0,0 0 0 0 0,0 0 0 0 0,1 0 1 0 0,14-9 425 0 0,17-3-172 0 0,1 3-199 0 0,140-35 410 0 0,-169 43-744 0 0,-1 0-1 0 0,1 1 1 0 0,-1-1-1 0 0,1 1 1 0 0,-1 0-1 0 0,1 0 1 0 0,-1 1-1 0 0,1-1 1 0 0,-1 1-1 0 0,1-1 0 0 0,-1 1 1 0 0,0 0-1 0 0,1 1 1 0 0,-1-1-1 0 0,4 3 1 0 0,-5-3 57 0 0,-1 0 1 0 0,0 1-1 0 0,1-1 1 0 0,-1 1-1 0 0,0-1 0 0 0,0 1 1 0 0,0 0-1 0 0,0-1 1 0 0,0 1-1 0 0,-1 0 1 0 0,1-1-1 0 0,-1 1 0 0 0,1 0 1 0 0,-1 0-1 0 0,1 0 1 0 0,-1 0-1 0 0,0 0 1 0 0,0 0-1 0 0,0-1 1 0 0,0 1-1 0 0,0 0 0 0 0,0 0 1 0 0,-1 0-1 0 0,1 0 1 0 0,-1 0-1 0 0,1 0 1 0 0,-1-1-1 0 0,1 1 0 0 0,-2 2 1 0 0,-1 1-880 0 0,1 0 1 0 0,-1 0-1 0 0,0-1 1 0 0,0 1-1 0 0,0-1 1 0 0,-5 6-1 0 0,8-10 998 0 0,-18 21-5376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9426 0 0,'38'6'7911'0'0,"-2"-6"-3651"0"0,-19-2-3478 0 0,0-1 0 0 0,0-1-1 0 0,-1 0 1 0 0,23-9-1 0 0,-21 7-452 0 0,16-6 108 0 0,57-14 0 0 0,-90 26-452 0 0,0 0 0 0 0,0-1 1 0 0,0 1-1 0 0,0 0 0 0 0,0 0 0 0 0,0 0 0 0 0,0 0 0 0 0,0 0 0 0 0,0 0 0 0 0,0 0 0 0 0,0 0 0 0 0,0 0 0 0 0,0 1 0 0 0,0-1 0 0 0,0 0 0 0 0,0 0 0 0 0,0 1 0 0 0,-1-1 0 0 0,1 1 0 0 0,0-1 0 0 0,0 1 0 0 0,0-1 0 0 0,0 1 0 0 0,-1 0 0 0 0,1-1 0 0 0,0 1 0 0 0,0 1 1 0 0,0-1-100 0 0,0 1 1 0 0,-1 0-1 0 0,1 0 1 0 0,-1 0-1 0 0,1-1 1 0 0,-1 1-1 0 0,0 0 1 0 0,0 0-1 0 0,0 0 1 0 0,0 0-1 0 0,0 0 1 0 0,0-1-1 0 0,-1 4 1 0 0,-1 5-898 0 0,-1-1 0 0 0,0 1 0 0 0,0-1 1 0 0,-7 12-1 0 0,6-13 190 0 0,-1-1 0 0 0,0 1 1 0 0,0-1-1 0 0,-1 0 0 0 0,0-1 0 0 0,0 0 1 0 0,-1 0-1 0 0,1 0 0 0 0,-1 0 0 0 0,-12 6 1 0 0,14-9 704 0 0,-1 0 1 0 0,1-1-1 0 0,-1 1 1 0 0,0-1-1 0 0,1-1 1 0 0,-1 1-1 0 0,-7 0 0 0 0,9-1 583 0 0,-1-1-1 0 0,1 0 0 0 0,-1 0 0 0 0,1 0 1 0 0,-1-1-1 0 0,1 1 0 0 0,0-1 0 0 0,-1 0 1 0 0,1-1-1 0 0,-6-1 0 0 0,10 3-271 0 0,-1 0 0 0 0,1 0 0 0 0,0-1 0 0 0,-1 1 0 0 0,1 0 0 0 0,0 0 0 0 0,-1 0 0 0 0,1 0 0 0 0,0 0 0 0 0,0-1 0 0 0,-1 1 0 0 0,1 0 0 0 0,0 0 0 0 0,0 0 0 0 0,-1-1 0 0 0,1 1 0 0 0,0 0 0 0 0,0 0 0 0 0,-1-1-1 0 0,1 1 1 0 0,0 0 0 0 0,0-1 0 0 0,0 1 0 0 0,0 0 0 0 0,-1-1 0 0 0,1 1 0 0 0,0 0 0 0 0,0-1 0 0 0,0 1 0 0 0,0 0 0 0 0,0-1 0 0 0,0 1 0 0 0,0-1 0 0 0,9-8 2468 0 0,18-4-1245 0 0,-27 13-1415 0 0,19-6 358 0 0,1 0-1 0 0,-1 1 1 0 0,23-2 0 0 0,-33 6-325 0 0,0 0 1 0 0,0 1 0 0 0,0-1 0 0 0,0 2 0 0 0,0-1 0 0 0,0 1 0 0 0,0 1-1 0 0,0 0 1 0 0,11 3 0 0 0,-18-4-21 0 0,0 0 0 0 0,1 1 0 0 0,-1-1 0 0 0,0 0 0 0 0,0 0 0 0 0,0 1 0 0 0,-1-1 0 0 0,1 1 0 0 0,0 0 0 0 0,-1-1 0 0 0,1 1 0 0 0,-1 0 0 0 0,1 0 0 0 0,-1 0 0 0 0,0 0 0 0 0,0 0 0 0 0,0 1 0 0 0,2 2 0 0 0,-2 0 7 0 0,0 0 0 0 0,-1-1 1 0 0,1 1-1 0 0,-1 0 0 0 0,1-1 1 0 0,-2 1-1 0 0,1 0 0 0 0,0-1 1 0 0,-2 6-1 0 0,-1 5 30 0 0,-2-1 0 0 0,0 1 0 0 0,0-1 0 0 0,-13 25 0 0 0,9-25-70 0 0,5-7 70 0 0,1-1 0 0 0,-1 1-1 0 0,1 0 1 0 0,0 0 0 0 0,0 0-1 0 0,-1 10 1 0 0,3-16-39 0 0,1 0 0 0 0,0 1 0 0 0,0-1 0 0 0,0 0 0 0 0,0 1 0 0 0,0-1 0 0 0,1 0 0 0 0,-1 0 0 0 0,0 1-1 0 0,0-1 1 0 0,1 0 0 0 0,-1 0 0 0 0,1 1 0 0 0,-1-1 0 0 0,1 0 0 0 0,0 0 0 0 0,1 2 0 0 0,-1-2-4 0 0,1 0 1 0 0,0 1-1 0 0,-1-1 1 0 0,1 0-1 0 0,0 0 1 0 0,0 0-1 0 0,0 0 1 0 0,0 0-1 0 0,0 0 1 0 0,0-1-1 0 0,0 1 0 0 0,0-1 1 0 0,0 1-1 0 0,2-1 1 0 0,5 1-68 0 0,0 0 0 0 0,0-1 1 0 0,0-1-1 0 0,-1 0 0 0 0,1 0 1 0 0,0 0-1 0 0,0-1 0 0 0,-1 0 1 0 0,1-1-1 0 0,-1 0 0 0 0,0 0 1 0 0,0-1-1 0 0,0 0 0 0 0,9-7 1 0 0,-3 2-1169 0 0,0-1 0 0 0,18-16 0 0 0,16-26-7852 0 0,-23 19 123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99 15443 0 0,'-1'0'257'0'0,"0"-1"-1"0"0,0 1 0 0 0,-1 0 0 0 0,1-1 0 0 0,0 0 1 0 0,0 1-1 0 0,0-1 0 0 0,0 0 0 0 0,0 1 1 0 0,1-1-1 0 0,-1 0 0 0 0,0 0 0 0 0,0 0 1 0 0,0 0-1 0 0,1 0 0 0 0,-1 0 0 0 0,0 0 0 0 0,1 0 1 0 0,-1 0-1 0 0,1 0 0 0 0,-1 0 0 0 0,1 0 1 0 0,-1-1-1 0 0,2 0-123 0 0,-1 1 0 0 0,0 0 0 0 0,1 0 0 0 0,-1 0 1 0 0,1 0-1 0 0,-1 0 0 0 0,1 0 0 0 0,-1 0 0 0 0,1 0 0 0 0,0 0 0 0 0,-1 0 1 0 0,1 0-1 0 0,0 0 0 0 0,0 1 0 0 0,0-1 0 0 0,0 0 0 0 0,0 0 0 0 0,0 1 1 0 0,1-1-1 0 0,9-6 126 0 0,1 1 0 0 0,0 1 0 0 0,17-6 0 0 0,-15 6 431 0 0,-1 0-508 0 0,0 0 0 0 0,0 1 1 0 0,1 1-1 0 0,-1 0 0 0 0,1 1 1 0 0,0 0-1 0 0,0 1 0 0 0,24 1 1 0 0,-33 0-164 0 0,-1 1 0 0 0,0 0 0 0 0,0-1 0 0 0,1 1 0 0 0,-1 1 1 0 0,0-1-1 0 0,0 0 0 0 0,0 1 0 0 0,0 0 0 0 0,-1 0 1 0 0,1 0-1 0 0,0 1 0 0 0,-1-1 0 0 0,1 1 0 0 0,-1 0 0 0 0,0 0 1 0 0,0 0-1 0 0,0 0 0 0 0,0 0 0 0 0,-1 1 0 0 0,1-1 0 0 0,-1 1 1 0 0,0 0-1 0 0,0 0 0 0 0,0 0 0 0 0,-1 0 0 0 0,1 0 1 0 0,-1 0-1 0 0,0 0 0 0 0,0 0 0 0 0,-1 0 0 0 0,1 6 0 0 0,0-1-22 0 0,-1 0 0 0 0,0 0 0 0 0,-1 0 0 0 0,0-1 0 0 0,0 1 0 0 0,-1 0-1 0 0,0 0 1 0 0,-6 16 0 0 0,-4 1-59 0 0,-21 36-1 0 0,22-44 51 0 0,1 1 0 0 0,1-1 0 0 0,0 2 0 0 0,-6 23 0 0 0,14-41 16 0 0,1-1 0 0 0,-1 1-1 0 0,0 0 1 0 0,1 0 0 0 0,-1 0 0 0 0,1 1-1 0 0,0-1 1 0 0,0 0 0 0 0,0 0 0 0 0,0 0-1 0 0,0 0 1 0 0,0 0 0 0 0,1 0 0 0 0,-1 0-1 0 0,1 0 1 0 0,-1 0 0 0 0,1 0 0 0 0,0 0-1 0 0,-1 0 1 0 0,1 0 0 0 0,0-1 0 0 0,0 1-1 0 0,1 0 1 0 0,-1 0 0 0 0,0-1 0 0 0,1 1-1 0 0,-1-1 1 0 0,1 1 0 0 0,-1-1 0 0 0,1 0-1 0 0,-1 0 1 0 0,1 1 0 0 0,0-1 0 0 0,0 0 0 0 0,0-1-1 0 0,0 1 1 0 0,-1 0 0 0 0,1 0 0 0 0,0-1-1 0 0,0 1 1 0 0,0-1 0 0 0,1 0 0 0 0,-1 1-1 0 0,0-1 1 0 0,3 0 0 0 0,4 0-20 0 0,0 0 0 0 0,0-1 0 0 0,1 0-1 0 0,-1 0 1 0 0,0-1 0 0 0,0 0 0 0 0,0-1 0 0 0,-1 0 0 0 0,11-5 0 0 0,-5 1-284 0 0,0-1-1 0 0,-1-1 1 0 0,0-1 0 0 0,0 1-1 0 0,-1-2 1 0 0,14-14 0 0 0,-18 16-833 0 0,-1 0 1 0 0,0 0 0 0 0,10-19 0 0 0,-14 21-349 0 0,0 0 1 0 0,0 0-1 0 0,0 0 0 0 0,-1-1 1 0 0,0 1-1 0 0,1-11 0 0 0,-2-3-5368 0 0</inkml:trace>
  <inkml:trace contextRef="#ctx0" brushRef="#br0" timeOffset="1">289 105 12523 0 0,'-20'-5'9937'0'0,"25"10"-6197"0"0,34 11-3176 0 0,15-6-584 0 0,25 6-1264 0 0,-28 2-4594 0 0,-43-13 2720 0 0,-22-2-7034 0 0,0-2 6353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45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45 5825 0 0,'-6'7'745'0'0,"0"1"0"0"0,1-1 1 0 0,0 1-1 0 0,0 0 0 0 0,0 1 0 0 0,1-1 0 0 0,1 1 0 0 0,-1-1 0 0 0,1 1 0 0 0,1 0 0 0 0,0 0 0 0 0,0 1 0 0 0,0-1 1 0 0,2 0-1 0 0,-1 1 0 0 0,1-1 0 0 0,0 0 0 0 0,1 1 0 0 0,2 10 0 0 0,-2-13-674 0 0,0 0 0 0 0,1 0-1 0 0,0 0 1 0 0,0-1 0 0 0,0 1-1 0 0,1-1 1 0 0,0 1 0 0 0,1-1 0 0 0,-1 0-1 0 0,1 0 1 0 0,0-1 0 0 0,1 1 0 0 0,-1-1-1 0 0,1 0 1 0 0,0 0 0 0 0,0 0 0 0 0,1-1-1 0 0,-1 0 1 0 0,1 0 0 0 0,0 0-1 0 0,0-1 1 0 0,10 4 0 0 0,-7-3-59 0 0,0-1-1 0 0,0 0 1 0 0,0 0 0 0 0,1-1-1 0 0,-1-1 1 0 0,1 1 0 0 0,-1-2-1 0 0,1 1 1 0 0,-1-1 0 0 0,1-1-1 0 0,-1 1 1 0 0,1-2 0 0 0,-1 1-1 0 0,1-1 1 0 0,16-7 0 0 0,-15 4-18 0 0,-1 0 0 0 0,1 0-1 0 0,-1-1 1 0 0,-1-1 0 0 0,1 0 0 0 0,-1 0 0 0 0,-1-1 0 0 0,1 0-1 0 0,-1 0 1 0 0,-1-1 0 0 0,1 0 0 0 0,9-16 0 0 0,-13 19 18 0 0,-1-1 0 0 0,0 1 1 0 0,0-1-1 0 0,0 0 0 0 0,-1 0 0 0 0,0 0 0 0 0,0 0 1 0 0,-1 0-1 0 0,0 0 0 0 0,0-1 0 0 0,-1 1 1 0 0,1 0-1 0 0,-2 0 0 0 0,1-1 0 0 0,-1 1 1 0 0,0 0-1 0 0,-1 0 0 0 0,1 0 0 0 0,-1 0 1 0 0,-1 0-1 0 0,-4-9 0 0 0,4 10 35 0 0,-2 0 0 0 0,1 1 0 0 0,0 0 0 0 0,-1-1-1 0 0,0 2 1 0 0,0-1 0 0 0,-1 1 0 0 0,1-1 0 0 0,-1 1 0 0 0,0 1-1 0 0,0-1 1 0 0,0 1 0 0 0,0 0 0 0 0,-1 1 0 0 0,1-1 0 0 0,-11-1-1 0 0,-4-1 130 0 0,0 0-1 0 0,0 2 0 0 0,-1 0 0 0 0,-21 1 1 0 0,29 2-28 0 0,1 1 0 0 0,-1 0 0 0 0,1 1 0 0 0,-1 0 0 0 0,1 1 0 0 0,0 1 0 0 0,0 0 0 0 0,-18 9 0 0 0,27-11-183 0 0,0 0 1 0 0,0 0 0 0 0,0 0 0 0 0,0 0 0 0 0,0 1 0 0 0,1-1-1 0 0,-1 1 1 0 0,1 0 0 0 0,0 0 0 0 0,0 1 0 0 0,0-1 0 0 0,0 1 0 0 0,0-1-1 0 0,1 1 1 0 0,0 0 0 0 0,-1 0 0 0 0,2 0 0 0 0,-1 0 0 0 0,0 0-1 0 0,1 1 1 0 0,0-1 0 0 0,0 0 0 0 0,0 1 0 0 0,0-1 0 0 0,1 1-1 0 0,-1-1 1 0 0,1 1 0 0 0,1 7 0 0 0,0-10-203 0 0,-1-1-1 0 0,0 0 1 0 0,0 0 0 0 0,1 1-1 0 0,-1-1 1 0 0,1 0-1 0 0,-1 0 1 0 0,1 0 0 0 0,0 0-1 0 0,-1 0 1 0 0,1 0 0 0 0,0 0-1 0 0,1 2 1 0 0,-2-3-12 0 0,1 0 0 0 0,-1 1-1 0 0,1-1 1 0 0,-1 0 0 0 0,0 0 0 0 0,1 1 0 0 0,-1-1-1 0 0,1 0 1 0 0,-1 0 0 0 0,1 0 0 0 0,-1 0 0 0 0,1 0 0 0 0,-1 0-1 0 0,1 0 1 0 0,-1 0 0 0 0,1 0 0 0 0,-1 0 0 0 0,1 0 0 0 0,-1 0-1 0 0,1 0 1 0 0,-1 0 0 0 0,1 0 0 0 0,0-1 0 0 0,0 1 63 0 0,-1 0 0 0 0,0-1 0 0 0,1 1 0 0 0,-1 0 0 0 0,0-1 0 0 0,1 1 0 0 0,-1 0 0 0 0,0-1 0 0 0,0 1 0 0 0,1-1 0 0 0,-1 1 0 0 0,0-1 0 0 0,0 1 0 0 0,0 0 0 0 0,0-1 0 0 0,0 1 0 0 0,1-1 0 0 0,-1 1 0 0 0,0-1 1 0 0,0 1-1 0 0,0-1 0 0 0,0 1 0 0 0,0-1 0 0 0,-1 1 0 0 0,1-1 0 0 0,0 1 0 0 0,0-1 0 0 0,0 1 0 0 0,0-1 0 0 0,-1-4-1388 0 0,6-7-3593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4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72 223 7250 0 0,'-14'8'1125'0'0,"-24"19"2948"0"0,20-6 1432 0 0,18-20-5377 0 0,-1 0 1 0 0,1-1-1 0 0,0 1 0 0 0,0-1 0 0 0,0 1 0 0 0,-1 0 0 0 0,1-1 1 0 0,0 1-1 0 0,0-1 0 0 0,0 1 0 0 0,0 0 0 0 0,0-1 0 0 0,0 1 1 0 0,0 0-1 0 0,0-1 0 0 0,1 1 0 0 0,-1 0 0 0 0,0-1 0 0 0,0 1 1 0 0,0-1-1 0 0,1 1 0 0 0,-1-1 0 0 0,0 1 0 0 0,1 0 0 0 0,-1-1 1 0 0,0 1-1 0 0,1-1 0 0 0,-1 1 0 0 0,1-1 0 0 0,-1 0 0 0 0,1 1 1 0 0,-1-1-1 0 0,1 1 0 0 0,-1-1 0 0 0,1 0 0 0 0,-1 1 0 0 0,1-1 1 0 0,-1 0-1 0 0,1 0 0 0 0,0 0 0 0 0,-1 1 0 0 0,1-1 0 0 0,0 0 1 0 0,-1 0-1 0 0,1 0 0 0 0,-1 0 0 0 0,1 0 0 0 0,0 0 0 0 0,-1 0 1 0 0,1 0-1 0 0,1 0 0 0 0,33-2 187 0 0,-26 1-193 0 0,0-1 0 0 0,0-1-1 0 0,0 0 1 0 0,17-8 0 0 0,-17 6-907 0 0,1 0 1 0 0,-1-1-1 0 0,0-1 1 0 0,0 1-1 0 0,-1-2 0 0 0,0 1 1 0 0,8-10-1 0 0,-10 10-43 0 0,0 0 0 0 0,-1-1 0 0 0,0 0 0 0 0,0 0-1 0 0,-1 0 1 0 0,0-1 0 0 0,0 1 0 0 0,3-15-1 0 0,-5 16 617 0 0,-1 0 0 0 0,0 0 0 0 0,0 0 0 0 0,-1 0 0 0 0,1 0-1 0 0,-3-15 1 0 0,-7-16 2255 0 0,8 37-1706 0 0,1-1-1 0 0,-1 0 0 0 0,1 0 1 0 0,-1 1-1 0 0,0-1 1 0 0,0 0-1 0 0,1 1 0 0 0,-1-1 1 0 0,0 1-1 0 0,-1-1 1 0 0,1 1-1 0 0,0 0 1 0 0,0-1-1 0 0,-1 1 0 0 0,1 0 1 0 0,0 0-1 0 0,-1 0 1 0 0,1 0-1 0 0,-3-1 0 0 0,3 2-169 0 0,0 1-1 0 0,1-1 0 0 0,-1 1 0 0 0,1-1 0 0 0,-1 1 0 0 0,1 0 0 0 0,-1-1 0 0 0,1 1 0 0 0,-1 0 1 0 0,1-1-1 0 0,-1 1 0 0 0,1 0 0 0 0,0-1 0 0 0,-1 1 0 0 0,1 0 0 0 0,0 0 0 0 0,0 0 0 0 0,-1-1 1 0 0,1 1-1 0 0,0 0 0 0 0,0 0 0 0 0,0 0 0 0 0,0-1 0 0 0,0 1 0 0 0,1 1 0 0 0,-2 27 734 0 0,1-28-767 0 0,1 96 1040 0 0,-2 94-3277 0 0,-11-65-6912 0 0,11-118 7864 0 0,0-1 1 0 0,-1 1 0 0 0,0 0 0 0 0,-5 12-1 0 0,-8 0 523 0 0,14-19 1119 0 0,-1 1-1 0 0,0-1 1 0 0,1 0 0 0 0,-1 0-1 0 0,0 0 1 0 0,0 0-1 0 0,-10 0 9993 0 0,24-7-7756 0 0,5 2-1777 0 0,0-1 0 0 0,19-9 0 0 0,-20 8-693 0 0,0 0 0 0 0,1 1 1 0 0,24-5-1 0 0,-36 9-240 0 0,-1 1 0 0 0,1 0 1 0 0,-1-1-1 0 0,1 2 0 0 0,0-1 0 0 0,-1 0 0 0 0,1 1 0 0 0,-1 0 1 0 0,1 0-1 0 0,-1 0 0 0 0,0 1 0 0 0,1-1 0 0 0,-1 1 0 0 0,0 0 1 0 0,0 1-1 0 0,0-1 0 0 0,6 5 0 0 0,-5-2-185 0 0,0 0 0 0 0,0 1 0 0 0,-1 0 0 0 0,1 0 0 0 0,-1 0 0 0 0,-1 0 1 0 0,1 0-1 0 0,3 10 0 0 0,1 9-3609 0 0,-5-2-4489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4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48 23373 0 0,'-3'-4'3179'0'0,"10"2"-1865"0"0,11 1-609 0 0,-3 2-610 0 0,0 0 0 0 0,1-1 0 0 0,-1-1-1 0 0,0 0 1 0 0,0-1 0 0 0,0-1-1 0 0,0 0 1 0 0,0-1 0 0 0,16-7-1 0 0,-31 11-117 0 0,0 0 0 0 0,1 0 0 0 0,-1 0-1 0 0,0 0 1 0 0,1 0 0 0 0,-1 0 0 0 0,0 0-1 0 0,0 0 1 0 0,1-1 0 0 0,-1 1 0 0 0,0 0-1 0 0,0 0 1 0 0,1 0 0 0 0,-1 0 0 0 0,0 0-1 0 0,0 0 1 0 0,0-1 0 0 0,1 1 0 0 0,-1 0-1 0 0,0 0 1 0 0,0 0 0 0 0,0-1 0 0 0,0 1-1 0 0,1 0 1 0 0,-1 0 0 0 0,0-1 0 0 0,0 1-1 0 0,0 0 1 0 0,0 0 0 0 0,0-1 0 0 0,0 1-1 0 0,0 0 1 0 0,0 0 0 0 0,0-1 0 0 0,0 1-1 0 0,1 0 1 0 0,-1 0 0 0 0,-1-1 0 0 0,1 1-1 0 0,0 0 1 0 0,0-1 0 0 0,0 1 0 0 0,0 0-1 0 0,0-1 1 0 0,-14-4-956 0 0,-21 1-680 0 0,20 4 1233 0 0,0 1 1 0 0,1 0-1 0 0,-1 0 1 0 0,0 2-1 0 0,1 0 1 0 0,-1 1-1 0 0,1 0 0 0 0,0 1 1 0 0,0 0-1 0 0,-21 13 1 0 0,31-16 514 0 0,-1 1 0 0 0,1-1 0 0 0,0 1 0 0 0,1 0 0 0 0,-1 0 0 0 0,0 1 0 0 0,1-1 0 0 0,0 1 0 0 0,-1 0 0 0 0,1-1 0 0 0,1 1 0 0 0,-1 1 0 0 0,1-1 0 0 0,0 0 0 0 0,-1 1-1 0 0,2-1 1 0 0,-1 1 0 0 0,1-1 0 0 0,-1 1 0 0 0,1 0 0 0 0,0 0 0 0 0,1-1 0 0 0,-1 1 0 0 0,1 0 0 0 0,0 0 0 0 0,1 0 0 0 0,-1 0 0 0 0,1 0 0 0 0,0-1 0 0 0,0 1 0 0 0,0 0 0 0 0,0-1 0 0 0,1 1 0 0 0,0 0 0 0 0,4 6 0 0 0,-2-3 8 0 0,1 0 0 0 0,0-1 0 0 0,0 1 1 0 0,1-1-1 0 0,-1 0 0 0 0,2-1 0 0 0,-1 0 1 0 0,1 0-1 0 0,0 0 0 0 0,0 0 0 0 0,0-1 0 0 0,1-1 1 0 0,11 7-1 0 0,-14-9-83 0 0,0 0 0 0 0,0 0 0 0 0,1 0 0 0 0,-1-1 0 0 0,0 1 0 0 0,1-1 1 0 0,-1 0-1 0 0,1-1 0 0 0,-1 0 0 0 0,1 1 0 0 0,-1-2 0 0 0,1 1 0 0 0,-1-1 0 0 0,1 0 1 0 0,-1 0-1 0 0,0 0 0 0 0,1-1 0 0 0,-1 1 0 0 0,0-1 0 0 0,0-1 0 0 0,0 1 0 0 0,8-6 1 0 0,14-14 106 0 0,-18 14-67 0 0,0 1 1 0 0,1-1-1 0 0,0 2 1 0 0,0-1 0 0 0,12-4-1 0 0,-19 9-64 0 0,0 1 0 0 0,0 0 0 0 0,0 1 0 0 0,0-1 0 0 0,0 0 0 0 0,1 1-1 0 0,-1 0 1 0 0,0 0 0 0 0,0 0 0 0 0,0 0 0 0 0,0 0 0 0 0,0 0 0 0 0,0 1 0 0 0,1 0 0 0 0,-1-1 0 0 0,0 1-1 0 0,0 0 1 0 0,-1 1 0 0 0,1-1 0 0 0,0 0 0 0 0,0 1 0 0 0,-1 0 0 0 0,1-1 0 0 0,3 5 0 0 0,-4-4 3 0 0,0 0 0 0 0,0 0 0 0 0,0 0 1 0 0,0 1-1 0 0,0-1 0 0 0,-1 1 0 0 0,0-1 1 0 0,1 1-1 0 0,-1 0 0 0 0,0-1 0 0 0,0 1 1 0 0,0 0-1 0 0,-1 0 0 0 0,1 0 0 0 0,-1 0 1 0 0,1 0-1 0 0,-1 0 0 0 0,0 0 0 0 0,0 0 1 0 0,0 0-1 0 0,-1 0 0 0 0,1-1 0 0 0,-1 1 1 0 0,1 0-1 0 0,-1 0 0 0 0,0 0 0 0 0,0 0 1 0 0,-1-1-1 0 0,-2 6 0 0 0,-4 8 232 0 0,-2 0 0 0 0,0-1 0 0 0,-19 24 0 0 0,19-26 74 0 0,-12 12 332 0 0,-33 31 1 0 0,39-41-422 0 0,0 1 1 0 0,1 0-1 0 0,0 1 1 0 0,2 0-1 0 0,-15 25 1 0 0,27-41-201 0 0,1-1 0 0 0,-1 1 0 0 0,1 0 1 0 0,0 0-1 0 0,-1-1 0 0 0,1 1 0 0 0,-1 0 0 0 0,1 0 1 0 0,0 0-1 0 0,0-1 0 0 0,0 1 0 0 0,-1 0 1 0 0,1 0-1 0 0,0 0 0 0 0,0 0 0 0 0,0-1 1 0 0,0 1-1 0 0,0 0 0 0 0,1 0 0 0 0,-1 0 0 0 0,0 0 1 0 0,0-1-1 0 0,0 1 0 0 0,1 0 0 0 0,-1 0 1 0 0,1 0-1 0 0,-1 0 0 0 0,2 0-3 0 0,-1 0 0 0 0,0 0 1 0 0,0-1-1 0 0,0 1 0 0 0,0 0 0 0 0,1-1 1 0 0,-1 1-1 0 0,0-1 0 0 0,0 0 0 0 0,1 1 1 0 0,-1-1-1 0 0,0 0 0 0 0,1 0 0 0 0,-1 0 1 0 0,2 0-1 0 0,6 0 0 0 0,0 0 1 0 0,0-1-1 0 0,-1-1 0 0 0,10-2 0 0 0,134-26-481 0 0,-75 16-1979 0 0,-2-3-4186 0 0,-40 5 247 0 0,-1-2-2303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5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40 102 26446 0 0,'-9'-8'278'0'0,"5"4"-177"0"0,0 0 0 0 0,0 0 1 0 0,0 0-1 0 0,1 0 0 0 0,-6-8 0 0 0,8 11-79 0 0,1 0-1 0 0,0 0 0 0 0,-1 0 1 0 0,1 0-1 0 0,0 1 0 0 0,0-1 0 0 0,-1 0 1 0 0,1 0-1 0 0,0 0 0 0 0,0 0 0 0 0,0 0 1 0 0,0 0-1 0 0,0 0 0 0 0,0 0 0 0 0,1 0 1 0 0,-1 0-1 0 0,0 1 0 0 0,0-1 1 0 0,1 0-1 0 0,-1 0 0 0 0,0 0 0 0 0,1 0 1 0 0,-1 1-1 0 0,1-1 0 0 0,-1 0 0 0 0,1 0 1 0 0,-1 1-1 0 0,1-1 0 0 0,0 0 0 0 0,-1 1 1 0 0,1-1-1 0 0,0 0 0 0 0,0 1 1 0 0,-1-1-1 0 0,1 1 0 0 0,0-1 0 0 0,0 1 1 0 0,0 0-1 0 0,-1-1 0 0 0,3 1 0 0 0,10-6 38 0 0,1 1-1 0 0,0 0 0 0 0,0 1 0 0 0,0 1 1 0 0,1 0-1 0 0,-1 1 0 0 0,1 0 0 0 0,17 1 1 0 0,-5 2-532 0 0,-1 1 0 0 0,1 0 0 0 0,41 11 0 0 0,-57-10-192 0 0,0 0-1 0 0,0 0 0 0 0,11 6 1 0 0,-20-7 270 0 0,0-1 1 0 0,0 0-1 0 0,0 0 1 0 0,0 1-1 0 0,0-1 0 0 0,0 1 1 0 0,0-1-1 0 0,-1 1 1 0 0,3 2-1 0 0,-3-3 41 0 0,-1 0-1 0 0,1 0 1 0 0,-1 0 0 0 0,0-1-1 0 0,1 1 1 0 0,-1 0-1 0 0,0 0 1 0 0,0 0-1 0 0,0 0 1 0 0,1 0 0 0 0,-1-1-1 0 0,0 1 1 0 0,0 0-1 0 0,0 0 1 0 0,0 0 0 0 0,0 0-1 0 0,-1 0 1 0 0,1 0-1 0 0,0 0 1 0 0,0-1-1 0 0,-1 1 1 0 0,1 0 0 0 0,0 0-1 0 0,-2 1 1 0 0,-5 17-6805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5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19708 0 0,'10'0'1520'0'0,"-1"-1"0"0"0,1 0 0 0 0,15-4 0 0 0,55-22-94 0 0,-10 3-1067 0 0,-61 21-332 0 0,-4 1-10 0 0,1 0 0 0 0,0 0 0 0 0,0 1 0 0 0,0 0 1 0 0,-1 0-1 0 0,1 1 0 0 0,0-1 0 0 0,0 1 0 0 0,11 2 0 0 0,-17-2-18 0 0,1 0 0 0 0,-1 0-1 0 0,0 0 1 0 0,1 0 0 0 0,-1 1 0 0 0,0-1-1 0 0,0 0 1 0 0,1 0 0 0 0,-1 0 0 0 0,0 1-1 0 0,0-1 1 0 0,1 0 0 0 0,-1 0-1 0 0,0 1 1 0 0,0-1 0 0 0,0 0 0 0 0,1 0-1 0 0,-1 1 1 0 0,0-1 0 0 0,0 0 0 0 0,0 1-1 0 0,0-1 1 0 0,0 0 0 0 0,0 1-1 0 0,0-1 1 0 0,1 0 0 0 0,-1 1 0 0 0,0-1-1 0 0,0 0 1 0 0,0 1 0 0 0,0-1 0 0 0,-1 0-1 0 0,1 1 1 0 0,-6 15-97 0 0,-15 12-78 0 0,20-28 172 0 0,-12 16 76 0 0,0-1 0 0 0,1 2 0 0 0,1-1 0 0 0,1 2 1 0 0,0-1-1 0 0,1 2 0 0 0,-8 24 0 0 0,15-37-3 0 0,0 1-1 0 0,0 0 1 0 0,1-1 0 0 0,0 1 0 0 0,0 0-1 0 0,1 0 1 0 0,0 0 0 0 0,0 0 0 0 0,0-1-1 0 0,1 1 1 0 0,0 0 0 0 0,0 0 0 0 0,1-1-1 0 0,0 1 1 0 0,0-1 0 0 0,1 1 0 0 0,0-1-1 0 0,0 0 1 0 0,0 0 0 0 0,1 0 0 0 0,-1 0-1 0 0,2-1 1 0 0,-1 1 0 0 0,0-1 0 0 0,6 4-1 0 0,-9-7-49 0 0,1-1 0 0 0,-1 1-1 0 0,0-1 1 0 0,1 0 0 0 0,-1 1 0 0 0,0-1-1 0 0,1 0 1 0 0,0 0 0 0 0,-1 0-1 0 0,1 0 1 0 0,0 0 0 0 0,0 0 0 0 0,-1-1-1 0 0,1 1 1 0 0,0-1 0 0 0,0 1-1 0 0,0-1 1 0 0,0 1 0 0 0,0-1-1 0 0,0 0 1 0 0,-1 0 0 0 0,1 0 0 0 0,0 0-1 0 0,0-1 1 0 0,0 1 0 0 0,0 0-1 0 0,0-1 1 0 0,0 1 0 0 0,0-1-1 0 0,-1 0 1 0 0,1 1 0 0 0,0-1 0 0 0,0 0-1 0 0,-1 0 1 0 0,1 0 0 0 0,-1 0-1 0 0,1-1 1 0 0,-1 1 0 0 0,1 0-1 0 0,-1-1 1 0 0,0 1 0 0 0,0-1 0 0 0,1 1-1 0 0,-1-1 1 0 0,0 1 0 0 0,1-4-1 0 0,3-4-4 0 0,0-1-1 0 0,0-1 0 0 0,-1 1 1 0 0,0-1-1 0 0,-1 0 0 0 0,3-16 1 0 0,-3 0-941 0 0,0-52 0 0 0,-2 23-4178 0 0,5 0-6435 0 0,-1 32 4037 0 0</inkml:trace>
  <inkml:trace contextRef="#ctx0" brushRef="#br0" timeOffset="1">409 0 12531 0 0,'2'58'11564'0'0,"1"-2"-6734"0"0,1 55-4914 0 0,-7-37 899 0 0,1-59-779 0 0,1-9-53 0 0,0 0-1 0 0,0 0 1 0 0,0 0-1 0 0,1 0 1 0 0,0 0 0 0 0,0 0-1 0 0,1 0 1 0 0,2 12 0 0 0,-3-18 10 0 0,1 0 1 0 0,-1 1 0 0 0,1-1 0 0 0,-1 0 0 0 0,1 1 0 0 0,-1-1-1 0 0,0 0 1 0 0,1 0 0 0 0,-1 1 0 0 0,1-1 0 0 0,-1 0-1 0 0,1 0 1 0 0,-1 0 0 0 0,1 0 0 0 0,-1 0 0 0 0,1 1 0 0 0,0-1-1 0 0,-1 0 1 0 0,1 0 0 0 0,-1 0 0 0 0,1 0 0 0 0,-1-1-1 0 0,1 1 1 0 0,-1 0 0 0 0,1 0 0 0 0,-1 0 0 0 0,1 0 0 0 0,-1 0-1 0 0,1-1 1 0 0,0 1 0 0 0,20-10-30 0 0,-16 7 21 0 0,35-14-442 0 0,0 1 1 0 0,44-10 0 0 0,12-4-6007 0 0,-93 29 5518 0 0,1 0 1 0 0,-1-1-1 0 0,0 1 1 0 0,0-1-1 0 0,1 0 1 0 0,-1 0-1 0 0,0 0 1 0 0,-1 0-1 0 0,6-4 1 0 0,1-5-6431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5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21653 0 0,'8'-5'1017'0'0,"1"-1"1"0"0,0 2 0 0 0,0 0-1 0 0,0 0 1 0 0,17-4 0 0 0,-19 6-844 0 0,2 0 0 0 0,-1 1 0 0 0,0 0 0 0 0,0 0 0 0 0,0 1 0 0 0,0 0 1 0 0,9 2-1 0 0,-11-1-182 0 0,-1 0 1 0 0,1 0 0 0 0,-1 1-1 0 0,1-1 1 0 0,-1 1-1 0 0,0 1 1 0 0,0-1-1 0 0,0 1 1 0 0,0 0 0 0 0,0 0-1 0 0,-1 0 1 0 0,1 1-1 0 0,-1 0 1 0 0,0-1-1 0 0,0 2 1 0 0,0-1 0 0 0,0 0-1 0 0,-1 1 1 0 0,0-1-1 0 0,0 1 1 0 0,0 0-1 0 0,-1 0 1 0 0,1 1 0 0 0,1 7-1 0 0,1 3-363 0 0,-1 0 0 0 0,0 0 0 0 0,-1 1 0 0 0,-1-1 0 0 0,-1 31 0 0 0,-1-36-616 0 0,-1-1 1 0 0,0 1-1 0 0,-1 0 0 0 0,-4 12 1 0 0,5-18-131 0 0,-1 0 0 0 0,0 0 0 0 0,-1 0 0 0 0,1 0 1 0 0,-1 0-1 0 0,0 0 0 0 0,0-1 0 0 0,0 1 0 0 0,-4 3 0 0 0,-10 7-5520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49 8346 0 0,'-3'-5'1660'0'0,"1"1"0"0"0,0-1 1 0 0,0 1-1 0 0,0-1 0 0 0,-2-9 1 0 0,4 13-1491 0 0,0 1 0 0 0,0-1 0 0 0,0 1 0 0 0,0 0 0 0 0,0-1 0 0 0,0 1 0 0 0,0-1 0 0 0,0 1 0 0 0,0 0 0 0 0,0-1 0 0 0,0 1 0 0 0,0-1 0 0 0,0 1 0 0 0,0 0 0 0 0,0-1 0 0 0,1 1 0 0 0,-1 0 0 0 0,0-1 0 0 0,0 1 1 0 0,0 0-1 0 0,1-1 0 0 0,-1 1 0 0 0,0 0 0 0 0,0-1 0 0 0,1 1 0 0 0,-1 0 0 0 0,0-1 0 0 0,1 1 0 0 0,-1 0 0 0 0,1 0 0 0 0,0-1-22 0 0,0 1 1 0 0,1 0-1 0 0,-1 0 0 0 0,0 1 0 0 0,1-1 1 0 0,-1 0-1 0 0,0 0 0 0 0,0 1 0 0 0,1-1 1 0 0,-1 1-1 0 0,0-1 0 0 0,0 1 0 0 0,1-1 1 0 0,1 2-1 0 0,5 3 1 0 0,-1 1 0 0 0,0 0-1 0 0,0 0 1 0 0,0 0 0 0 0,0 1 0 0 0,-1 0 0 0 0,-1 0 0 0 0,1 0 0 0 0,-1 1-1 0 0,0 0 1 0 0,0 0 0 0 0,-1 0 0 0 0,-1 1 0 0 0,1-1 0 0 0,2 13 0 0 0,-3-11-174 0 0,0-1 1 0 0,-1 1-1 0 0,0 0 0 0 0,-1 0 1 0 0,0-1-1 0 0,0 1 1 0 0,-1 0-1 0 0,-1 0 1 0 0,1 0-1 0 0,-2 0 1 0 0,1 0-1 0 0,-2 0 1 0 0,1-1-1 0 0,-5 13 1 0 0,5-18-15 0 0,-1 0 0 0 0,1 0-1 0 0,0 0 1 0 0,-1-1 0 0 0,0 1 0 0 0,0-1 0 0 0,0 0 0 0 0,0 1 0 0 0,0-1 0 0 0,-1-1 0 0 0,1 1 0 0 0,-1 0 0 0 0,-7 3 0 0 0,56-21 438 0 0,55-10 0 0 0,-26 16-1891 0 0,-59 9-542 0 0,1 1 1 0 0,28 4-1 0 0,-30 0-3799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6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190 128 15035 0 0,'-27'6'3590'0'0,"-43"16"-1"0"0,63-19-3231 0 0,0 0-1 0 0,0 0 1 0 0,0 1-1 0 0,0 0 0 0 0,1 0 1 0 0,-1 1-1 0 0,1 0 0 0 0,1 0 1 0 0,-1 0-1 0 0,-8 12 1 0 0,12-14-314 0 0,0 0 1 0 0,0 0-1 0 0,1 1 1 0 0,-1-1-1 0 0,1 1 1 0 0,0-1 0 0 0,0 1-1 0 0,1-1 1 0 0,-1 1-1 0 0,1 0 1 0 0,-1-1-1 0 0,1 1 1 0 0,0 0-1 0 0,0-1 1 0 0,1 1 0 0 0,-1 0-1 0 0,1-1 1 0 0,0 1-1 0 0,0-1 1 0 0,0 1-1 0 0,0-1 1 0 0,1 1 0 0 0,0-1-1 0 0,-1 0 1 0 0,4 5-1 0 0,3 5-44 0 0,1-1-1 0 0,1 0 1 0 0,0 0-1 0 0,19 17 1 0 0,-16-16-11 0 0,2-1 1 0 0,-1-1-1 0 0,2 0 0 0 0,-1-1 1 0 0,25 11-1 0 0,-31-17 5 0 0,1 0-1 0 0,-1-1 0 0 0,1 1 1 0 0,0-2-1 0 0,0 0 1 0 0,0 0-1 0 0,0-1 0 0 0,0 0 1 0 0,1 0-1 0 0,-1-1 1 0 0,14-2-1 0 0,-21 1-7 0 0,0 1 0 0 0,0-1 0 0 0,0 0 0 0 0,0 1 0 0 0,0-1 0 0 0,-1-1 0 0 0,1 1 0 0 0,0 0 0 0 0,-1-1 0 0 0,1 1 0 0 0,-1-1-1 0 0,1 0 1 0 0,-1 0 0 0 0,0 0 0 0 0,0 0 0 0 0,0 0 0 0 0,0-1 0 0 0,2-2 0 0 0,-2 1-7 0 0,0 0 1 0 0,0 0-1 0 0,0-1 1 0 0,-1 1-1 0 0,1-1 0 0 0,-1 0 1 0 0,0 1-1 0 0,-1-1 0 0 0,1 0 1 0 0,-1-6-1 0 0,0-5-12 0 0,-2 0 0 0 0,0-1 1 0 0,0 1-1 0 0,-2 1 0 0 0,-8-25 0 0 0,6 21 48 0 0,-1 0 0 0 0,-1 0 0 0 0,-1 1 0 0 0,0 0 0 0 0,-2 1 0 0 0,-21-28-1 0 0,28 40-85 0 0,1 1-1 0 0,-1 0 0 0 0,0 0 0 0 0,-1 0 0 0 0,1 0 0 0 0,-1 1 1 0 0,1 0-1 0 0,-1 0 0 0 0,0 0 0 0 0,0 1 0 0 0,0-1 0 0 0,-1 1 1 0 0,1 0-1 0 0,-1 1 0 0 0,1-1 0 0 0,-1 1 0 0 0,1 0 0 0 0,-1 1 1 0 0,0-1-1 0 0,1 1 0 0 0,-1 0 0 0 0,0 0 0 0 0,1 1 0 0 0,-1 0 1 0 0,1 0-1 0 0,-1 0 0 0 0,1 1 0 0 0,-10 3 0 0 0,8-2-581 0 0,0 1-1 0 0,-1 0 1 0 0,1 0 0 0 0,0 0-1 0 0,-9 8 1 0 0,14-10 90 0 0,0 0 1 0 0,-1 1-1 0 0,1-1 0 0 0,0 0 1 0 0,0 1-1 0 0,0-1 0 0 0,1 1 1 0 0,-1-1-1 0 0,0 1 0 0 0,1 0 1 0 0,0 0-1 0 0,0 0 0 0 0,0 0 1 0 0,0 0-1 0 0,0 0 0 0 0,0 0 1 0 0,0 4-1 0 0,4 11-5621 0 0</inkml:trace>
  <inkml:trace contextRef="#ctx0" brushRef="#br0" timeOffset="1">367 1 13155 0 0,'19'68'11281'0'0,"5"12"-6897"0"0,51 202-10382 0 0,-73-272 5068 0 0,4 25-3280 0 0,-9-13-1791 0 0,-3-9-903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7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17 6481 0 0,'-3'3'1119'0'0,"1"1"0"0"0,-1 0 0 0 0,1 0-1 0 0,0 0 1 0 0,0 0 0 0 0,0 0 0 0 0,1 1-1 0 0,0-1 1 0 0,-2 6 0 0 0,2-2-179 0 0,0 1-1 0 0,0 0 1 0 0,1 0 0 0 0,0 11-1 0 0,2-4-382 0 0,0 0 1 0 0,1-1-1 0 0,1 1 0 0 0,10 26 0 0 0,-11-34-454 0 0,1 0-1 0 0,0 1 0 0 0,1-1 1 0 0,0 0-1 0 0,0-1 0 0 0,1 0 0 0 0,0 1 1 0 0,0-2-1 0 0,1 1 0 0 0,0-1 1 0 0,0 0-1 0 0,0 0 0 0 0,1-1 0 0 0,-1 0 1 0 0,1 0-1 0 0,16 6 0 0 0,-17-9-93 0 0,0 1-1 0 0,0-2 0 0 0,0 1 0 0 0,0-1 0 0 0,0 0 0 0 0,0 0 1 0 0,0-1-1 0 0,0 0 0 0 0,0-1 0 0 0,0 1 0 0 0,1-1 0 0 0,-1 0 1 0 0,-1-1-1 0 0,1 0 0 0 0,0 0 0 0 0,0-1 0 0 0,-1 1 1 0 0,1-1-1 0 0,-1-1 0 0 0,0 1 0 0 0,0-1 0 0 0,9-7 0 0 0,-7 2-137 0 0,0 0-1 0 0,0 0 0 0 0,0-1 0 0 0,-1 0 0 0 0,-1 0 0 0 0,1-1 0 0 0,-2 0 1 0 0,0 0-1 0 0,0 0 0 0 0,-1 0 0 0 0,0-1 0 0 0,-1 0 0 0 0,0 0 1 0 0,-1 0-1 0 0,0 0 0 0 0,-1 0 0 0 0,-1-1 0 0 0,-1-21 0 0 0,0 30-262 0 0,0 0-1 0 0,0 0 1 0 0,0 0 0 0 0,-1 0-1 0 0,0 0 1 0 0,1 1-1 0 0,-1-1 1 0 0,-1 0 0 0 0,-3-5-1 0 0,3 6-349 0 0,0 0 1 0 0,0-1-1 0 0,-1 1 0 0 0,1 0 0 0 0,-1 1 0 0 0,0-1 0 0 0,1 1 1 0 0,-1-1-1 0 0,0 1 0 0 0,0 0 0 0 0,-1 1 0 0 0,1-1 0 0 0,-8-1 1 0 0,-16 0-5370 0 0</inkml:trace>
  <inkml:trace contextRef="#ctx0" brushRef="#br0" timeOffset="1">23 162 11698 0 0,'4'14'3129'0'0,"3"-1"-688"0"0,4 1-161 0 0,7-3-255 0 0,3-6-601 0 0,6-1-464 0 0,5-4-320 0 0,4-6-184 0 0,5-1-160 0 0,2-3-128 0 0,4-1-80 0 0,-1-2-248 0 0,1-1-512 0 0,3-2-1008 0 0,-3-2-1361 0 0,-4-4-1568 0 0,9 19-4161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7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18484 0 0,'2'-6'495'0'0,"1"1"0"0"0,1 0 0 0 0,-1 1 0 0 0,1-1 0 0 0,0 1 0 0 0,0-1 0 0 0,0 1 0 0 0,0 0 0 0 0,1 1 0 0 0,-1-1 0 0 0,1 1 0 0 0,9-5 0 0 0,5-2-178 0 0,0 1 0 0 0,22-7 0 0 0,-27 12-190 0 0,1 0 0 0 0,-1 1 0 0 0,1 0 0 0 0,28-2 0 0 0,-38 5-337 0 0,0 0 0 0 0,0 0 0 0 0,0 0 0 0 0,-1 0 0 0 0,1 1 0 0 0,0 0 0 0 0,0 0 0 0 0,-1 0 0 0 0,1 1 0 0 0,0-1 0 0 0,-1 1 0 0 0,1 0 0 0 0,-1 0 0 0 0,0 1 0 0 0,0-1 0 0 0,0 1 0 0 0,0 0 0 0 0,7 7 0 0 0,0 12-4999 0 0,-7 4-3770 0 0,-12-2 2916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7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18044 0 0,'45'-14'4115'0'0,"21"-15"-2057"0"0,1 0-1283 0 0,-43 20-595 0 0,72-24 256 0 0,-85 30-448 0 0,0 0 0 0 0,0 1 0 0 0,1 1-1 0 0,-1-1 1 0 0,0 2 0 0 0,19 0 0 0 0,-28 0-117 0 0,0 0 1 0 0,1 0 0 0 0,-1 1-1 0 0,0-1 1 0 0,0 0 0 0 0,0 1-1 0 0,0-1 1 0 0,0 1 0 0 0,1 0-1 0 0,-1 0 1 0 0,0-1 0 0 0,0 1-1 0 0,-1 1 1 0 0,1-1 0 0 0,0 0-1 0 0,0 0 1 0 0,-1 1 0 0 0,1-1 0 0 0,0 1-1 0 0,-1-1 1 0 0,1 1 0 0 0,-1 0-1 0 0,0 0 1 0 0,0-1 0 0 0,0 1-1 0 0,0 0 1 0 0,0 0 0 0 0,0 0-1 0 0,0 0 1 0 0,0 0 0 0 0,-1 0-1 0 0,1 1 1 0 0,-1-1 0 0 0,0 0-1 0 0,0 0 1 0 0,1 0 0 0 0,-1 0-1 0 0,0 1 1 0 0,-1-1 0 0 0,1 0-1 0 0,0 0 1 0 0,-1 0 0 0 0,1 0-1 0 0,-1 1 1 0 0,-1 1 0 0 0,-1 6-667 0 0,-1-1 1 0 0,0 0 0 0 0,0 0 0 0 0,-1-1 0 0 0,-1 1 0 0 0,1-1-1 0 0,-1 0 1 0 0,-13 13 0 0 0,8-11 560 0 0,-1-1 0 0 0,0 0 0 0 0,-1-1-1 0 0,0 0 1 0 0,0-1 0 0 0,0-1 0 0 0,-26 9 0 0 0,15-8 3930 0 0,-45 9 0 0 0,160-36 1579 0 0,30-6-4154 0 0,-103 23-1520 0 0,0 1-1 0 0,0 1 1 0 0,0 1-1 0 0,30 3 1 0 0,-47-3 319 0 0,-1-1 0 0 0,0 1 0 0 0,0 0 1 0 0,0 0-1 0 0,0 0 0 0 0,0 0 0 0 0,1 0 0 0 0,-1 0 0 0 0,0 0 0 0 0,0 0 0 0 0,0 0 0 0 0,1 0 1 0 0,-1 0-1 0 0,0 0 0 0 0,0 0 0 0 0,0 0 0 0 0,0 0 0 0 0,1 0 0 0 0,-1 0 0 0 0,0 0 0 0 0,0 0 0 0 0,0 1 1 0 0,0-1-1 0 0,0 0 0 0 0,1 0 0 0 0,-1 0 0 0 0,0 0 0 0 0,0 0 0 0 0,0 0 0 0 0,0 0 0 0 0,0 1 1 0 0,0-1-1 0 0,1 0 0 0 0,-1 0 0 0 0,0 0 0 0 0,0 0 0 0 0,0 0 0 0 0,0 1 0 0 0,0-1 0 0 0,0 0 1 0 0,0 0-1 0 0,0 0 0 0 0,0 0 0 0 0,0 1 0 0 0,0-1 0 0 0,0 0 0 0 0,0 0 0 0 0,0 0 0 0 0,0 0 1 0 0,0 1-1 0 0,0-1 0 0 0,0 0 0 0 0,0 0 0 0 0,0 0 0 0 0,-8 7-5147 0 0,3-3 3107 0 0,-5 5-4200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46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30 491 9354 0 0,'-1'-1'635'0'0,"-1"1"1"0"0,0 0-1 0 0,0 0 0 0 0,0-1 1 0 0,1 1-1 0 0,-1-1 1 0 0,0 0-1 0 0,0 1 0 0 0,1-1 1 0 0,-1 0-1 0 0,0 0 0 0 0,-1-1 1 0 0,3 1-386 0 0,-1 0 0 0 0,1 1 1 0 0,-1-1-1 0 0,1 0 0 0 0,-1 1 0 0 0,1-1 0 0 0,-1 0 1 0 0,1 1-1 0 0,0-1 0 0 0,-1 0 0 0 0,1 0 1 0 0,0 0-1 0 0,0 1 0 0 0,0-1 0 0 0,-1 0 0 0 0,1 0 1 0 0,0 0-1 0 0,0 1 0 0 0,1-3 0 0 0,0-2 123 0 0,0 0-1 0 0,1 0 0 0 0,0 0 0 0 0,0 0 0 0 0,1 0 0 0 0,5-8 0 0 0,-6 10-460 0 0,37-60 327 0 0,4 2 0 0 0,2 2 1 0 0,79-79-1 0 0,-120 134-424 0 0,29-35-788 0 0,-22 17-2933 0 0,-8-1-5385 0 0,-5 14 2315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64 16011 0 0,'-2'7'5988'0'0,"11"-4"-3978"0"0,11-4-1266 0 0,92-27 343 0 0,-64 14-975 0 0,1 2 1 0 0,56-5 0 0 0,-103 17-120 0 0,-1-1-1 0 0,1 1 1 0 0,0 0 0 0 0,0 0 0 0 0,0 0 0 0 0,0 0 0 0 0,-1 0 0 0 0,1 0 0 0 0,0 0 0 0 0,0 1 0 0 0,0-1-1 0 0,-1 1 1 0 0,1-1 0 0 0,0 1 0 0 0,0 0 0 0 0,-1 0 0 0 0,1-1 0 0 0,-1 1 0 0 0,1 0 0 0 0,0 0 0 0 0,-1 1-1 0 0,0-1 1 0 0,1 0 0 0 0,1 2 0 0 0,-3 0-85 0 0,1-1-1 0 0,0 0 0 0 0,0 0 1 0 0,-1 1-1 0 0,1-1 0 0 0,-1 0 1 0 0,0 1-1 0 0,0-1 1 0 0,0 0-1 0 0,0 1 0 0 0,0-1 1 0 0,-1 0-1 0 0,1 1 1 0 0,0-1-1 0 0,-1 0 0 0 0,-1 3 1 0 0,-2 6-674 0 0,0 0 1 0 0,-1-1-1 0 0,0 0 0 0 0,-1 0 1 0 0,0 0-1 0 0,-13 15 1 0 0,11-18 266 0 0,0 0 0 0 0,0-1 0 0 0,0 1-1 0 0,-1-1 1 0 0,1-1 0 0 0,-1 0 0 0 0,-1 0 0 0 0,1-1 0 0 0,-19 6 0 0 0,16-7 1191 0 0,0 0-1 0 0,1-1 1 0 0,-1 0 0 0 0,-21 0-1 0 0,33-2-630 0 0,0 0-1 0 0,0 0 1 0 0,-1 0 0 0 0,1 0-1 0 0,0 0 1 0 0,0 0-1 0 0,0 0 1 0 0,0 0-1 0 0,0 0 1 0 0,0 0-1 0 0,0 0 1 0 0,-1 0-1 0 0,1 0 1 0 0,0 0 0 0 0,0 0-1 0 0,0 0 1 0 0,0 0-1 0 0,0 0 1 0 0,0 0-1 0 0,0 0 1 0 0,0 0-1 0 0,0 0 1 0 0,-1-1-1 0 0,1 1 1 0 0,0 0-1 0 0,0 0 1 0 0,0 0 0 0 0,0 0-1 0 0,0 0 1 0 0,0 0-1 0 0,0 0 1 0 0,0 0-1 0 0,0-1 1 0 0,0 1-1 0 0,0 0 1 0 0,0 0-1 0 0,0 0 1 0 0,0 0-1 0 0,0 0 1 0 0,0 0 0 0 0,0-1-1 0 0,0 1 1 0 0,0 0-1 0 0,0 0 1 0 0,0 0-1 0 0,0 0 1 0 0,0 0-1 0 0,0 0 1 0 0,0 0-1 0 0,0-1 1 0 0,0 1-1 0 0,0 0 1 0 0,0 0 0 0 0,0 0-1 0 0,1 0 1 0 0,-1 0-1 0 0,0 0 1 0 0,0 0-1 0 0,8-11 1501 0 0,11-7-460 0 0,-2 4-730 0 0,2 1 1 0 0,27-14-1 0 0,-40 23-341 0 0,0 1 1 0 0,0 1-1 0 0,1-1 1 0 0,-1 1-1 0 0,0 0 0 0 0,1 0 1 0 0,0 1-1 0 0,-1 0 1 0 0,1 0-1 0 0,0 1 1 0 0,0-1-1 0 0,9 2 0 0 0,-15-1-14 0 0,1 1 0 0 0,-1-1 0 0 0,1 0 0 0 0,-1 1-1 0 0,1-1 1 0 0,-1 1 0 0 0,0-1 0 0 0,1 1 0 0 0,-1 0-1 0 0,0-1 1 0 0,0 1 0 0 0,1 0 0 0 0,-1 0 0 0 0,0 0-1 0 0,0 0 1 0 0,0 0 0 0 0,0 0 0 0 0,0 1 0 0 0,0-1-1 0 0,-1 0 1 0 0,1 0 0 0 0,0 1 0 0 0,0-1 0 0 0,-1 0 0 0 0,1 1-1 0 0,-1-1 1 0 0,1 1 0 0 0,-1-1 0 0 0,0 1 0 0 0,0-1-1 0 0,1 0 1 0 0,-1 1 0 0 0,0 1 0 0 0,-1 6 34 0 0,0 0 0 0 0,0 1 0 0 0,-1-1 0 0 0,-5 15 0 0 0,5-18-38 0 0,0 1 0 0 0,0 1 0 0 0,1-1 1 0 0,-1 13-1 0 0,2-18-5 0 0,0 0 1 0 0,0 0 0 0 0,1 0 0 0 0,-1 0 0 0 0,1 0-1 0 0,0 0 1 0 0,-1 0 0 0 0,1 0 0 0 0,0 0-1 0 0,0-1 1 0 0,0 1 0 0 0,1 0 0 0 0,-1 0 0 0 0,0-1-1 0 0,1 1 1 0 0,-1-1 0 0 0,1 1 0 0 0,-1-1 0 0 0,1 0-1 0 0,0 1 1 0 0,-1-1 0 0 0,1 0 0 0 0,0 0-1 0 0,0 0 1 0 0,0 0 0 0 0,0-1 0 0 0,0 1 0 0 0,0 0-1 0 0,0-1 1 0 0,0 0 0 0 0,0 1 0 0 0,0-1 0 0 0,0 0-1 0 0,0 0 1 0 0,0 0 0 0 0,1 0 0 0 0,1-1 0 0 0,4 1-32 0 0,-1-1 1 0 0,1 0 0 0 0,-1-1 0 0 0,0 0 0 0 0,1 0 0 0 0,-1 0 0 0 0,0-1 0 0 0,0 0 0 0 0,9-6 0 0 0,53-42-2311 0 0,-64 47 1650 0 0,0-1-1 0 0,0 0 1 0 0,0 0-1 0 0,-1 0 1 0 0,1 0-1 0 0,-1-1 1 0 0,0 0-1 0 0,-1 0 1 0 0,0 0-1 0 0,4-7 0 0 0,-3-31-5799 0 0,9 3-222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8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15307 0 0,'70'-39'9767'0'0,"-44"23"-8719"0"0,1 1 1 0 0,55-22 0 0 0,-73 34-1029 0 0,-1 0 1 0 0,1 1 0 0 0,0 0-1 0 0,0 1 1 0 0,-1 0 0 0 0,1 0 0 0 0,0 1-1 0 0,0 0 1 0 0,0 1 0 0 0,0-1-1 0 0,0 2 1 0 0,-1-1 0 0 0,1 1-1 0 0,14 6 1 0 0,-19-7-2 0 0,-1 1 0 0 0,1 0 1 0 0,-1 0-1 0 0,0 0 0 0 0,1 0 0 0 0,-1 0 0 0 0,0 1 0 0 0,0-1 0 0 0,-1 1 1 0 0,1 0-1 0 0,0 0 0 0 0,-1 0 0 0 0,0 0 0 0 0,0 0 0 0 0,0 1 1 0 0,0-1-1 0 0,2 5 0 0 0,-2-1-1 0 0,0-1-1 0 0,-1 1 1 0 0,0 0-1 0 0,0-1 1 0 0,0 1 0 0 0,-1 0-1 0 0,0 0 1 0 0,0 0-1 0 0,-1 8 1 0 0,-3 3-27 0 0,0 0 0 0 0,0 0 0 0 0,-2-1 0 0 0,0 1 0 0 0,-1-2 0 0 0,-14 26 0 0 0,-23 19-117 0 0,34-49 76 0 0,0 0 1 0 0,1 1-1 0 0,1 0 1 0 0,-12 25-1 0 0,20-37 39 0 0,-1 0 1 0 0,1 0-1 0 0,-1 0 0 0 0,1 0 1 0 0,0 0-1 0 0,-1 0 0 0 0,1 0 1 0 0,0 0-1 0 0,0 0 0 0 0,0 0 1 0 0,0 0-1 0 0,0 0 0 0 0,0 0 1 0 0,0 0-1 0 0,0 0 0 0 0,0 0 0 0 0,1 0 1 0 0,-1 0-1 0 0,0 0 0 0 0,1 0 1 0 0,-1 0-1 0 0,1 0 0 0 0,-1 0 1 0 0,1 0-1 0 0,-1 0 0 0 0,1 0 1 0 0,0 1-1 0 0,1-1-3 0 0,0 0-1 0 0,0 0 1 0 0,0 0-1 0 0,-1 0 1 0 0,1 0-1 0 0,0 0 1 0 0,0-1-1 0 0,1 1 1 0 0,-1-1-1 0 0,0 1 1 0 0,0-1-1 0 0,4 1 1 0 0,5-1-77 0 0,0 0-1 0 0,1-1 1 0 0,-1 0-1 0 0,13-4 1 0 0,-10 1-205 0 0,0 0 1 0 0,-1-1-1 0 0,1-1 1 0 0,-1 0-1 0 0,0-1 1 0 0,-1-1-1 0 0,0 0 1 0 0,0 0-1 0 0,0-1 1 0 0,-1 0-1 0 0,13-16 1 0 0,-15 16-673 0 0,0-1 0 0 0,-1-1 0 0 0,-1 0 0 0 0,0 0 1 0 0,0 0-1 0 0,-1-1 0 0 0,8-21 0 0 0,-13 30 487 0 0,0-1 1 0 0,0 1-1 0 0,0-1 0 0 0,0 1 1 0 0,-1-1-1 0 0,0 0 0 0 0,1 1 1 0 0,-1-1-1 0 0,-1 0 0 0 0,1 1 1 0 0,0-1-1 0 0,-1 0 1 0 0,0 1-1 0 0,0-1 0 0 0,0 1 1 0 0,0-1-1 0 0,-1 1 0 0 0,1-1 1 0 0,-1 1-1 0 0,0 0 0 0 0,0 0 1 0 0,0 0-1 0 0,0 0 1 0 0,-4-3-1 0 0,-8-7-2716 0 0</inkml:trace>
  <inkml:trace contextRef="#ctx0" brushRef="#br0" timeOffset="1">335 105 11747 0 0,'10'-2'10486'0'0,"18"-8"-8910"0"0,-17 6-578 0 0,8-3-968 0 0,1 1 1 0 0,-1 1 0 0 0,1 1 0 0 0,0 1 0 0 0,-1 0-1 0 0,2 2 1 0 0,-1 0 0 0 0,0 1 0 0 0,21 3 0 0 0,-39-3-235 0 0,0 1 1 0 0,-1-1-1 0 0,1 1 1 0 0,0-1-1 0 0,0 1 1 0 0,-1 0-1 0 0,1-1 1 0 0,0 1-1 0 0,-1 0 1 0 0,1 0-1 0 0,-1 0 1 0 0,1 1-1 0 0,-1-1 1 0 0,2 1-1 0 0,-2 0-207 0 0,0-1 0 0 0,-1 0 0 0 0,1 1-1 0 0,-1-1 1 0 0,1 1 0 0 0,-1-1 0 0 0,1 1 0 0 0,-1-1-1 0 0,0 1 1 0 0,0-1 0 0 0,0 1 0 0 0,0-1 0 0 0,0 1 0 0 0,0 0-1 0 0,0-1 1 0 0,0 1 0 0 0,0-1 0 0 0,-1 1 0 0 0,1-1-1 0 0,-1 1 1 0 0,1-1 0 0 0,-1 0 0 0 0,0 1 0 0 0,-1 2 0 0 0,-10 17-6499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9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7001 0 0,'0'6'12955'0'0,"7"-6"-11378"0"0,4-2-569 0 0,3-3-336 0 0,2-3-280 0 0,4-4-136 0 0,5-1-112 0 0,2-5-80 0 0,0 2-224 0 0,3 0-552 0 0,-3 0-792 0 0,-2 2-1113 0 0,-2-4-1168 0 0,-7-2-472 0 0,-3 2-2648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9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50 115 11146 0 0,'-2'0'489'0'0,"1"1"-1"0"0,-1 0 1 0 0,0-1-1 0 0,1 1 0 0 0,-1 0 1 0 0,1 0-1 0 0,-1 0 1 0 0,1 0-1 0 0,0 0 1 0 0,-1 1-1 0 0,1-1 0 0 0,0 0 1 0 0,0 1-1 0 0,-2 2 1 0 0,2-2-142 0 0,0 1 0 0 0,0-1 1 0 0,0 1-1 0 0,0 0 0 0 0,0 0 1 0 0,0-1-1 0 0,1 1 1 0 0,-1 4-1 0 0,1 5-191 0 0,0 0 0 0 0,1 0 0 0 0,4 19 0 0 0,-1-11 347 0 0,-3-9-63 0 0,9 63-7 0 0,-3 38-5181 0 0,-7-93 3658 0 0,-1 1 0 0 0,-1-1 0 0 0,-1 0 0 0 0,0 0 0 0 0,-1 0 0 0 0,-2 0 0 0 0,-11 29 0 0 0,16-45 799 0 0,-8 24 5725 0 0,12-20-967 0 0,12-11-1379 0 0,22-14-1314 0 0,-15 6-1173 0 0,1 1 0 0 0,0 1 0 0 0,43-12 0 0 0,-61 21-564 0 0,0 0 0 0 0,0 0 1 0 0,0 0-1 0 0,0 0 0 0 0,0 1 0 0 0,0 0 0 0 0,0 0 0 0 0,0 0 1 0 0,0 1-1 0 0,0-1 0 0 0,-1 1 0 0 0,1 1 0 0 0,0-1 1 0 0,0 0-1 0 0,0 1 0 0 0,-1 0 0 0 0,1 0 0 0 0,-1 1 1 0 0,0-1-1 0 0,1 1 0 0 0,-1 0 0 0 0,0 0 0 0 0,-1 1 0 0 0,7 6 1 0 0,-6-5-115 0 0,0 1 1 0 0,-1 0-1 0 0,0 1 1 0 0,0-1-1 0 0,-1 0 1 0 0,1 1-1 0 0,-1 0 0 0 0,-1-1 1 0 0,2 14-1 0 0,2 16-5134 0 0,-3-16-1814 0 0</inkml:trace>
  <inkml:trace contextRef="#ctx0" brushRef="#br0" timeOffset="1">381 50 19708 0 0,'-1'-1'342'0'0,"0"1"-1"0"0,0-1 0 0 0,0 0 0 0 0,0 0 1 0 0,0 0-1 0 0,0 0 0 0 0,0-1 1 0 0,0 1-1 0 0,0 0 0 0 0,0 0 1 0 0,1 0-1 0 0,-1-1 0 0 0,1 1 1 0 0,-1 0-1 0 0,1-1 0 0 0,-1 1 1 0 0,1-1-1 0 0,-1-2 0 0 0,2 3-260 0 0,0 0 0 0 0,0 0 0 0 0,0 0 0 0 0,0 0-1 0 0,0 0 1 0 0,0 0 0 0 0,1 0 0 0 0,-1 0 0 0 0,0 0 0 0 0,0 0-1 0 0,1 1 1 0 0,-1-1 0 0 0,1 1 0 0 0,-1-1 0 0 0,0 1 0 0 0,1-1-1 0 0,-1 1 1 0 0,1 0 0 0 0,1 0 0 0 0,14-4 6 0 0,0 1-1 0 0,0 1 1 0 0,1 1 0 0 0,-1 1 0 0 0,0 0 0 0 0,1 1-1 0 0,-1 1 1 0 0,0 0 0 0 0,0 2 0 0 0,0 0 0 0 0,0 0-1 0 0,-1 2 1 0 0,23 10 0 0 0,-33-13-199 0 0,-1 1 0 0 0,0 0 1 0 0,0 0-1 0 0,0 0 0 0 0,-1 0 1 0 0,1 1-1 0 0,-1 0 0 0 0,0 0 0 0 0,0 0 1 0 0,-1 0-1 0 0,1 1 0 0 0,-1-1 1 0 0,-1 1-1 0 0,1 0 0 0 0,-1 0 0 0 0,0 0 1 0 0,0 0-1 0 0,0 0 0 0 0,-1 0 1 0 0,1 12-1 0 0,-1-9-609 0 0,-1-1 0 0 0,0 1 0 0 0,0-1 0 0 0,-1 0 1 0 0,0 1-1 0 0,-5 14 0 0 0,5-17-301 0 0,-1 0 0 0 0,0-1 0 0 0,-1 1 0 0 0,0-1 1 0 0,0 0-1 0 0,0 0 0 0 0,0 0 0 0 0,-1 0 0 0 0,-7 7 0 0 0,-12 9-6023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2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14955 0 0,'3'-1'560'0'0,"0"1"0"0"0,1 0 0 0 0,-1-1 0 0 0,0 1 0 0 0,0 0 0 0 0,0 1 0 0 0,0-1 0 0 0,0 1 0 0 0,0-1 0 0 0,0 1 0 0 0,0 0 0 0 0,0 0 0 0 0,0 0 0 0 0,0 1 0 0 0,-1-1 0 0 0,4 2 0 0 0,-1 1-175 0 0,0 0 0 0 0,-1-1 0 0 0,1 2 0 0 0,-1-1 0 0 0,0 0 0 0 0,0 1 0 0 0,6 10 0 0 0,-3-3-304 0 0,-1 1-1 0 0,0 0 0 0 0,0 0 1 0 0,-2 0-1 0 0,1 1 1 0 0,2 18-1 0 0,-5-21-269 0 0,-1-1 0 0 0,0 0 0 0 0,-1 1 0 0 0,0-1 0 0 0,-1 0 0 0 0,0 1 0 0 0,-1-1 0 0 0,0 0 0 0 0,0 0 0 0 0,-7 18 0 0 0,12-34 111 0 0,0 0 0 0 0,1 1 0 0 0,0-1 0 0 0,0 1 0 0 0,0 0 0 0 0,0 0 1 0 0,1 0-1 0 0,6-5 0 0 0,54-39 18 0 0,-31 24-615 0 0,-13 9-175 0 0,49-41-4673 0 0,-63 51 4265 0 0,0-1 1 0 0,-1 0 0 0 0,0 0-1 0 0,0-1 1 0 0,-1 0 0 0 0,0 0-1 0 0,5-9 1 0 0,-1-5-3809 0 0</inkml:trace>
  <inkml:trace contextRef="#ctx0" brushRef="#br0" timeOffset="1">434 6 8002 0 0,'-2'-1'611'0'0,"1"0"1"0"0,-1 1-1 0 0,1-1 1 0 0,-1 0-1 0 0,1 1 1 0 0,-1 0-1 0 0,0-1 1 0 0,1 1-1 0 0,-1 0 1 0 0,0-1-1 0 0,1 1 1 0 0,-1 0-1 0 0,0 0 0 0 0,-1 1 1 0 0,2-1-334 0 0,0 0 0 0 0,0 1 0 0 0,0-1 1 0 0,0 1-1 0 0,0-1 0 0 0,0 1 0 0 0,0-1 0 0 0,1 1 0 0 0,-1 0 0 0 0,0-1 0 0 0,0 1 1 0 0,1 0-1 0 0,-1-1 0 0 0,1 1 0 0 0,-1 0 0 0 0,0 0 0 0 0,1 0 0 0 0,-1 1 1 0 0,-1 4 246 0 0,0 0 0 0 0,0 0 1 0 0,1 1-1 0 0,0-1 1 0 0,0 1-1 0 0,0 7 1 0 0,0 4-23 0 0,-2 0-251 0 0,1 1-1 0 0,1 0 0 0 0,1 0 0 0 0,1 0 0 0 0,0 0 0 0 0,1 0 1 0 0,1 0-1 0 0,7 20 0 0 0,-9-37-250 0 0,0 0 0 0 0,0-1 0 0 0,0 1 0 0 0,0 0 0 0 0,0-1 0 0 0,1 1-1 0 0,-1-1 1 0 0,1 1 0 0 0,-1-1 0 0 0,1 0 0 0 0,0 1 0 0 0,-1-1 0 0 0,1 0 0 0 0,0 0 0 0 0,0 0 0 0 0,0 0 0 0 0,0-1 0 0 0,0 1 0 0 0,0-1 0 0 0,0 1 0 0 0,0-1 0 0 0,0 1 0 0 0,0-1 0 0 0,0 0 0 0 0,0 0 0 0 0,0 0 0 0 0,0 0-1 0 0,2-1 1 0 0,11 0-13 0 0,-1-1 0 0 0,0-1-1 0 0,15-4 1 0 0,-9 2-85 0 0,0 0-199 0 0,47-8-1045 0 0,-26 14-2630 0 0,-34 2-1737 0 0,-14-1 1454 0 0,-11-1-355 0 0,-1 3-953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0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10018 0 0,'-8'6'1516'0'0,"0"0"0"0"0,0 0 0 0 0,1 0 0 0 0,0 1 0 0 0,-6 8 0 0 0,9-10-833 0 0,0 1 0 0 0,0 0 0 0 0,1-1 0 0 0,-1 2 0 0 0,1-1 0 0 0,1 0 0 0 0,-3 8 0 0 0,4-9-502 0 0,-1 1 0 0 0,1 0 0 0 0,1 0 0 0 0,-1 0 0 0 0,1 0 0 0 0,0 0 0 0 0,1 0 0 0 0,-1-1-1 0 0,1 1 1 0 0,0 0 0 0 0,1 0 0 0 0,-1 0 0 0 0,1-1 0 0 0,0 1 0 0 0,0-1 0 0 0,1 1 0 0 0,0-1 0 0 0,0 0 0 0 0,7 9 0 0 0,-7-10-168 0 0,0-1 1 0 0,-1 0-1 0 0,1 0 1 0 0,0 0 0 0 0,1 0-1 0 0,-1 0 1 0 0,0-1-1 0 0,1 1 1 0 0,0-1-1 0 0,-1 0 1 0 0,1 0 0 0 0,0-1-1 0 0,0 1 1 0 0,0-1-1 0 0,0 0 1 0 0,6 1-1 0 0,-3-1-70 0 0,0-1 0 0 0,0 0-1 0 0,0 0 1 0 0,0 0-1 0 0,-1-1 1 0 0,1 0-1 0 0,0-1 1 0 0,0 0 0 0 0,8-3-1 0 0,3-3-1035 0 0,1 0 0 0 0,-1-2-1 0 0,-1 0 1 0 0,0-2 0 0 0,29-24 0 0 0,-9 1-4152 0 0,-7-4-3714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21845 0 0,'7'-4'382'0'0,"-1"0"0"0"0,1 1 0 0 0,0 0 0 0 0,0 0 1 0 0,0 0-1 0 0,0 1 0 0 0,0 0 0 0 0,9-1 0 0 0,-2 0 100 0 0,11-4-133 0 0,1 2 1 0 0,-1 1 0 0 0,31-2 0 0 0,-48 6-295 0 0,0-1 0 0 0,-1 2 0 0 0,1-1 0 0 0,0 1 0 0 0,-1 0 0 0 0,1 1 0 0 0,-1 0 0 0 0,1 0 0 0 0,-1 0 0 0 0,0 1 0 0 0,0 0 0 0 0,0 1 0 0 0,0-1 0 0 0,-1 1 0 0 0,8 7 0 0 0,-12-9-35 0 0,0 0 0 0 0,0 1 0 0 0,0-1 0 0 0,0 1 1 0 0,-1 0-1 0 0,1-1 0 0 0,-1 1 0 0 0,0 0 0 0 0,0 0 1 0 0,0 0-1 0 0,0 0 0 0 0,0 0 0 0 0,-1 0 1 0 0,1 0-1 0 0,-1 0 0 0 0,0 1 0 0 0,0-1 0 0 0,0 0 1 0 0,0 0-1 0 0,-1 0 0 0 0,1 0 0 0 0,-1 0 0 0 0,0 0 1 0 0,0 0-1 0 0,0 0 0 0 0,-2 4 0 0 0,-4 9-9 0 0,0 1-1 0 0,-2-1 1 0 0,-13 20 0 0 0,13-23-39 0 0,-19 28-84 0 0,-14 23-39 0 0,39-58 130 0 0,0 0 0 0 0,0 0 0 0 0,0 1-1 0 0,1-1 1 0 0,0 1 0 0 0,0-1 0 0 0,0 1 0 0 0,0 9-1 0 0,2-14 14 0 0,0 0-1 0 0,0 0 0 0 0,1 1 0 0 0,-1-1 0 0 0,1 0 0 0 0,-1 0 1 0 0,1 0-1 0 0,0 0 0 0 0,0 0 0 0 0,-1 0 0 0 0,2 0 1 0 0,-1 0-1 0 0,0 0 0 0 0,0 0 0 0 0,0 0 0 0 0,1-1 0 0 0,-1 1 1 0 0,1-1-1 0 0,0 1 0 0 0,-1-1 0 0 0,1 1 0 0 0,0-1 1 0 0,0 0-1 0 0,0 0 0 0 0,0 0 0 0 0,0 0 0 0 0,0 0 0 0 0,0 0 1 0 0,0-1-1 0 0,0 1 0 0 0,0-1 0 0 0,0 1 0 0 0,3-1 1 0 0,6 2-28 0 0,0-1 1 0 0,0 0-1 0 0,1-1 1 0 0,-1 0 0 0 0,14-2-1 0 0,-10 0-434 0 0,1-1-1 0 0,-1 0 1 0 0,1-2-1 0 0,-1 1 1 0 0,0-2-1 0 0,-1 0 1 0 0,0-1-1 0 0,0 0 1 0 0,0-1-1 0 0,-1-1 1 0 0,13-10-1 0 0,-15 9-1147 0 0,0 0 0 0 0,-1 0-1 0 0,0-1 1 0 0,0-1 0 0 0,-2 1 0 0 0,1-1 0 0 0,7-17-1 0 0,5-19-4907 0 0</inkml:trace>
  <inkml:trace contextRef="#ctx0" brushRef="#br0" timeOffset="1">358 31 14579 0 0,'6'13'6169'0'0,"3"-8"-5424"0"0,3 2-257 0 0,8-8 168 0 0,5-1 136 0 0,9-4-208 0 0,2 1-256 0 0,3-2-144 0 0,-1 0-168 0 0,-6 0-168 0 0,-3 3-328 0 0,-8 4-648 0 0,-5 2-1057 0 0,-7 3-1303 0 0,-10 2-1481 0 0,-8 6-2673 0 0</inkml:trace>
  <inkml:trace contextRef="#ctx0" brushRef="#br0" timeOffset="2">384 287 16852 0 0,'9'11'5681'0'0,"5"-5"-5161"0"0,6 1-464 0 0,6-7 24 0 0,3-2 0 0 0,5-5-96 0 0,-2-2-344 0 0,2-6-632 0 0,-1-1-905 0 0,-3-3-1199 0 0,-3-3-1345 0 0,-6-1-3185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17060 0 0,'-1'0'407'0'0,"-1"1"1"0"0,0 0-1 0 0,1-1 1 0 0,-1 1-1 0 0,1 0 1 0 0,0 0 0 0 0,-1 0-1 0 0,1 0 1 0 0,-1 0-1 0 0,1 0 1 0 0,0 1-1 0 0,0-1 1 0 0,0 0-1 0 0,0 0 1 0 0,0 1 0 0 0,-1 1-1 0 0,1 0-119 0 0,0-1 0 0 0,0 1 0 0 0,0 0 0 0 0,0-1 0 0 0,1 1 0 0 0,-1 0 0 0 0,1 0 0 0 0,0 0 0 0 0,0 3 0 0 0,1 6-100 0 0,0 0 1 0 0,1 0 0 0 0,6 21-1 0 0,-3-15 435 0 0,1 5-522 0 0,26 133 38 0 0,-27-127-1601 0 0,-1 46-1 0 0,-3-68 587 0 0,-2-1 1 0 0,1 1-1 0 0,-1 0 0 0 0,0 0 0 0 0,-2 7 1 0 0,2-11 220 0 0,0-1 1 0 0,1 0-1 0 0,-1 0 1 0 0,0 0-1 0 0,-1 0 1 0 0,1 0-1 0 0,0-1 1 0 0,-1 1-1 0 0,1 0 1 0 0,-1 0-1 0 0,1-1 1 0 0,-3 2-1 0 0,-11 8-6509 0 0</inkml:trace>
  <inkml:trace contextRef="#ctx0" brushRef="#br0" timeOffset="1">0 633 15379 0 0,'2'25'3697'0'0,"5"-2"-936"0"0,4 2-801 0 0,5-3-648 0 0,-2-9-463 0 0,4-5-249 0 0,2-2-168 0 0,1-4-192 0 0,4-4-96 0 0,2-7-104 0 0,0-2-40 0 0,-2-1-144 0 0,2-6-336 0 0,-2 2-697 0 0,-5-1-1183 0 0,-4 3-1705 0 0,-13-6-1632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1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55 129 18892 0 0,'-15'-5'2302'0'0,"12"4"-1740"0"0,0 0 0 0 0,0-1 1 0 0,-1 1-1 0 0,1 0 0 0 0,-1 1 0 0 0,1-1 1 0 0,0 1-1 0 0,-1 0 0 0 0,-6 0 0 0 0,44 9 396 0 0,-19-8-1070 0 0,1-1 0 0 0,-1-1 0 0 0,0 0 0 0 0,0-1 0 0 0,1-1 0 0 0,-1-1 0 0 0,-1 0 0 0 0,1 0 0 0 0,16-9 1 0 0,-21 8-650 0 0,1 0 1 0 0,-1 0-1 0 0,-1-1 1 0 0,1-1-1 0 0,-1 0 1 0 0,0 0-1 0 0,14-15 1 0 0,-22 21 575 0 0,-1 1-1 0 0,1-1 1 0 0,0 1 0 0 0,-1-1-1 0 0,1 0 1 0 0,-1 1-1 0 0,1-1 1 0 0,-1 0 0 0 0,1 1-1 0 0,-1-1 1 0 0,0 0 0 0 0,1 0-1 0 0,-1 1 1 0 0,0-1-1 0 0,1 0 1 0 0,-1 0 0 0 0,0 0-1 0 0,0 1 1 0 0,0-1 0 0 0,0 0-1 0 0,0 0 1 0 0,0 0-1 0 0,0 1 1 0 0,0-1 0 0 0,0 0-1 0 0,0 0 1 0 0,0 0 0 0 0,-1-1-1 0 0,0 2-91 0 0,0-1 0 0 0,0 0-1 0 0,0 0 1 0 0,0 1 0 0 0,0-1-1 0 0,0 0 1 0 0,0 1 0 0 0,0-1 0 0 0,0 1-1 0 0,0 0 1 0 0,-1-1 0 0 0,1 1-1 0 0,0 0 1 0 0,0 0 0 0 0,0 0 0 0 0,-3-1-1 0 0,-4 1-454 0 0,0 0 0 0 0,0 1 0 0 0,0-1 0 0 0,0 2 0 0 0,-7 1 0 0 0,-30 15 316 0 0,38-15 1090 0 0,0 1 0 0 0,1 1 0 0 0,0-1 0 0 0,0 1 0 0 0,0 0 0 0 0,-8 9 0 0 0,9-8 39 0 0,1 0 0 0 0,0 0-1 0 0,0 0 1 0 0,1 1 0 0 0,-1-1 0 0 0,1 1-1 0 0,1 0 1 0 0,0 0 0 0 0,0 0 0 0 0,0 0-1 0 0,1 0 1 0 0,-1 0 0 0 0,1 13 0 0 0,1-1-250 0 0,0 0 0 0 0,1 0 0 0 0,1-1 0 0 0,5 26 0 0 0,-5-37-695 0 0,1 1-1 0 0,-1-1 1 0 0,1 0 0 0 0,0 0-1 0 0,8 12 1 0 0,-9-15-215 0 0,1-1 0 0 0,0 0 1 0 0,-1 0-1 0 0,1 0 0 0 0,0 0 0 0 0,1 0 1 0 0,-1 0-1 0 0,0-1 0 0 0,1 0 1 0 0,-1 1-1 0 0,7 1 0 0 0,-8-3 6 0 0,-1 0-1 0 0,1-1 1 0 0,-1 1-1 0 0,1-1 1 0 0,0 0 0 0 0,-1 0-1 0 0,1 1 1 0 0,0-1-1 0 0,-1 0 1 0 0,1-1-1 0 0,0 1 1 0 0,-1 0 0 0 0,1 0-1 0 0,0-1 1 0 0,2 0-1 0 0,10-4-5016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15579 0 0,'21'29'7464'0'0,"5"22"-5223"0"0,-18-30-2114 0 0,0 0-1 0 0,-1 0 1 0 0,-1 0 0 0 0,-1 1 0 0 0,-1 0-1 0 0,2 29 1 0 0,-5-40-449 0 0,-2-1-1 0 0,1 1 1 0 0,-1 0 0 0 0,-1 0 0 0 0,0 0-1 0 0,0-1 1 0 0,-1 1 0 0 0,0-1-1 0 0,-1 1 1 0 0,-1-1 0 0 0,1-1-1 0 0,-1 1 1 0 0,-1 0 0 0 0,-13 16 0 0 0,10-16-306 0 0,0 1 0 0 0,-1-1 1 0 0,-1-1-1 0 0,-16 12 1 0 0,24-18 654 0 0,0-1 1 0 0,-1 1 0 0 0,1-1-1 0 0,0 0 1 0 0,-1-1 0 0 0,0 1-1 0 0,1 0 1 0 0,-1-1 0 0 0,0 0 0 0 0,0 0-1 0 0,0 0 1 0 0,0-1 0 0 0,0 1-1 0 0,0-1 1 0 0,0 0 0 0 0,0 0-1 0 0,0 0 1 0 0,0-1 0 0 0,0 1-1 0 0,-6-2 1 0 0,10 1 57 0 0,-1 1 0 0 0,0 0 0 0 0,1 0 0 0 0,-1-1 0 0 0,0 1 0 0 0,1 0 0 0 0,-1-1 0 0 0,0 1 1 0 0,1 0-1 0 0,-1-1 0 0 0,1 1 0 0 0,-1-1 0 0 0,0 1 0 0 0,1-1 0 0 0,-1 1 0 0 0,1-1 0 0 0,0 0 0 0 0,-1 1 0 0 0,1-1 0 0 0,-1 0 0 0 0,1 1 0 0 0,0-1 0 0 0,0 0 0 0 0,-1 1 0 0 0,1-1 0 0 0,0 0 0 0 0,0 1 1 0 0,0-1-1 0 0,0 0 0 0 0,0-1 0 0 0,0 1 28 0 0,1-1 0 0 0,-1 0 1 0 0,1 1-1 0 0,0-1 0 0 0,0 1 1 0 0,0-1-1 0 0,0 1 0 0 0,0-1 1 0 0,0 1-1 0 0,0 0 0 0 0,0-1 1 0 0,2-1-1 0 0,5-3 216 0 0,0 0 0 0 0,0 0-1 0 0,14-7 1 0 0,29-9 16 0 0,0 3 0 0 0,1 1-1 0 0,96-18 1 0 0,-137 34-521 0 0,51-8-462 0 0,-58 9 279 0 0,-1 1 1 0 0,0 0 0 0 0,1 0 0 0 0,-1 0-1 0 0,0 1 1 0 0,0-1 0 0 0,1 1 0 0 0,-1 0-1 0 0,0 0 1 0 0,0 0 0 0 0,0 0-1 0 0,0 0 1 0 0,0 1 0 0 0,0-1 0 0 0,5 4-1 0 0,-1 6-4503 0 0,-8 5-3144 0 0</inkml:trace>
  <inkml:trace contextRef="#ctx0" brushRef="#br0" timeOffset="1">105 693 20644 0 0,'2'-7'1825'0'0,"3"0"-961"0"0,6-2 48 0 0,9-5-16 0 0,10 3-368 0 0,10-1-183 0 0,3-3-105 0 0,5-1-80 0 0,2 0-128 0 0,-2 0-360 0 0,1 2-721 0 0,-4-1-1207 0 0,-2 1-1673 0 0,-6-6-1440 0 0,-5 4-3001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46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72 14243 0 0,'-1'0'293'0'0,"0"0"-1"0"0,0 0 1 0 0,0 0-1 0 0,0 0 1 0 0,0 0 0 0 0,0 0-1 0 0,0 0 1 0 0,0 0 0 0 0,1-1-1 0 0,-1 1 1 0 0,0 0-1 0 0,0-1 1 0 0,0 1 0 0 0,0 0-1 0 0,0-1 1 0 0,1 1-1 0 0,-1-1 1 0 0,0 1 0 0 0,0-1-1 0 0,1 1 1 0 0,-1-1-1 0 0,0 0 1 0 0,1 0 0 0 0,-1 1-1 0 0,1-1 1 0 0,-2-1-1 0 0,3 1-169 0 0,-1 0-1 0 0,0 0 0 0 0,1 0 1 0 0,-1 0-1 0 0,1 0 0 0 0,-1 0 1 0 0,1 0-1 0 0,-1 0 0 0 0,1 0 0 0 0,0 0 1 0 0,-1 0-1 0 0,1 1 0 0 0,0-1 1 0 0,0 0-1 0 0,0 1 0 0 0,-1-1 1 0 0,1 0-1 0 0,1 0 0 0 0,7-5-90 0 0,0 1 0 0 0,1 0 0 0 0,13-6 0 0 0,-13 8 17 0 0,1-1 1 0 0,-1 1-1 0 0,1 1 1 0 0,0 0-1 0 0,-1 1 1 0 0,1 0-1 0 0,0 0 1 0 0,18 3-1 0 0,-26-2 4 0 0,0 0 0 0 0,0 1 0 0 0,0 0 0 0 0,0-1 0 0 0,0 1 0 0 0,0 0 0 0 0,0 1 0 0 0,-1-1 0 0 0,1 0 0 0 0,0 1 0 0 0,-1 0 0 0 0,1 0 0 0 0,-1-1 0 0 0,1 1 0 0 0,-1 1 0 0 0,0-1 0 0 0,0 0 0 0 0,0 0-1 0 0,0 1 1 0 0,0-1 0 0 0,-1 1 0 0 0,1 0 0 0 0,-1 0 0 0 0,0-1 0 0 0,1 1 0 0 0,-1 0 0 0 0,-1 0 0 0 0,1 0 0 0 0,0 0 0 0 0,-1 0 0 0 0,1 0 0 0 0,-1 0 0 0 0,0 0 0 0 0,0 5 0 0 0,-1 8-154 0 0,-1-1 0 0 0,-1 0-1 0 0,0 0 1 0 0,-1 0 0 0 0,0-1 0 0 0,-1 1 0 0 0,-1-1 0 0 0,0 0 0 0 0,-1-1 0 0 0,-10 16 0 0 0,38-45-16301 0 0,-16 12 13713 0 0,6-6-2466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2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18460 0 0,'3'-1'334'0'0,"1"0"1"0"0,0 1-1 0 0,0-1 0 0 0,0 1 0 0 0,-1 0 1 0 0,1 0-1 0 0,0 0 0 0 0,5 2 1 0 0,8-1 126 0 0,29-3 384 0 0,-33 0-611 0 0,-1 1 0 0 0,1 1 0 0 0,0 0 0 0 0,0 1 0 0 0,0 0 0 0 0,0 1 0 0 0,-1 0 0 0 0,1 1 0 0 0,14 5 0 0 0,-25-7-207 0 0,0 0 1 0 0,-1 0-1 0 0,1 0 0 0 0,-1 0 1 0 0,1 0-1 0 0,-1 0 1 0 0,1 0-1 0 0,-1 0 0 0 0,0 0 1 0 0,0 1-1 0 0,1-1 1 0 0,-1 0-1 0 0,0 1 0 0 0,0-1 1 0 0,-1 1-1 0 0,1 0 1 0 0,0-1-1 0 0,0 1 0 0 0,-1 0 1 0 0,1-1-1 0 0,-1 1 1 0 0,1 2-1 0 0,-1-1-10 0 0,0 0-1 0 0,0 1 1 0 0,-1-1 0 0 0,1 0-1 0 0,-1 0 1 0 0,0 1-1 0 0,1-1 1 0 0,-1 0 0 0 0,-1 0-1 0 0,1 0 1 0 0,-3 4 0 0 0,-5 7-66 0 0,0 0 0 0 0,-1-1 0 0 0,-21 22 0 0 0,26-30 24 0 0,-34 35-46 0 0,21-24 166 0 0,2 1 1 0 0,0 1-1 0 0,-27 39 1 0 0,43-56-79 0 0,-1 0 0 0 0,0 0 0 0 0,0 0 0 0 0,1 0 0 0 0,-1 0-1 0 0,1 0 1 0 0,-1 0 0 0 0,1 0 0 0 0,-1 0 0 0 0,1 0 0 0 0,0 0 0 0 0,0 0 0 0 0,-1 1 0 0 0,1-1 0 0 0,0 0 0 0 0,0 0 0 0 0,0 0-1 0 0,0 0 1 0 0,0 0 0 0 0,0 0 0 0 0,1 1 0 0 0,-1-1 0 0 0,0 0 0 0 0,1 0 0 0 0,-1 0 0 0 0,0 0 0 0 0,1 0 0 0 0,0 1 0 0 0,1-1-8 0 0,-1 0 1 0 0,1 0 0 0 0,0 0-1 0 0,-1 0 1 0 0,1 0-1 0 0,0 0 1 0 0,-1-1 0 0 0,1 1-1 0 0,0-1 1 0 0,0 1 0 0 0,0-1-1 0 0,0 0 1 0 0,0 0-1 0 0,-1 0 1 0 0,4 0 0 0 0,9-1-9 0 0,0 0 0 0 0,0-1 0 0 0,20-6 0 0 0,0-4-449 0 0,0 0 0 0 0,-1-3 0 0 0,38-22-1 0 0,21-9-4962 0 0,-73 39 2051 0 0,-14 7-213 0 0,-10 6-269 0 0,-5 3-1286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9490 0 0,'-6'23'4238'0'0,"1"-1"1"0"0,-2 29-1 0 0,4-28-2956 0 0,-1 1 0 0 0,-10 32 0 0 0,12-49-1332 0 0,0-1 1 0 0,-1 0-1 0 0,0 0 0 0 0,0 0 1 0 0,0 0-1 0 0,-1 0 0 0 0,0-1 1 0 0,0 1-1 0 0,0-1 0 0 0,-1 0 1 0 0,0 0-1 0 0,-11 7 0 0 0,16-11 28 0 0,-1 0 1 0 0,0-1-1 0 0,1 0 0 0 0,-1 1 0 0 0,0-1 0 0 0,0 1 0 0 0,0-1 0 0 0,1 0 0 0 0,-1 0 0 0 0,0 1 0 0 0,0-1 0 0 0,0 0 0 0 0,0 0 0 0 0,0 0 0 0 0,0 0 0 0 0,1 0 0 0 0,-1 0 0 0 0,0 0 0 0 0,0 0 0 0 0,0 0 1 0 0,0-1-1 0 0,0 1 0 0 0,-1-1 0 0 0,2 1 21 0 0,0-1 1 0 0,-1 1-1 0 0,1 0 1 0 0,0-1-1 0 0,0 1 1 0 0,-1-1-1 0 0,1 1 1 0 0,0-1-1 0 0,0 1 1 0 0,0-1-1 0 0,0 1 1 0 0,0-1-1 0 0,0 1 1 0 0,0-1-1 0 0,0 1 1 0 0,0-1-1 0 0,0 1 1 0 0,0-1-1 0 0,0 1 1 0 0,0-1-1 0 0,0 1 1 0 0,0 0 0 0 0,0-1-1 0 0,1 1 1 0 0,-1-1-1 0 0,0 1 1 0 0,0-1-1 0 0,1 1 1 0 0,-1-1-1 0 0,0 1 1 0 0,0 0-1 0 0,1-1 1 0 0,-1 1-1 0 0,1 0 1 0 0,-1-1-1 0 0,0 1 1 0 0,1 0-1 0 0,-1 0 1 0 0,1-1-1 0 0,-1 1 1 0 0,0 0-1 0 0,1 0 1 0 0,0-1-1 0 0,14-8 85 0 0,0 1 1 0 0,0 0-1 0 0,0 2 0 0 0,1-1 0 0 0,0 2 0 0 0,24-6 0 0 0,-4 1-217 0 0,-16 3-99 0 0,53-13-2373 0 0,-24 17-3282 0 0,-48 3 5810 0 0,-1 0 0 0 0,0 0 0 0 0,0 0 0 0 0,0 0 0 0 0,0 0 0 0 0,1 0 0 0 0,-1 0 0 0 0,0 1 0 0 0,0-1 1 0 0,0 0-1 0 0,1 0 0 0 0,-1 0 0 0 0,0 0 0 0 0,0 0 0 0 0,1 0 0 0 0,-1 0 0 0 0,0 0 0 0 0,0 0 0 0 0,0 0 0 0 0,1 0 0 0 0,-1 0 0 0 0,0 0 0 0 0,0-1 0 0 0,0 1 0 0 0,1 0 1 0 0,-1 0-1 0 0,0 0 0 0 0,0 0 0 0 0,0 0 0 0 0,1 0 0 0 0,-1 0 0 0 0,0-1 0 0 0,0 1 0 0 0,0 0 0 0 0,0 0 0 0 0,0 0 0 0 0,1 0 0 0 0,-1-1 0 0 0,0 1 0 0 0,0 0 0 0 0,0 0 1 0 0,0 0-1 0 0,0 0 0 0 0,0-1 0 0 0,0 1 0 0 0,0 0 0 0 0,0 0 0 0 0,0-1 0 0 0,0 1 0 0 0,0 0 0 0 0,0 0 0 0 0,0 0 0 0 0,0-1 0 0 0,0 1 0 0 0,-7-9-2604 0 0,6 7 1744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3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29 20492 0 0,'-5'0'2680'0'0,"8"0"-863"0"0,12-2-467 0 0,0-4-1114 0 0,0 2 0 0 0,0-1 0 0 0,0 2 0 0 0,0 0 0 0 0,26-2-1 0 0,-36 5-216 0 0,-1 0 0 0 0,1 0 0 0 0,-1 0 0 0 0,1 1 0 0 0,-1 0-1 0 0,1 0 1 0 0,-1 0 0 0 0,1 0 0 0 0,-1 1 0 0 0,0 0-1 0 0,0 0 1 0 0,0 0 0 0 0,0 0 0 0 0,0 1 0 0 0,0-1 0 0 0,0 1-1 0 0,-1 0 1 0 0,0 0 0 0 0,1 0 0 0 0,-1 1 0 0 0,0-1-1 0 0,-1 1 1 0 0,5 7 0 0 0,0 2-138 0 0,-2 0-1 0 0,0 1 1 0 0,0-1 0 0 0,-1 1-1 0 0,-1 0 1 0 0,0 1 0 0 0,-1-1 0 0 0,-1 0-1 0 0,0 1 1 0 0,-1-1 0 0 0,-2 22-1 0 0,1-22-408 0 0,-1-1-1 0 0,-1 1 0 0 0,0-1 1 0 0,-1 0-1 0 0,0 0 0 0 0,-1 0 1 0 0,-9 16-1 0 0,11-24 70 0 0,0-1 0 0 0,0 1 0 0 0,0-1 1 0 0,-1 0-1 0 0,1 0 0 0 0,-1-1 0 0 0,0 1 0 0 0,-1-1 0 0 0,1 0 1 0 0,-1 0-1 0 0,1 0 0 0 0,-1 0 0 0 0,0-1 0 0 0,0 0 1 0 0,0 0-1 0 0,0 0 0 0 0,0-1 0 0 0,0 0 0 0 0,-6 1 0 0 0,-40 15 903 0 0,50-17-205 0 0,0 1-1 0 0,-1-1 1 0 0,1 1 0 0 0,0-1-1 0 0,0 1 1 0 0,0 0-1 0 0,0 0 1 0 0,0-1 0 0 0,0 1-1 0 0,0 0 1 0 0,0 0-1 0 0,0 0 1 0 0,0 0 0 0 0,0 0-1 0 0,0 0 1 0 0,1 0-1 0 0,-1 1 1 0 0,0-1-1 0 0,1 0 1 0 0,-1 0 0 0 0,1 0-1 0 0,-1 1 1 0 0,1-1-1 0 0,0 0 1 0 0,-1 1 0 0 0,1-1-1 0 0,0 0 1 0 0,0 1-1 0 0,0 1 1 0 0,1-2-79 0 0,-1 0 0 0 0,1 0 0 0 0,-1 0 1 0 0,1 0-1 0 0,0 0 0 0 0,-1 0 0 0 0,1-1 0 0 0,0 1 0 0 0,0 0 0 0 0,0 0 1 0 0,-1-1-1 0 0,1 1 0 0 0,0 0 0 0 0,0-1 0 0 0,0 1 0 0 0,0-1 0 0 0,0 1 1 0 0,0-1-1 0 0,1 1 0 0 0,-1-1 0 0 0,0 0 0 0 0,0 0 0 0 0,0 1 0 0 0,0-1 1 0 0,0 0-1 0 0,0 0 0 0 0,1 0 0 0 0,-1 0 0 0 0,0 0 0 0 0,0-1 0 0 0,0 1 1 0 0,0 0-1 0 0,0 0 0 0 0,1-1 0 0 0,22-5 287 0 0,-1-1-1 0 0,0-1 1 0 0,35-18-1 0 0,-28 12-525 0 0,36-11 0 0 0,-5 13-1533 0 0,-27 5-1790 0 0,-1-1-4374 0 0,-14 1-1100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3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19 20244 0 0,'0'0'65'0'0,"-1"0"0"0"0,1 0 0 0 0,0-1-1 0 0,-1 1 1 0 0,1 0 0 0 0,0-1 0 0 0,0 1-1 0 0,0-1 1 0 0,0 1 0 0 0,-1 0 0 0 0,1-1 0 0 0,0 1-1 0 0,0-1 1 0 0,0 1 0 0 0,0 0 0 0 0,0-1-1 0 0,0 1 1 0 0,0-1 0 0 0,0 1 0 0 0,0 0-1 0 0,0-1 1 0 0,0 1 0 0 0,0-1 0 0 0,0 1 0 0 0,0 0-1 0 0,0-1 1 0 0,1 1 0 0 0,-1-1 0 0 0,0 1-1 0 0,0 0 1 0 0,0-1 0 0 0,1 1 0 0 0,-1 0-1 0 0,0-1 1 0 0,1 1 0 0 0,16-6 1127 0 0,22 6-257 0 0,-34 1-848 0 0,1-1 1 0 0,0 1-1 0 0,0 1 1 0 0,-1-1 0 0 0,1 1-1 0 0,-1 0 1 0 0,1 0-1 0 0,-1 0 1 0 0,0 1 0 0 0,0 0-1 0 0,0 0 1 0 0,0 0 0 0 0,0 0-1 0 0,-1 1 1 0 0,1 0-1 0 0,-1 0 1 0 0,0 0 0 0 0,0 1-1 0 0,-1-1 1 0 0,6 10-1 0 0,-5-8-59 0 0,-1 1 0 0 0,-1 0-1 0 0,1 1 1 0 0,-1-1 0 0 0,0 0-1 0 0,-1 1 1 0 0,0 0-1 0 0,0-1 1 0 0,0 1 0 0 0,-1-1-1 0 0,0 1 1 0 0,-1 0 0 0 0,0-1-1 0 0,0 1 1 0 0,-4 11-1 0 0,-4 10-88 0 0,-2-1-1 0 0,-26 50 1 0 0,21-46 12 0 0,-19 49 0 0 0,35-80 46 0 0,-1 0 1 0 0,1 0-1 0 0,0 0 1 0 0,-1 0 0 0 0,1 0-1 0 0,0 0 1 0 0,0 0-1 0 0,-1 0 1 0 0,1 0 0 0 0,0 0-1 0 0,0 0 1 0 0,0 0-1 0 0,0 0 1 0 0,0 1 0 0 0,1-1-1 0 0,-1 0 1 0 0,0 0-1 0 0,0 0 1 0 0,1 0 0 0 0,-1 0-1 0 0,0 0 1 0 0,1 0-1 0 0,-1 0 1 0 0,1 0 0 0 0,0-1-1 0 0,-1 1 1 0 0,2 1-1 0 0,0-1-2 0 0,-1 0 0 0 0,1 0 0 0 0,0 0-1 0 0,0-1 1 0 0,-1 1 0 0 0,1-1 0 0 0,0 0-1 0 0,0 1 1 0 0,0-1 0 0 0,-1 0-1 0 0,1 0 1 0 0,0 0 0 0 0,0 0 0 0 0,3-1-1 0 0,9-1-16 0 0,0-2-1 0 0,0 1 0 0 0,15-8 1 0 0,-26 10 23 0 0,16-7-188 0 0,0-1 0 0 0,0 0 1 0 0,27-19-1 0 0,15-20-4035 0 0,-59 46 3581 0 0,0 0 1 0 0,1 0-1 0 0,-1-1 1 0 0,0 1-1 0 0,0-1 1 0 0,-1 1 0 0 0,1-1-1 0 0,0 0 1 0 0,-1 0-1 0 0,1 0 1 0 0,-1 1-1 0 0,0-1 1 0 0,0 0 0 0 0,0-1-1 0 0,-1 1 1 0 0,1 0-1 0 0,0-6 1 0 0,-1-11-5568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4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53 14787 0 0,'-1'0'371'0'0,"0"0"0"0"0,0 0 0 0 0,0 0 0 0 0,0 0 0 0 0,0 0 0 0 0,-1 1 0 0 0,1-1 0 0 0,0 0 0 0 0,0 1 0 0 0,0-1 1 0 0,0 1-1 0 0,0-1 0 0 0,0 1 0 0 0,0-1 0 0 0,0 1 0 0 0,0 0 0 0 0,1 0 0 0 0,-1-1 0 0 0,0 1 0 0 0,0 0 0 0 0,0 1 0 0 0,-1 1-84 0 0,1 0 0 0 0,0-1 0 0 0,-1 1 1 0 0,1 0-1 0 0,1-1 0 0 0,-1 1 0 0 0,0 0 0 0 0,0 4 0 0 0,0 8-447 0 0,1-1-1 0 0,2 26 0 0 0,-1-29 704 0 0,0-2-585 0 0,-1 0 1 0 0,2 0-1 0 0,0 0 1 0 0,0 0-1 0 0,0 0 1 0 0,1-1-1 0 0,0 1 1 0 0,1-1-1 0 0,8 15 1 0 0,-10-20-38 0 0,1 0 0 0 0,-1 0 1 0 0,1 0-1 0 0,-1 0 0 0 0,1-1 1 0 0,0 1-1 0 0,0-1 0 0 0,0 0 0 0 0,1 0 1 0 0,-1 0-1 0 0,0 0 0 0 0,1 0 0 0 0,-1-1 1 0 0,1 0-1 0 0,-1 1 0 0 0,1-1 1 0 0,0-1-1 0 0,0 1 0 0 0,-1 0 0 0 0,1-1 1 0 0,0 0-1 0 0,0 0 0 0 0,0 0 0 0 0,-1 0 1 0 0,1-1-1 0 0,4 0 0 0 0,-2 0-588 0 0,1-1 0 0 0,-1 1 0 0 0,-1-1 0 0 0,1 0 0 0 0,0-1 0 0 0,0 1 0 0 0,-1-1 0 0 0,1 0 0 0 0,-1 0 0 0 0,0-1-1 0 0,0 0 1 0 0,0 0 0 0 0,-1 0 0 0 0,5-5 0 0 0,4-4-2763 0 0,8 9-2147 0 0</inkml:trace>
  <inkml:trace contextRef="#ctx0" brushRef="#br0" timeOffset="1">244 35 9290 0 0,'-14'-29'7090'0'0,"8"24"-2841"0"0,5 20-1754 0 0,18 151-433 0 0,-1-56-3770 0 0,-3-22-2850 0 0,-6-55 28 0 0,11 8-3435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4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21 116 21221 0 0,'-2'3'233'0'0,"0"0"1"0"0,0-1-1 0 0,0 1 1 0 0,0 0 0 0 0,0 0-1 0 0,1 1 1 0 0,-1-1-1 0 0,1 0 1 0 0,0 0 0 0 0,0 1-1 0 0,0-1 1 0 0,1 1 0 0 0,-1-1-1 0 0,1 5 1 0 0,0-6-206 0 0,0-1 0 0 0,0 1 0 0 0,0 0 0 0 0,1 0 1 0 0,-1 0-1 0 0,1 0 0 0 0,-1-1 0 0 0,1 1 0 0 0,0 0 0 0 0,0-1 1 0 0,0 1-1 0 0,0 0 0 0 0,0-1 0 0 0,0 1 0 0 0,0-1 0 0 0,0 1 1 0 0,1-1-1 0 0,-1 0 0 0 0,0 0 0 0 0,1 1 0 0 0,-1-1 0 0 0,1 0 1 0 0,-1 0-1 0 0,1-1 0 0 0,0 1 0 0 0,0 0 0 0 0,-1 0 0 0 0,3 0 0 0 0,-3-1-47 0 0,-1-1-1 0 0,1 1 0 0 0,-1 0 0 0 0,1 0 0 0 0,-1-1 1 0 0,0 1-1 0 0,1 0 0 0 0,-1-1 0 0 0,0 1 1 0 0,1 0-1 0 0,-1-1 0 0 0,0 1 0 0 0,1 0 0 0 0,-1-1 1 0 0,0 1-1 0 0,0-1 0 0 0,0 1 0 0 0,1-1 0 0 0,-1 1 1 0 0,0-1-1 0 0,0 1 0 0 0,0-1 0 0 0,0 1 0 0 0,0 0 1 0 0,0-1-1 0 0,0 1 0 0 0,0-1 0 0 0,0 1 0 0 0,0-1 1 0 0,0 0-1 0 0,1-19-286 0 0,-1 19 296 0 0,-1-20-64 0 0,1 3 55 0 0,0 0 0 0 0,1 0 0 0 0,3-18 0 0 0,-4 33 21 0 0,0 0-1 0 0,1 0 0 0 0,-1 1 0 0 0,1-1 0 0 0,0 0 0 0 0,0 0 0 0 0,0 0 0 0 0,0 1 0 0 0,1-1 0 0 0,-1 0 0 0 0,1 1 0 0 0,-1 0 0 0 0,1-1 0 0 0,0 1 0 0 0,0 0 0 0 0,0 0 0 0 0,0 0 0 0 0,0 0 0 0 0,1 0 0 0 0,-1 0 0 0 0,1 1 0 0 0,-1-1 0 0 0,1 1 0 0 0,-1 0 0 0 0,5-2 0 0 0,-5 2 11 0 0,1 1-1 0 0,-1-1 0 0 0,1 0 1 0 0,0 1-1 0 0,0 0 0 0 0,-1 0 1 0 0,1 0-1 0 0,0 0 0 0 0,-1 0 1 0 0,1 0-1 0 0,0 1 0 0 0,-1-1 1 0 0,1 1-1 0 0,0 0 0 0 0,-1 0 1 0 0,1 0-1 0 0,-1 0 0 0 0,0 0 1 0 0,1 0-1 0 0,-1 1 0 0 0,0-1 1 0 0,0 1-1 0 0,1 0 0 0 0,-1 0 1 0 0,-1-1-1 0 0,1 1 0 0 0,0 1 1 0 0,0-1-1 0 0,-1 0 0 0 0,1 0 1 0 0,-1 0-1 0 0,0 1 0 0 0,1-1 1 0 0,-1 1-1 0 0,0-1 0 0 0,-1 1 1 0 0,1-1-1 0 0,0 1 0 0 0,-1 0 1 0 0,1-1-1 0 0,-1 4 0 0 0,1 3 3 0 0,0-1-1 0 0,-1 1 0 0 0,0-1 1 0 0,0 1-1 0 0,-1 0 0 0 0,0-1 1 0 0,-1 1-1 0 0,0-1 0 0 0,0 0 1 0 0,-1 0-1 0 0,-6 15 0 0 0,5-16-17 0 0,-1 0 0 0 0,0-1 0 0 0,0 1 0 0 0,0-1-1 0 0,-1 0 1 0 0,0 0 0 0 0,-7 5 0 0 0,11-9 1 0 0,-1 0 0 0 0,0 0 1 0 0,0 0-1 0 0,0 0 0 0 0,0 0 1 0 0,0-1-1 0 0,0 1 0 0 0,-1-1 0 0 0,1 0 1 0 0,0 0-1 0 0,-1 0 0 0 0,1-1 0 0 0,-1 1 1 0 0,1-1-1 0 0,-1 0 0 0 0,1 0 1 0 0,-1 0-1 0 0,1 0 0 0 0,-4-1 0 0 0,6 1 5 0 0,1 0-1 0 0,-1 0 0 0 0,1 0 1 0 0,-1 0-1 0 0,1 0 0 0 0,-1 0 1 0 0,1 0-1 0 0,-1 0 0 0 0,1-1 1 0 0,-1 1-1 0 0,1 0 0 0 0,-1 0 1 0 0,1 0-1 0 0,-1-1 0 0 0,1 1 1 0 0,-1 0-1 0 0,1-1 0 0 0,0 1 1 0 0,-1 0-1 0 0,1-1 0 0 0,0 1 1 0 0,-1 0-1 0 0,1-1 0 0 0,0 1 1 0 0,-1 0-1 0 0,1-1 0 0 0,0 1 1 0 0,0-1-1 0 0,0 1 0 0 0,-1-1 1 0 0,1 1-1 0 0,0-1 0 0 0,0 1 1 0 0,0-1-1 0 0,0 1 0 0 0,0-1 1 0 0,0 1-1 0 0,0-1 0 0 0,0 1 1 0 0,0-1-1 0 0,0 1 0 0 0,0-1 1 0 0,0 1-1 0 0,0-1 0 0 0,0 1 1 0 0,0-1-1 0 0,1 1 0 0 0,-1 0 1 0 0,0-1-1 0 0,0 1 0 0 0,1-1 1 0 0,-1 1-1 0 0,0-1 0 0 0,1 0 1 0 0,1-1 4 0 0,0 0 1 0 0,0 1-1 0 0,0-1 1 0 0,0 0-1 0 0,0 1 1 0 0,0-1-1 0 0,0 1 1 0 0,0 0 0 0 0,5-2-1 0 0,75-19-532 0 0,1 0-3653 0 0,-73 18 2578 0 0,1 0 0 0 0,-1-1 0 0 0,-1 0 0 0 0,1-1 0 0 0,17-13 0 0 0,2-5-5071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17948 0 0,'0'3'372'0'0,"0"0"0"0"0,0 0 1 0 0,1 0-1 0 0,-1 0 0 0 0,0-1 0 0 0,1 1 1 0 0,0 0-1 0 0,0-1 0 0 0,0 1 1 0 0,0 0-1 0 0,0-1 0 0 0,0 1 0 0 0,1-1 1 0 0,1 3-1 0 0,-1-3-300 0 0,0 0-1 0 0,0 0 1 0 0,0 0 0 0 0,0-1 0 0 0,0 1 0 0 0,0-1-1 0 0,1 0 1 0 0,-1 0 0 0 0,0 0 0 0 0,1 0-1 0 0,-1 0 1 0 0,1 0 0 0 0,2 0 0 0 0,6 1-131 0 0,0-2 1 0 0,0 1-1 0 0,0-1 1 0 0,0-1 0 0 0,0 0-1 0 0,12-3 1 0 0,40-11 89 0 0,-59 14-29 0 0,0-1 0 0 0,0 1 0 0 0,0-1 1 0 0,0 0-1 0 0,0 0 0 0 0,-1-1 0 0 0,1 1 0 0 0,-1-1 0 0 0,0 1 0 0 0,0-1 0 0 0,0 0 0 0 0,5-7 0 0 0,-8 10-1 0 0,1 0-1 0 0,-1-1 0 0 0,0 1 0 0 0,0 0 0 0 0,0 0 1 0 0,0-1-1 0 0,0 1 0 0 0,1 0 0 0 0,-1-1 0 0 0,0 1 0 0 0,0 0 1 0 0,0-1-1 0 0,0 1 0 0 0,0 0 0 0 0,0-1 0 0 0,0 1 0 0 0,0-1 1 0 0,0 1-1 0 0,0 0 0 0 0,0-1 0 0 0,0 1 0 0 0,0 0 0 0 0,0-1 1 0 0,-1 1-1 0 0,1 0 0 0 0,0-1 0 0 0,0 1 0 0 0,0 0 0 0 0,0 0 1 0 0,-1-1-1 0 0,1 1 0 0 0,0 0 0 0 0,0 0 0 0 0,-1-1 0 0 0,1 1 1 0 0,0 0-1 0 0,0 0 0 0 0,-1-1 0 0 0,1 1 0 0 0,0 0 0 0 0,-1 0 1 0 0,1 0-1 0 0,0 0 0 0 0,0 0 0 0 0,-1-1 0 0 0,1 1 0 0 0,0 0 1 0 0,-1 0-1 0 0,1 0 0 0 0,-1 0 0 0 0,1 0 0 0 0,0 0 1 0 0,-1 0-1 0 0,1 0 0 0 0,0 0 0 0 0,-1 0 0 0 0,1 0 0 0 0,0 0 1 0 0,-1 1-1 0 0,1-1 0 0 0,0 0 0 0 0,-1 0 0 0 0,1 0 0 0 0,-1 1 1 0 0,-23 3-17 0 0,15 0-73 0 0,1 0 0 0 0,-1 1 0 0 0,1 0-1 0 0,0 0 1 0 0,0 1 0 0 0,0 0-1 0 0,1 0 1 0 0,0 0 0 0 0,-12 15-1 0 0,1 1 4 0 0,2 1-1 0 0,-16 27 0 0 0,24-36 209 0 0,0 0 0 0 0,1 1 0 0 0,0 0 0 0 0,1 0 0 0 0,1 1 0 0 0,-4 22-1 0 0,8-34-98 0 0,0-1 0 0 0,1 0 0 0 0,-1 0 0 0 0,1 1-1 0 0,0-1 1 0 0,0 0 0 0 0,0 1 0 0 0,1-1 0 0 0,-1 0 0 0 0,1 0-1 0 0,-1 1 1 0 0,1-1 0 0 0,0 0 0 0 0,1 0 0 0 0,-1 0-1 0 0,0 0 1 0 0,1 0 0 0 0,0 0 0 0 0,-1-1 0 0 0,1 1-1 0 0,0 0 1 0 0,0-1 0 0 0,1 0 0 0 0,-1 1 0 0 0,1-1-1 0 0,-1 0 1 0 0,1 0 0 0 0,-1 0 0 0 0,1 0 0 0 0,0-1 0 0 0,0 1-1 0 0,0-1 1 0 0,0 0 0 0 0,0 0 0 0 0,0 0 0 0 0,1 0-1 0 0,-1 0 1 0 0,6 0 0 0 0,1 0-44 0 0,1 0 0 0 0,-1-1 0 0 0,0 0 0 0 0,1-1 0 0 0,-1 0-1 0 0,0-1 1 0 0,0 0 0 0 0,0 0 0 0 0,0-1 0 0 0,0 0 0 0 0,10-5 0 0 0,-6 1-295 0 0,0 0-1 0 0,0-1 1 0 0,0-1 0 0 0,-1 0-1 0 0,-1-1 1 0 0,17-16 0 0 0,-32 32 267 0 0,1 1 1 0 0,-1-1-1 0 0,1 0 1 0 0,0 1-1 0 0,-2 7 0 0 0,-15 47 2353 0 0,-19 37 458 0 0,30-73-2574 0 0,-1-2 0 0 0,0 1 0 0 0,-2-1 0 0 0,-26 41 0 0 0,37-63-190 0 0,-1 0-1 0 0,1-1 1 0 0,0 1 0 0 0,0-1-1 0 0,-1 1 1 0 0,1-1-1 0 0,0 1 1 0 0,-1-1-1 0 0,1 1 1 0 0,-1-1 0 0 0,1 1-1 0 0,0-1 1 0 0,-1 1-1 0 0,1-1 1 0 0,-1 0-1 0 0,1 1 1 0 0,-1-1-1 0 0,1 0 1 0 0,-1 1 0 0 0,0-1-1 0 0,1 0 1 0 0,-1 0-1 0 0,1 0 1 0 0,-1 0-1 0 0,0 1 1 0 0,1-1 0 0 0,-1 0-1 0 0,0 0 1 0 0,1-1 2 0 0,0 0-1 0 0,1 0 1 0 0,-1 0 0 0 0,1 1 0 0 0,-1-1 0 0 0,1 0 0 0 0,-1 0 0 0 0,1 0 0 0 0,0 1-1 0 0,-1-1 1 0 0,1 0 0 0 0,0 1 0 0 0,0-1 0 0 0,-1 1 0 0 0,1-1 0 0 0,0 1-1 0 0,0-1 1 0 0,0 1 0 0 0,0 0 0 0 0,1-1 0 0 0,23-9 30 0 0,1 0 0 0 0,1 2 0 0 0,0 1 0 0 0,28-4 1 0 0,41-11-1766 0 0,-35 1-2597 0 0,-24 0-2403 0 0,-9 1-2095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5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10 23605 0 0,'-15'-5'822'0'0,"13"4"-583"0"0,0 0 0 0 0,-1 1-1 0 0,1-1 1 0 0,0 1 0 0 0,-1-1-1 0 0,1 1 1 0 0,0-1-1 0 0,-1 1 1 0 0,-3 1 0 0 0,5-1-166 0 0,0 0 0 0 0,0 1 0 0 0,0 0 0 0 0,0-1 0 0 0,0 1 1 0 0,0 0-1 0 0,0-1 0 0 0,0 1 0 0 0,0 0 0 0 0,1 0 0 0 0,-1 0 0 0 0,0 0 1 0 0,1 0-1 0 0,-1 0 0 0 0,1 0 0 0 0,-1 0 0 0 0,1 0 0 0 0,-1 0 0 0 0,1 0 1 0 0,0 0-1 0 0,-1 0 0 0 0,1 0 0 0 0,0 0 0 0 0,0 0 0 0 0,0 2 0 0 0,-16 140 1080 0 0,-1 11-1375 0 0,12-131-463 0 0,0 0 0 0 0,-2-1 0 0 0,0 0-1 0 0,-1 0 1 0 0,-21 36 0 0 0,29-57 594 0 0,-1 0 1 0 0,1 0 0 0 0,-1 0-1 0 0,1 0 1 0 0,-1 0 0 0 0,1-1-1 0 0,-1 1 1 0 0,0 0 0 0 0,1 0-1 0 0,-1-1 1 0 0,0 1 0 0 0,0 0-1 0 0,0-1 1 0 0,1 1 0 0 0,-1-1-1 0 0,-2 1 1 0 0,3-1 33 0 0,-1 0 0 0 0,1 0 1 0 0,0 0-1 0 0,-1 0 0 0 0,1 0 0 0 0,0 0 1 0 0,-1-1-1 0 0,1 1 0 0 0,0 0 0 0 0,-1 0 1 0 0,1 0-1 0 0,0-1 0 0 0,0 1 0 0 0,-1 0 1 0 0,1 0-1 0 0,0-1 0 0 0,0 1 0 0 0,-1 0 1 0 0,1-1-1 0 0,0 1 0 0 0,0 0 0 0 0,0-1 1 0 0,0 1-1 0 0,0 0 0 0 0,-1-1 0 0 0,1 1 1 0 0,0 0-1 0 0,0-1 0 0 0,0 1 0 0 0,-1-4-80 0 0,1 0-1 0 0,-1 0 0 0 0,1 0 1 0 0,0 1-1 0 0,0-1 0 0 0,0 0 1 0 0,1-4-1 0 0,1 2 204 0 0,-1 1 0 0 0,1 0 0 0 0,0 0 0 0 0,1 0 0 0 0,-1 0 0 0 0,1 0 0 0 0,0 0 0 0 0,1 0 0 0 0,-1 1 0 0 0,1 0 0 0 0,-1-1 0 0 0,1 1 0 0 0,1 1 0 0 0,-1-1 0 0 0,0 1 0 0 0,1-1 0 0 0,0 1 0 0 0,0 1 0 0 0,8-5-1 0 0,11-3-305 0 0,1 1 0 0 0,0 1-1 0 0,28-5 1 0 0,7-3-2298 0 0,-43 10 85 0 0,-1 0 1 0 0,0-1-1 0 0,30-17 1 0 0,-26 11-3072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6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16524 0 0,'-17'36'6258'0'0,"9"5"-3630"0"0,7 44-2655 0 0,2-37 385 0 0,-2-26-478 0 0,-8 156-1132 0 0,6-156 71 0 0,0-1 0 0 0,-1 0 1 0 0,-2-1-1 0 0,0 1 1 0 0,-1-1-1 0 0,-12 24 1 0 0,16-38 566 0 0,-1 0 0 0 0,0-1-1 0 0,0 1 1 0 0,0-1 0 0 0,0 0 0 0 0,-8 7 0 0 0,9-10 712 0 0,1 0 0 0 0,0 0 0 0 0,-1 0-1 0 0,0-1 1 0 0,1 1 0 0 0,-1-1 0 0 0,0 0 0 0 0,0 0 0 0 0,0 0 0 0 0,-5-5 6239 0 0,9 4-6217 0 0,6-14 2624 0 0,12-13-544 0 0,-5 10-1771 0 0,2-1 0 0 0,0 2 0 0 0,1 0 0 0 0,0 2-1 0 0,21-14 1 0 0,-38 27-421 0 0,1 1-1 0 0,-1 0 0 0 0,0-1 1 0 0,1 1-1 0 0,-1 0 1 0 0,1-1-1 0 0,-1 1 1 0 0,0 0-1 0 0,1-1 1 0 0,-1 1-1 0 0,1 0 0 0 0,-1 0 1 0 0,1 0-1 0 0,-1-1 1 0 0,1 1-1 0 0,-1 0 1 0 0,0 0-1 0 0,1 0 1 0 0,-1 0-1 0 0,1 0 1 0 0,-1 0-1 0 0,1 0 0 0 0,-1 0 1 0 0,1 0-1 0 0,-1 0 1 0 0,1 0-1 0 0,-1 0 1 0 0,1 0-1 0 0,-1 1 1 0 0,1-1-1 0 0,-1 0 1 0 0,1 0-1 0 0,-1 0 0 0 0,1 1 1 0 0,-1-1-1 0 0,0 0 1 0 0,1 1-1 0 0,-1-1 1 0 0,0 0-1 0 0,1 1 1 0 0,-1-1-1 0 0,0 0 1 0 0,1 1-1 0 0,-1-1 0 0 0,0 1 1 0 0,0-1-1 0 0,1 1 1 0 0,-1-1-1 0 0,0 0 1 0 0,0 1-1 0 0,0-1 1 0 0,0 1-1 0 0,0-1 1 0 0,1 1-1 0 0,-1-1 0 0 0,0 1 1 0 0,0-1-1 0 0,0 1 1 0 0,0-1-1 0 0,0 1 1 0 0,-1-1-1 0 0,1 1 1 0 0,0-1-1 0 0,0 1 0 0 0,0-1 1 0 0,-1 1-1 0 0,-8 45 91 0 0,6-32-60 0 0,-1 4 47 0 0,2 1 0 0 0,0 0 0 0 0,1-1 0 0 0,1 1 0 0 0,3 19 0 0 0,-3-34-61 0 0,1 0-1 0 0,0 0 1 0 0,0 0 0 0 0,0 0-1 0 0,0 0 1 0 0,1-1 0 0 0,-1 1 0 0 0,1 0-1 0 0,0-1 1 0 0,0 0 0 0 0,0 1-1 0 0,1-1 1 0 0,3 4 0 0 0,-4-5-31 0 0,1-1 1 0 0,-1 1 0 0 0,1-1-1 0 0,0 1 1 0 0,-1-1-1 0 0,1 0 1 0 0,0 0-1 0 0,0 0 1 0 0,-1 0 0 0 0,1-1-1 0 0,0 1 1 0 0,0-1-1 0 0,0 0 1 0 0,0 1-1 0 0,0-2 1 0 0,0 1-1 0 0,0 0 1 0 0,0 0 0 0 0,0-1-1 0 0,4-1 1 0 0,2-1-367 0 0,-1 0 0 0 0,0 0 0 0 0,0-1 0 0 0,0 0 1 0 0,-1 0-1 0 0,1-1 0 0 0,-1 0 0 0 0,0 0 0 0 0,-1-1 1 0 0,1 0-1 0 0,-1 0 0 0 0,0-1 0 0 0,-1 1 0 0 0,1-1 1 0 0,5-11-1 0 0,5-7-2807 0 0,-2-2 0 0 0,-1 0 0 0 0,11-32 1 0 0,-6 11-2789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6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30 20220 0 0,'-7'20'4146'0'0,"6"-10"-3123"0"0,1-10-1006 0 0,0 0 1 0 0,0 0-1 0 0,0 0 1 0 0,0 0 0 0 0,0 1-1 0 0,0-1 1 0 0,0 0 0 0 0,0 0-1 0 0,0 0 1 0 0,0 0-1 0 0,0 0 1 0 0,0 0 0 0 0,0 0-1 0 0,0 0 1 0 0,0 0 0 0 0,0 0-1 0 0,0 0 1 0 0,0 0-1 0 0,0 0 1 0 0,1 1 0 0 0,-1-1-1 0 0,0 0 1 0 0,0 0 0 0 0,0 0-1 0 0,0 0 1 0 0,0 0-1 0 0,0 0 1 0 0,0 0 0 0 0,0 0-1 0 0,0 0 1 0 0,1 0 0 0 0,-1 0-1 0 0,0 0 1 0 0,0 0-1 0 0,0 0 1 0 0,0 0 0 0 0,0 0-1 0 0,0 0 1 0 0,0 0 0 0 0,0 0-1 0 0,0 0 1 0 0,1 0-1 0 0,-1 0 1 0 0,0 0 0 0 0,0 0-1 0 0,0-1 1 0 0,0 1 0 0 0,0 0-1 0 0,0 0 1 0 0,0 0-1 0 0,0 0 1 0 0,0 0 0 0 0,0 0-1 0 0,0 0 1 0 0,0 0 0 0 0,0 0-1 0 0,1 0 1 0 0,-1 0 0 0 0,0 0-1 0 0,0-1 1 0 0,0 1-1 0 0,0 0 1 0 0,11-7 44 0 0,1 1-1 0 0,0 0 1 0 0,1 1-1 0 0,-1 0 1 0 0,1 1-1 0 0,0 1 1 0 0,18-3-1 0 0,-22 4-156 0 0,13-4-661 0 0,11-2-2032 0 0,-12 6-4370 0 0</inkml:trace>
  <inkml:trace contextRef="#ctx0" brushRef="#br0" timeOffset="1">1 202 21653 0 0,'1'1'98'0'0,"-1"1"0"0"0,1-1 0 0 0,0 0 1 0 0,0 0-1 0 0,0 0 0 0 0,0 0 0 0 0,0 1 0 0 0,1-1 1 0 0,-1-1-1 0 0,0 1 0 0 0,0 0 0 0 0,1 0 1 0 0,-1 0-1 0 0,1-1 0 0 0,-1 1 0 0 0,0-1 0 0 0,1 1 1 0 0,-1-1-1 0 0,1 1 0 0 0,-1-1 0 0 0,1 0 1 0 0,-1 0-1 0 0,1 0 0 0 0,-1 0 0 0 0,1 0 0 0 0,0 0 1 0 0,-1 0-1 0 0,1 0 0 0 0,-1-1 0 0 0,1 1 1 0 0,-1 0-1 0 0,3-2 0 0 0,7-2-193 0 0,0-1 0 0 0,0 1 0 0 0,15-11 0 0 0,-4 3 348 0 0,-5 4-246 0 0,-10 4-7 0 0,-1 1-1 0 0,1-1 1 0 0,0 1-1 0 0,0 1 1 0 0,1 0-1 0 0,-1 0 0 0 0,0 0 1 0 0,9 0-1 0 0,-51 52 723 0 0,32-43-541 0 0,1 0 0 0 0,-1-1 1 0 0,2 1-1 0 0,-1 0 0 0 0,1 0 1 0 0,0 0-1 0 0,0 0 0 0 0,0 0 1 0 0,1 1-1 0 0,1-1 0 0 0,-1 0 0 0 0,1 0 1 0 0,0 0-1 0 0,1 0 0 0 0,-1 0 1 0 0,1 0-1 0 0,5 9 0 0 0,-5-11-121 0 0,0 0 0 0 0,0 1-1 0 0,1-1 1 0 0,0 0 0 0 0,0 0 0 0 0,0-1-1 0 0,0 1 1 0 0,1 0 0 0 0,0-1-1 0 0,0 0 1 0 0,0 0 0 0 0,0 0 0 0 0,1-1-1 0 0,-1 0 1 0 0,1 1 0 0 0,0-1-1 0 0,0-1 1 0 0,0 1 0 0 0,1-1 0 0 0,-1 0-1 0 0,1 0 1 0 0,5 1 0 0 0,-7-3-51 0 0,0 0 0 0 0,-1 0 0 0 0,1 0 0 0 0,0 0 0 0 0,0 0 0 0 0,0-1-1 0 0,-1 0 1 0 0,1 0 0 0 0,0 0 0 0 0,0 0 0 0 0,-1 0 0 0 0,1-1 0 0 0,-1 1 0 0 0,0-1 0 0 0,1 0 0 0 0,-1 0 0 0 0,0-1 0 0 0,0 1 0 0 0,0-1 0 0 0,0 1 0 0 0,-1-1 0 0 0,1 0 0 0 0,-1 0 0 0 0,1 0 0 0 0,-1 0 0 0 0,0-1 0 0 0,0 1 0 0 0,2-6-1 0 0,-1 0-29 0 0,1 0 0 0 0,-1 0 0 0 0,0 0 0 0 0,-1 0 0 0 0,0-1-1 0 0,-1 1 1 0 0,0-1 0 0 0,0 1 0 0 0,-1-1 0 0 0,-2-12-1 0 0,1 12-104 0 0,-1 0-1 0 0,0 0 0 0 0,0 0 1 0 0,-2 1-1 0 0,1-1 0 0 0,-1 1 0 0 0,0 0 1 0 0,-10-15-1 0 0,11 19-21 0 0,0 1 0 0 0,-1 0 1 0 0,1 0-1 0 0,-1 0 0 0 0,0 0 1 0 0,0 1-1 0 0,0-1 0 0 0,0 1 0 0 0,0 0 1 0 0,-1 0-1 0 0,0 1 0 0 0,1-1 0 0 0,-1 1 1 0 0,0 0-1 0 0,0 0 0 0 0,0 1 0 0 0,0 0 1 0 0,-7-1-1 0 0,9 2-103 0 0,0 0 0 0 0,0 0 0 0 0,0 1 0 0 0,0-1 1 0 0,0 1-1 0 0,0 0 0 0 0,1 0 0 0 0,-5 2 0 0 0,-6 6-3089 0 0,13-8 3080 0 0,0-1 1 0 0,-1 1 0 0 0,1-1-1 0 0,0 1 1 0 0,0-1-1 0 0,0 0 1 0 0,-1 1-1 0 0,1-1 1 0 0,0 1 0 0 0,0-1-1 0 0,0 1 1 0 0,0-1-1 0 0,0 1 1 0 0,0-1-1 0 0,0 1 1 0 0,0-1 0 0 0,0 1-1 0 0,0-1 1 0 0,0 1-1 0 0,1-1 1 0 0,-1 1-1 0 0,0-1 1 0 0,0 1 0 0 0,0-1-1 0 0,0 0 1 0 0,1 1-1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4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6 14091 0 0,'-3'0'698'0'0,"-1"0"-1"0"0,0 0 1 0 0,1 1-1 0 0,-1 0 1 0 0,1-1 0 0 0,-1 1-1 0 0,1 0 1 0 0,-1 1 0 0 0,1-1-1 0 0,-1 1 1 0 0,1-1-1 0 0,0 1 1 0 0,0 0 0 0 0,-5 5-1 0 0,6-5-607 0 0,1-1-1 0 0,0 1 1 0 0,0 0 0 0 0,0 0-1 0 0,1 0 1 0 0,-1 0-1 0 0,0 0 1 0 0,1 0-1 0 0,-1 0 1 0 0,1 1 0 0 0,0-1-1 0 0,0 0 1 0 0,0 0-1 0 0,0 0 1 0 0,0 0-1 0 0,0 0 1 0 0,0 1 0 0 0,1-1-1 0 0,-1 0 1 0 0,1 0-1 0 0,-1 0 1 0 0,1 0-1 0 0,0 0 1 0 0,0 0 0 0 0,0 0-1 0 0,2 2 1 0 0,-1 0-91 0 0,0 0 0 0 0,1 0 1 0 0,-1-1-1 0 0,1 1 0 0 0,-1-1 1 0 0,1 0-1 0 0,0 0 1 0 0,0 0-1 0 0,1 0 0 0 0,-1-1 1 0 0,1 1-1 0 0,-1-1 0 0 0,1 0 1 0 0,0 0-1 0 0,0 0 0 0 0,0 0 1 0 0,0-1-1 0 0,0 1 0 0 0,0-1 1 0 0,0 0-1 0 0,0-1 0 0 0,6 1 1 0 0,-7 0-13 0 0,0-2 0 0 0,0 1 0 0 0,0 0 1 0 0,0-1-1 0 0,0 1 0 0 0,0-1 0 0 0,0 0 1 0 0,0 0-1 0 0,0 0 0 0 0,0 0 1 0 0,-1-1-1 0 0,1 1 0 0 0,0-1 0 0 0,-1 1 1 0 0,1-1-1 0 0,-1 0 0 0 0,0 0 0 0 0,0 0 1 0 0,1-1-1 0 0,-1 1 0 0 0,-1 0 0 0 0,1-1 1 0 0,0 1-1 0 0,-1-1 0 0 0,1 0 0 0 0,-1 1 1 0 0,0-1-1 0 0,1 0 0 0 0,-2 0 1 0 0,1 0-1 0 0,1-5 0 0 0,-1 4-34 0 0,0 1 0 0 0,-1-1 0 0 0,1 0 0 0 0,-1 0 0 0 0,0 0 1 0 0,0 1-1 0 0,0-1 0 0 0,-1 0 0 0 0,1 0 0 0 0,-1 1 0 0 0,0-1 0 0 0,0 0 0 0 0,0 1 0 0 0,0-1 0 0 0,-3-4 0 0 0,3 7-22 0 0,0 0 0 0 0,1 0 1 0 0,-1 0-1 0 0,0 0 0 0 0,0 0 0 0 0,0 0 0 0 0,0 0 0 0 0,0 0 0 0 0,-1 0 0 0 0,1 1 0 0 0,0-1 0 0 0,0 0 0 0 0,0 1 0 0 0,-1-1 0 0 0,1 1 0 0 0,0-1 0 0 0,-3 1 0 0 0,1-1-90 0 0,1 1 0 0 0,-1 0-1 0 0,1 1 1 0 0,-1-1 0 0 0,1 0 0 0 0,-1 1 0 0 0,1 0 0 0 0,-1-1 0 0 0,1 1 0 0 0,-1 0-1 0 0,1 0 1 0 0,-4 3 0 0 0,-4 2-721 0 0,1 0 0 0 0,0 1 0 0 0,0 1 1 0 0,0-1-1 0 0,1 2 0 0 0,0-1 0 0 0,1 1 0 0 0,0 0 0 0 0,-8 14 0 0 0,10-15 717 0 0,1 0 0 0 0,0 0 0 0 0,1 0 0 0 0,0 0 0 0 0,-4 15 0 0 0,6-18 550 0 0,0 0 0 0 0,1 0 0 0 0,0 0 1 0 0,-1 0-1 0 0,1 0 0 0 0,1 0 0 0 0,-1 0 0 0 0,1 0 0 0 0,0 0 0 0 0,2 7 1 0 0,-2-10-182 0 0,-1 0 1 0 0,1 0-1 0 0,0 0 1 0 0,0 0 0 0 0,0 0-1 0 0,0 0 1 0 0,0 0 0 0 0,0 0-1 0 0,0 0 1 0 0,1-1-1 0 0,-1 1 1 0 0,1 0 0 0 0,-1-1-1 0 0,1 1 1 0 0,0-1-1 0 0,0 0 1 0 0,0 1 0 0 0,-1-1-1 0 0,1 0 1 0 0,0 0-1 0 0,0 0 1 0 0,1 0 0 0 0,-1-1-1 0 0,0 1 1 0 0,0-1 0 0 0,0 1-1 0 0,0-1 1 0 0,1 0-1 0 0,-1 1 1 0 0,0-1 0 0 0,0 0-1 0 0,0-1 1 0 0,1 1-1 0 0,-1 0 1 0 0,3-1 0 0 0,2-1-52 0 0,0-1 0 0 0,0 1 0 0 0,0-1 0 0 0,0-1 0 0 0,0 1 0 0 0,-1-1 0 0 0,1 0 0 0 0,10-10 1 0 0,1-3-31 0 0,-14 12-103 0 0,0 0 1 0 0,0 1-1 0 0,1-1 0 0 0,0 1 1 0 0,0 1-1 0 0,0-1 0 0 0,0 1 1 0 0,0-1-1 0 0,1 1 0 0 0,-1 1 1 0 0,12-5-1 0 0,-15 8-4 0 0,-1-1 1 0 0,1 1-1 0 0,-1-1 0 0 0,1 1 0 0 0,-1-1 1 0 0,0 1-1 0 0,1 0 0 0 0,-1-1 0 0 0,0 1 1 0 0,1 0-1 0 0,-1 0 0 0 0,0 0 1 0 0,0 0-1 0 0,0 0 0 0 0,1 0 0 0 0,-1 1 1 0 0,-1-1-1 0 0,1 0 0 0 0,0 1 1 0 0,0-1-1 0 0,0 0 0 0 0,-1 1 0 0 0,1-1 1 0 0,-1 1-1 0 0,1-1 0 0 0,-1 1 0 0 0,1-1 1 0 0,-1 3-1 0 0,10 48 242 0 0,-10-48-237 0 0,1 17-15 0 0,-1-15-400 0 0,0 1 0 0 0,1-1-1 0 0,-1 0 1 0 0,1 0 0 0 0,0 0 0 0 0,3 6 0 0 0,2-33-13234 0 0,-3 7 7074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6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15155 0 0,'12'38'9090'0'0,"2"0"-6172"0"0,11 31-1728 0 0,-18-40-853 0 0,-5-19-264 0 0,0 0-1 0 0,1 0 1 0 0,0 0-1 0 0,1 0 1 0 0,0 0-1 0 0,0-1 1 0 0,9 14-1 0 0,-12-22-77 0 0,0 0 0 0 0,-1-1 0 0 0,1 1 0 0 0,0-1 0 0 0,0 1 0 0 0,0-1 0 0 0,0 1 0 0 0,0-1 0 0 0,0 1 0 0 0,-1-1 0 0 0,1 0 0 0 0,0 0 0 0 0,0 0 0 0 0,0 1 0 0 0,0-1 0 0 0,0 0 0 0 0,0 0 0 0 0,0 0 0 0 0,0 0 0 0 0,0 0 0 0 0,0-1 0 0 0,0 1 0 0 0,0 0 0 0 0,0 0 0 0 0,0-1 0 0 0,0 1 0 0 0,0-1 0 0 0,0 1 0 0 0,1-1 0 0 0,30-20-302 0 0,-25 17 128 0 0,45-36-1098 0 0,-44 33-183 0 0,-1 0-1 0 0,1-1 1 0 0,11-16 0 0 0,-16 19 750 0 0,0 1 1 0 0,-1-1 0 0 0,1 0-1 0 0,-1 1 1 0 0,0-1 0 0 0,0 0-1 0 0,-1 0 1 0 0,1 0 0 0 0,-1 0 0 0 0,0-1-1 0 0,-1 1 1 0 0,1 0 0 0 0,-1 0-1 0 0,0-1 1 0 0,0 1 0 0 0,-1 0-1 0 0,1-1 1 0 0,-1 1 0 0 0,-1 0-1 0 0,1 0 1 0 0,-4-8 0 0 0,3 7 597 0 0,-11-24 31 0 0,12 29 429 0 0,1 0-1 0 0,-1 0 1 0 0,0-1-1 0 0,0 1 0 0 0,1 0 1 0 0,-1 0-1 0 0,0 0 1 0 0,0 0-1 0 0,0 0 1 0 0,0 0-1 0 0,-1 0 0 0 0,1 0 1 0 0,0 0-1 0 0,0 1 1 0 0,0-1-1 0 0,-1 0 0 0 0,-1 0 1 0 0,2 1-84 0 0,1 0 0 0 0,-1 0 0 0 0,1 0 0 0 0,0 0 0 0 0,-1 0 0 0 0,1 0 0 0 0,-1 0 0 0 0,1 1 0 0 0,0-1 0 0 0,-1 0 0 0 0,1 0 0 0 0,-1 0 0 0 0,1 0 0 0 0,0 1 0 0 0,-1-1 0 0 0,1 0 0 0 0,-1 1 792 0 0,1 0-792 0 0,-1-1 0 0 0,1 0 0 0 0,0 1 0 0 0,0-1 0 0 0,-1 0 0 0 0,1 1 0 0 0,-5 17 3238 0 0,3 18-1461 0 0,2-33-1716 0 0,1 41 199 0 0,-2 69-731 0 0,-6-58-3848 0 0,-7-5-4846 0 0,3-23 1141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3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82 303 18364 0 0,'3'9'691'0'0,"2"-1"0"0"0,-1 1 0 0 0,1-1 0 0 0,0-1 0 0 0,7 9 0 0 0,-11-15-662 0 0,0 0-1 0 0,0 0 0 0 0,0 0 0 0 0,0 0 1 0 0,0 0-1 0 0,0 0 0 0 0,0 0 1 0 0,0 0-1 0 0,0-1 0 0 0,1 1 1 0 0,-1 0-1 0 0,0-1 0 0 0,1 1 1 0 0,-1-1-1 0 0,0 1 0 0 0,1-1 1 0 0,-1 1-1 0 0,0-1 0 0 0,1 0 1 0 0,-1 0-1 0 0,1 0 0 0 0,-1 0 1 0 0,1 0-1 0 0,-1 0 0 0 0,0 0 1 0 0,1 0-1 0 0,-1-1 0 0 0,1 1 1 0 0,-1 0-1 0 0,0-1 0 0 0,1 0 1 0 0,-1 1-1 0 0,0-1 0 0 0,0 1 0 0 0,1-1 1 0 0,-1 0-1 0 0,0 0 0 0 0,0 0 1 0 0,0 0-1 0 0,0 0 0 0 0,2-2 1 0 0,4-6 163 0 0,0 0 1 0 0,-1 0 0 0 0,0-1-1 0 0,-1 1 1 0 0,0-2 0 0 0,0 1-1 0 0,-1 0 1 0 0,6-22 0 0 0,-5 11 134 0 0,-1 0 0 0 0,-1-1 0 0 0,1-38 0 0 0,-4 51-284 0 0,0 1 0 0 0,-1-1 0 0 0,0 0 0 0 0,-1 1 1 0 0,0-1-1 0 0,0 1 0 0 0,-1 0 0 0 0,0 0 0 0 0,-6-13 0 0 0,7 18-20 0 0,1 1 0 0 0,0 0 0 0 0,-1 0 0 0 0,1 1 0 0 0,-1-1 0 0 0,0 0 0 0 0,1 0 0 0 0,-1 1 0 0 0,0-1 0 0 0,0 1 0 0 0,0-1 0 0 0,0 1 0 0 0,0 0 0 0 0,0 0 0 0 0,-1 0 0 0 0,1 0 0 0 0,0 0 0 0 0,-1 0 0 0 0,1 1 0 0 0,0-1-1 0 0,-1 1 1 0 0,1 0 0 0 0,-1 0 0 0 0,1 0 0 0 0,-1 0 0 0 0,1 0 0 0 0,0 0 0 0 0,-1 0 0 0 0,1 1 0 0 0,-1-1 0 0 0,1 1 0 0 0,0 0 0 0 0,0 0 0 0 0,-1 0 0 0 0,1 0 0 0 0,0 0 0 0 0,0 0 0 0 0,-3 3 0 0 0,-5 2 68 0 0,0 0 0 0 0,1 2 0 0 0,0-1 1 0 0,0 1-1 0 0,0 0 0 0 0,1 1 0 0 0,0 0 0 0 0,1 0 1 0 0,0 1-1 0 0,1 0 0 0 0,-1 0 0 0 0,-6 17 1 0 0,9-17-187 0 0,0 0 0 0 0,1 1 0 0 0,0-1 0 0 0,1 0 0 0 0,0 1 0 0 0,-1 11 0 0 0,3-13-348 0 0,0-1 1 0 0,1 0-1 0 0,-1 0 1 0 0,1 1 0 0 0,1-1-1 0 0,0 0 1 0 0,0 0-1 0 0,4 10 1 0 0,-1-6-1305 0 0</inkml:trace>
  <inkml:trace contextRef="#ctx0" brushRef="#br0" timeOffset="1">508 151 29566 0 0,'3'9'592'0'0,"3"0"-327"0"0,-1 2-49 0 0,2-2 0 0 0,-1-6-152 0 0,-3 1-160 0 0,4-2-88 0 0,-1-1-169 0 0,-1-2-231 0 0,1 1-520 0 0,-1 1-1552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4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1015 166 11210 0 0,'-14'-6'1710'0'0,"-1"1"0"0"0,1 0 0 0 0,-1 1 0 0 0,-25-3-1 0 0,15 5-415 0 0,1 0-1 0 0,-32 3 0 0 0,-9 6 10 0 0,-77 18-1 0 0,76-11-812 0 0,2 3 0 0 0,-80 32-1 0 0,114-37-400 0 0,1 2 0 0 0,0 1 0 0 0,1 1 0 0 0,0 1 0 0 0,2 2-1 0 0,-43 37 1 0 0,60-47-72 0 0,0 1-1 0 0,1-1 1 0 0,0 2-1 0 0,1-1 1 0 0,0 1-1 0 0,0 0 1 0 0,2 0-1 0 0,-1 1 1 0 0,1 0-1 0 0,1 0 1 0 0,-4 17-1 0 0,4-12-13 0 0,2 0 1 0 0,0 0-1 0 0,1 1 0 0 0,1-1 1 0 0,1 1-1 0 0,0-1 0 0 0,7 32 0 0 0,-2-23-10 0 0,1-1 0 0 0,1 0 0 0 0,1-1-1 0 0,1 0 1 0 0,1 0 0 0 0,1-1 0 0 0,1 0 0 0 0,1-1-1 0 0,21 24 1 0 0,-12-20-16 0 0,1 0 1 0 0,2-2-1 0 0,0-1 0 0 0,2-1 0 0 0,0-1 1 0 0,36 19-1 0 0,-10-11-35 0 0,1-1 0 0 0,106 34 0 0 0,118 12-57 0 0,-184-56 14 0 0,0-5 1 0 0,0-3-1 0 0,1-4 0 0 0,100-8 0 0 0,-125-3 50 0 0,-1-3-1 0 0,0-4 1 0 0,-1-2-1 0 0,0-4 1 0 0,-1-2 0 0 0,74-34-1 0 0,-4-10-65 0 0,-3-6-1 0 0,132-93 1 0 0,-255 156 117 0 0,-2-1-1 0 0,1 0 1 0 0,-1-1-1 0 0,0 0 1 0 0,-1 0-1 0 0,0-1 1 0 0,9-14-1 0 0,-13 16-6 0 0,-1 0-1 0 0,0 1 1 0 0,-1-1-1 0 0,1-1 1 0 0,-2 1-1 0 0,1 0 1 0 0,-1-1-1 0 0,0 0 1 0 0,-1 1-1 0 0,0-1 1 0 0,-1 0-1 0 0,0-9 1 0 0,0-1 8 0 0,-2-1 1 0 0,0 1-1 0 0,-2 0 1 0 0,0 0-1 0 0,-1 0 1 0 0,-1 0-1 0 0,0 1 1 0 0,-2 0-1 0 0,0 0 1 0 0,-11-16-1 0 0,4 10 44 0 0,-1 2-1 0 0,-1 0 0 0 0,-1 1 0 0 0,-1 0 0 0 0,-1 2 0 0 0,-29-22 0 0 0,5 8 95 0 0,-1 2-1 0 0,-69-34 1 0 0,-97-32 200 0 0,134 67-133 0 0,-1 4 1 0 0,-2 3-1 0 0,-141-22 1 0 0,116 31 70 0 0,0 6 0 0 0,-159 7 1 0 0,188 6-193 0 0,0 4 1 0 0,1 3 0 0 0,0 3 0 0 0,1 4 0 0 0,1 3 0 0 0,1 3 0 0 0,-72 36-1 0 0,140-59-91 0 0,-22 10-226 0 0,1 1 1 0 0,0 1 0 0 0,1 1 0 0 0,-33 27 0 0 0,55-40 26 0 0,0 0 1 0 0,0 0-1 0 0,1 0 1 0 0,-1 0-1 0 0,1 1 1 0 0,0-1-1 0 0,0 0 1 0 0,0 0 0 0 0,0 1-1 0 0,0-1 1 0 0,0 1-1 0 0,0-1 1 0 0,1 1-1 0 0,-1-1 1 0 0,1 1 0 0 0,0-1-1 0 0,0 1 1 0 0,0 0-1 0 0,0-1 1 0 0,0 1-1 0 0,1-1 1 0 0,-1 1-1 0 0,1-1 1 0 0,1 5 0 0 0,-1-3-728 0 0,0-1 1 0 0,1 0-1 0 0,0 1 1 0 0,0-1-1 0 0,-1 0 1 0 0,2 0 0 0 0,-1 0-1 0 0,0 0 1 0 0,1-1-1 0 0,4 5 1 0 0,10 4-7079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46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1466 99 8370 0 0,'-144'4'8006'0'0,"1"6"-3794"0"0,-38 2-1679 0 0,-122 18-895 0 0,246-20-1444 0 0,0 3 0 0 0,1 2 1 0 0,-69 30-1 0 0,121-44-185 0 0,-171 79 554 0 0,151-67-462 0 0,1 0 0 0 0,0 2-1 0 0,1 1 1 0 0,1 0 0 0 0,-22 22-1 0 0,36-29-91 0 0,0 0 0 0 0,0 1-1 0 0,1-1 1 0 0,0 1-1 0 0,1 1 1 0 0,0-1 0 0 0,1 1-1 0 0,0 0 1 0 0,0 0 0 0 0,1 0-1 0 0,1 0 1 0 0,0 1-1 0 0,1-1 1 0 0,0 0 0 0 0,0 16-1 0 0,3 18-54 0 0,1-1 0 0 0,15 68 0 0 0,-16-101 34 0 0,5 26-4 0 0,3 1 0 0 0,1-2-1 0 0,1 0 1 0 0,3 0 0 0 0,0-1-1 0 0,2-1 1 0 0,2 0 0 0 0,1-2 0 0 0,2 0-1 0 0,1-1 1 0 0,1-2 0 0 0,40 39-1 0 0,-25-30 2 0 0,2-3-1 0 0,1 0 1 0 0,2-3-1 0 0,1-2 0 0 0,1-2 1 0 0,2-1-1 0 0,1-3 1 0 0,0-2-1 0 0,2-2 0 0 0,0-3 1 0 0,1-2-1 0 0,74 13 1 0 0,0-10-39 0 0,211 2 0 0 0,129-37-52 0 0,-153-23-16 0 0,-245 26 52 0 0,0-4 0 0 0,99-39 0 0 0,173-97 26 0 0,-306 138 49 0 0,28-14 17 0 0,93-61-1 0 0,-130 74-10 0 0,0-2 0 0 0,-1 0 1 0 0,-1-2-1 0 0,-1-1 0 0 0,-1 0 1 0 0,19-27-1 0 0,-31 34 30 0 0,0-1 1 0 0,0-1 0 0 0,-2 1-1 0 0,0-1 1 0 0,-1-1 0 0 0,-1 1-1 0 0,0-1 1 0 0,-2 0-1 0 0,0 0 1 0 0,0 0 0 0 0,-2-1-1 0 0,-1 1 1 0 0,0 0-1 0 0,-1 0 1 0 0,-5-27 0 0 0,1 17 11 0 0,-1-1 0 0 0,-1 1 1 0 0,-2 0-1 0 0,-1 1 0 0 0,-1 0 1 0 0,-1 0-1 0 0,-1 2 0 0 0,-2-1 0 0 0,-17-23 1 0 0,-6-1 23 0 0,-3 1 0 0 0,-1 2 1 0 0,-73-62-1 0 0,86 86-8 0 0,-1 1 1 0 0,-1 1-1 0 0,-1 1 0 0 0,0 2 1 0 0,-2 2-1 0 0,0 1 1 0 0,-48-14-1 0 0,5 9 74 0 0,-1 3 0 0 0,-1 4 0 0 0,-126-5 0 0 0,-241 26 149 0 0,343-1-189 0 0,-150 29 1 0 0,206-26-176 0 0,1 2 0 0 0,0 2 0 0 0,1 2 0 0 0,1 2 0 0 0,-62 35 0 0 0,97-48-151 0 0,0 1 0 0 0,0 0 0 0 0,0 0-1 0 0,1 1 1 0 0,-11 11 0 0 0,16-15-187 0 0,1 0 1 0 0,0 0-1 0 0,0 1 0 0 0,0-1 0 0 0,0 0 1 0 0,0 1-1 0 0,-1 5 0 0 0,2-5-496 0 0,0-1 0 0 0,1 1 0 0 0,-1 0-1 0 0,1 0 1 0 0,0-1 0 0 0,0 1 0 0 0,0 0 0 0 0,1 6 0 0 0,2-2-3650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47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98 241 6465 0 0,'-8'-3'1803'0'0,"-1"0"0"0"0,0 0-1 0 0,1 1 1 0 0,-1 0 0 0 0,-15-1-1 0 0,-7 3 5741 0 0,53-19-5556 0 0,18-1-1843 0 0,1 1 0 0 0,1 3 0 0 0,1 1-1 0 0,48-10 1 0 0,-30 8-2837 0 0,61-26 1 0 0,-119 42 2075 0 0,-1 1 1 0 0,1-1-1 0 0,0 0 1 0 0,-1-1-1 0 0,0 1 1 0 0,1 0-1 0 0,-1-1 1 0 0,0 0-1 0 0,0 1 1 0 0,0-1-1 0 0,0 0 1 0 0,0 0-1 0 0,0 0 1 0 0,0 0-1 0 0,-1 0 1 0 0,1-1 0 0 0,-1 1-1 0 0,3-5 1 0 0,-2-7-5767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47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12699 0 0,'-1'0'405'0'0,"0"1"0"0"0,0-1 0 0 0,0 0 0 0 0,0 1 0 0 0,1-1 0 0 0,-1 1 0 0 0,0 0 0 0 0,0-1 0 0 0,0 1 0 0 0,0 0 0 0 0,1-1 0 0 0,-1 1 0 0 0,0 0 0 0 0,1 0 0 0 0,-1 0 0 0 0,0-1 0 0 0,1 1 0 0 0,-1 0 0 0 0,1 0 0 0 0,-1 2 0 0 0,1-3-255 0 0,0 1 0 0 0,0 0 0 0 0,1 0 0 0 0,-1-1 0 0 0,0 1 0 0 0,0 0 0 0 0,1-1 0 0 0,-1 1 0 0 0,0 0 0 0 0,1-1 0 0 0,-1 1 0 0 0,1-1 0 0 0,-1 1 0 0 0,1 0 0 0 0,-1-1 0 0 0,1 1 0 0 0,-1-1 0 0 0,1 0 0 0 0,-1 1-1 0 0,1-1 1 0 0,1 1 0 0 0,6 3-56 0 0,0 0-1 0 0,1 0 1 0 0,14 3-1 0 0,-16-5 267 0 0,72 17-114 0 0,-62-17-188 0 0,0 2-1 0 0,0 0 1 0 0,0 0-1 0 0,-1 2 1 0 0,1 0-1 0 0,-1 1 0 0 0,25 15 1 0 0,-38-19 12 0 0,0 0 0 0 0,0 0 0 0 0,0 0 1 0 0,0 0-1 0 0,-1 0 0 0 0,1 1 0 0 0,-1-1 0 0 0,0 1 1 0 0,0 0-1 0 0,-1-1 0 0 0,1 1 0 0 0,-1 0 0 0 0,1 0 1 0 0,-1 0-1 0 0,0 0 0 0 0,-1 1 0 0 0,1-1 0 0 0,-1 0 1 0 0,0 0-1 0 0,0 0 0 0 0,0 1 0 0 0,-1 4 0 0 0,-2 10 7 0 0,-1 1-1 0 0,0-1 1 0 0,-10 27-1 0 0,7-27-121 0 0,-12 27-288 0 0,1-4-1293 0 0,11-14-2496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48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30 7474 0 0,'-7'-5'2755'0'0,"-16"-20"13195"0"0,23 25-15863 0 0,1 0-1 0 0,0 0 1 0 0,0 0 0 0 0,-1 1-1 0 0,1-1 1 0 0,0 0 0 0 0,-1 0-1 0 0,1 0 1 0 0,-1 1 0 0 0,1-1-1 0 0,0 0 1 0 0,-1 1 0 0 0,1-1-1 0 0,-1 1 1 0 0,1-1 0 0 0,-1 0-1 0 0,1 1 1 0 0,-1-1-1 0 0,1 1 1 0 0,-1-1 0 0 0,1 1-1 0 0,-1 0 1 0 0,0-1 0 0 0,1 1-1 0 0,-1-1 1 0 0,0 2 0 0 0,13 17 283 0 0,69 167 480 0 0,-61-130-2095 0 0,56 102 1 0 0,-74-153 679 0 0,18 26-2155 0 0,-8-20-936 0 0,2-8-3464 0 0,-4-7-724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48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12003 0 0,'-10'18'7555'0'0,"8"4"-3694"0"0,9 28-2072 0 0,-2-16-425 0 0,-5-15-934 0 0,2 0 0 0 0,0 0 0 0 0,1-1 0 0 0,1 1 0 0 0,1-1 0 0 0,13 33 0 0 0,-15-43-411 0 0,1-1 0 0 0,0 1 0 0 0,0-1 0 0 0,0-1-1 0 0,1 1 1 0 0,1-1 0 0 0,-1 0 0 0 0,1 0 0 0 0,0 0 0 0 0,0-1 0 0 0,0 1 0 0 0,1-2 0 0 0,0 1 0 0 0,0-1-1 0 0,0 0 1 0 0,0 0 0 0 0,1-1 0 0 0,10 3 0 0 0,-13-4-20 0 0,0-1-1 0 0,0 0 1 0 0,-1 0-1 0 0,1 0 1 0 0,0-1-1 0 0,0 0 1 0 0,0 1-1 0 0,0-2 1 0 0,0 1 0 0 0,0-1-1 0 0,0 0 1 0 0,0 0-1 0 0,0 0 1 0 0,-1 0-1 0 0,1-1 1 0 0,0 0-1 0 0,-1 0 1 0 0,1 0 0 0 0,-1-1-1 0 0,0 0 1 0 0,0 1-1 0 0,0-1 1 0 0,6-6-1 0 0,-5 4-8 0 0,-1-1 0 0 0,1 0 0 0 0,-1 0 0 0 0,-1 0 0 0 0,1-1 0 0 0,-1 1 0 0 0,0-1 0 0 0,0 0 0 0 0,-1 1 0 0 0,0-1 0 0 0,0 0 0 0 0,0-1 0 0 0,-1 1 0 0 0,0 0 0 0 0,-1-13 0 0 0,0 7-9 0 0,-1-1 0 0 0,-1 0 0 0 0,0 0-1 0 0,0 1 1 0 0,-2 0 0 0 0,0-1-1 0 0,0 1 1 0 0,-1 0 0 0 0,-1 1 0 0 0,-13-24-1 0 0,16 31 7 0 0,-1 0 0 0 0,1 0 0 0 0,-1 1 0 0 0,0 0 0 0 0,0-1 0 0 0,0 2 0 0 0,0-1 0 0 0,-1 0 0 0 0,1 1 0 0 0,-1 0 0 0 0,0 0 0 0 0,0 0 0 0 0,0 0-1 0 0,-1 1 1 0 0,1 0 0 0 0,0 0 0 0 0,-1 1 0 0 0,0-1 0 0 0,1 1 0 0 0,-1 0 0 0 0,0 1 0 0 0,1-1 0 0 0,-1 1 0 0 0,0 0 0 0 0,0 1 0 0 0,1-1 0 0 0,-1 1 0 0 0,-9 3 0 0 0,10-3-111 0 0,0 1 0 0 0,0-1 1 0 0,0 1-1 0 0,0 0 1 0 0,0 1-1 0 0,1-1 0 0 0,-1 1 1 0 0,1 0-1 0 0,-1 0 1 0 0,1 0-1 0 0,0 1 1 0 0,0 0-1 0 0,1-1 0 0 0,-1 1 1 0 0,1 1-1 0 0,-6 8 1 0 0,7-10-332 0 0,1 1 0 0 0,-1 0 0 0 0,1 0 0 0 0,0 0 0 0 0,0 0 0 0 0,0 0 0 0 0,0 0 0 0 0,1 0 0 0 0,0 6 0 0 0,0-4-761 0 0,1-1 1 0 0,0 1 0 0 0,0 0 0 0 0,0-1-1 0 0,0 0 1 0 0,1 1 0 0 0,4 8 0 0 0,6 5-6479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48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36 20676 0 0,'-3'-1'225'0'0,"-7"-5"477"0"0,0 0 1 0 0,0 0 0 0 0,-1 1 0 0 0,0 1 0 0 0,-11-3-1 0 0,22 6-659 0 0,-1 1 0 0 0,1 0-1 0 0,0 0 1 0 0,-1 0-1 0 0,1 0 1 0 0,0 0-1 0 0,-1 0 1 0 0,1 0 0 0 0,0 0-1 0 0,-1 0 1 0 0,1 0-1 0 0,0 0 1 0 0,0 0-1 0 0,-1 0 1 0 0,1 0 0 0 0,0 0-1 0 0,-1 1 1 0 0,1-1-1 0 0,0 0 1 0 0,-1 0 0 0 0,1 0-1 0 0,0 0 1 0 0,0 1-1 0 0,-1-1 1 0 0,1 0-1 0 0,0 0 1 0 0,0 0 0 0 0,-1 1-1 0 0,1-1 1 0 0,0 0-1 0 0,0 1 1 0 0,0-1-1 0 0,-1 1 1 0 0,2 12 669 0 0,12 16-208 0 0,-11-26-378 0 0,24 57 370 0 0,-20-43-488 0 0,1 0 0 0 0,1-1 0 0 0,0 0-1 0 0,1 0 1 0 0,1-1 0 0 0,17 23 0 0 0,-26-38-17 0 0,-1 1 0 0 0,0-1 0 0 0,1 1 0 0 0,-1-1 1 0 0,0 0-1 0 0,1 1 0 0 0,-1-1 0 0 0,1 1 0 0 0,-1-1 0 0 0,0 0 0 0 0,1 0 0 0 0,-1 1 0 0 0,1-1 0 0 0,-1 0 1 0 0,1 0-1 0 0,-1 1 0 0 0,1-1 0 0 0,-1 0 0 0 0,1 0 0 0 0,-1 0 0 0 0,1 0 0 0 0,0 0 0 0 0,-1 0 0 0 0,1 0 0 0 0,-1 0 1 0 0,1 0-1 0 0,0 0 0 0 0,2-12-163 0 0,-3 9 173 0 0,0 0 0 0 0,0 0 0 0 0,-1 1 1 0 0,1-1-1 0 0,-1 0 0 0 0,0 1 0 0 0,0-1 0 0 0,0 0 1 0 0,0 1-1 0 0,-2-4 0 0 0,21 46 75 0 0,-6-17-63 0 0,-1 1 0 0 0,10 31-1 0 0,3 7-127 0 0,-23-59-57 0 0,14 27-781 0 0,-1-16-3302 0 0,-13-14 4074 0 0,-1 0 1 0 0,0 0-1 0 0,1 0 1 0 0,-1 0 0 0 0,0 0-1 0 0,1 0 1 0 0,-1 0-1 0 0,0 0 1 0 0,1 0-1 0 0,-1 0 1 0 0,0-1-1 0 0,1 1 1 0 0,-1 0-1 0 0,0 0 1 0 0,1 0 0 0 0,-1 0-1 0 0,0 0 1 0 0,1-1-1 0 0,-1 1 1 0 0,0 0-1 0 0,0 0 1 0 0,1 0-1 0 0,-1-1 1 0 0,0 1-1 0 0,0 0 1 0 0,0 0 0 0 0,1-1-1 0 0,-1 1 1 0 0,0 0-1 0 0,0-1 1 0 0,0 1-1 0 0,0 0 1 0 0,0-1-1 0 0,1 1 1 0 0,-1 0-1 0 0,0-1 1 0 0,0 1 0 0 0,0 0-1 0 0,0-1 1 0 0,0 1-1 0 0,0 0 1 0 0,0-1-1 0 0,0 1 1 0 0,0-18-5386 0 0,-3 4 60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49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43 16444 0 0,'-16'-12'2778'0'0,"-20"-18"2889"0"0,70 67-2237 0 0,-18-21-3345 0 0,-1 1 1 0 0,-1 0-1 0 0,11 19 1 0 0,64 136-21 0 0,-55-102-2291 0 0,2-2-4050 0 0,-27-44-2418 0 0</inkml:trace>
  <inkml:trace contextRef="#ctx0" brushRef="#br0" timeOffset="1">8 478 5289 0 0,'-6'-2'2601'0'0,"6"0"-1545"0"0,-1 2-344 0 0,4 0-160 0 0,-3-2-400 0 0,4 1-552 0 0,-2 1-560 0 0,-1-4-416 0 0,-4-5-177 0 0,5 4-2272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8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12 7386 0 0,'3'-1'583'0'0,"-1"-1"0"0"0,1 1 0 0 0,-1 0 0 0 0,1-1 0 0 0,0 1 0 0 0,-1 1 1 0 0,1-1-1 0 0,0 0 0 0 0,0 1 0 0 0,0-1 0 0 0,0 1 0 0 0,-1 0 0 0 0,4 0 0 0 0,12 4 9902 0 0,-32-2-10314 0 0,0 0 235 0 0,-1 0-1 0 0,1 1 1 0 0,-28 10-1 0 0,40-12-373 0 0,0-1-1 0 0,0 1 1 0 0,0 0 0 0 0,0 0 0 0 0,0 0-1 0 0,0 0 1 0 0,0 0 0 0 0,0 1-1 0 0,1-1 1 0 0,-1 0 0 0 0,0 1 0 0 0,1-1-1 0 0,-1 1 1 0 0,1 0 0 0 0,0 0-1 0 0,-1-1 1 0 0,1 1 0 0 0,0 0-1 0 0,0 0 1 0 0,0 0 0 0 0,0 0 0 0 0,1 0-1 0 0,-1 0 1 0 0,0 0 0 0 0,1 1-1 0 0,0-1 1 0 0,-1 0 0 0 0,1 0 0 0 0,0 0-1 0 0,0 0 1 0 0,0 1 0 0 0,0-1-1 0 0,1 0 1 0 0,0 3 0 0 0,-1-3-34 0 0,1 1 1 0 0,0 0-1 0 0,1-1 1 0 0,-1 1-1 0 0,0-1 1 0 0,1 1-1 0 0,-1-1 1 0 0,1 0-1 0 0,0 0 0 0 0,0 0 1 0 0,0 0-1 0 0,0 0 1 0 0,0 0-1 0 0,0 0 1 0 0,0-1-1 0 0,1 1 1 0 0,-1-1-1 0 0,4 2 1 0 0,4 1-12 0 0,0 0 0 0 0,1 0 0 0 0,16 2 0 0 0,-19-5 9 0 0,-1 1 1 0 0,1 0 0 0 0,0 1 0 0 0,-1-1 0 0 0,14 8 0 0 0,-20-9 22 0 0,-1 0 0 0 0,1-1 0 0 0,-1 1 0 0 0,1 0 0 0 0,-1 0-1 0 0,1 0 1 0 0,-1 0 0 0 0,0 0 0 0 0,1 0 0 0 0,-1 0 0 0 0,0 0 0 0 0,0 0 0 0 0,0 0 0 0 0,0 0 0 0 0,0 0 0 0 0,0 0 0 0 0,0 0 0 0 0,0 0 0 0 0,0 0 0 0 0,0 0 0 0 0,-1 0-1 0 0,1 0 1 0 0,-1 2 0 0 0,-9 26 222 0 0,8-26-211 0 0,-3 9-53 0 0,0-1 0 0 0,-1 0-1 0 0,0-1 1 0 0,-1 0 0 0 0,0 0-1 0 0,-1 0 1 0 0,0-1 0 0 0,-1 0-1 0 0,0-1 1 0 0,0 1 0 0 0,-18 11-1 0 0,13-4-2352 0 0,11-11-1414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4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11739 0 0,'1'5'8190'0'0,"5"9"-3771"0"0,0-2-2831 0 0,1 20-725 0 0,4 62 0 0 0,-10 33-3150 0 0,-3-116 364 0 0,-2-17 244 0 0,0-22 972 0 0,5 25 760 0 0,-1 0 0 0 0,1-1 0 0 0,0 1 1 0 0,0 0-1 0 0,0 0 0 0 0,0 0 0 0 0,0-1 0 0 0,1 1 1 0 0,0 1-1 0 0,-1-1 0 0 0,1 0 0 0 0,0 0 0 0 0,0 1 1 0 0,1-1-1 0 0,-1 1 0 0 0,0-1 0 0 0,1 1 0 0 0,0 0 1 0 0,-1 0-1 0 0,4-2 0 0 0,4 0 78 0 0,0-1 1 0 0,0 2-1 0 0,0-1 1 0 0,20-3-1 0 0,-18 5-973 0 0,0-1-1 0 0,-1-1 0 0 0,15-5 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4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67 224 9034 0 0,'-18'-9'2683'0'0,"14"7"-1660"0"0,-1-1 0 0 0,-1 1 0 0 0,1 0 0 0 0,0 0 0 0 0,0 0 1 0 0,-13-2 5243 0 0,23-8-5230 0 0,-3 6-866 0 0,0-1 0 0 0,1 1-1 0 0,-1-1 1 0 0,1 1 0 0 0,0 0 0 0 0,1 0 0 0 0,-1 1 0 0 0,1-1-1 0 0,1 1 1 0 0,-1 0 0 0 0,1 0 0 0 0,-1 0 0 0 0,1 0-1 0 0,1 1 1 0 0,-1 0 0 0 0,10-5 0 0 0,5-2-144 0 0,1 1 0 0 0,0 1 0 0 0,34-9 0 0 0,2-1 74 0 0,-42 14 0 0 0,-1 0-1 0 0,28-5 1 0 0,-4 8-1010 0 0,-35 3 417 0 0,1-1 0 0 0,-1 1-1 0 0,0 0 1 0 0,0-1 0 0 0,1 1-1 0 0,-1 1 1 0 0,0-1 0 0 0,3 2 0 0 0,-5-3 409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0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13 185 10786 0 0,'-9'16'6687'0'0,"5"-9"-1719"0"0,12-14-2398 0 0,1 0-2232 0 0,0 0 0 0 0,1 1 0 0 0,0 0 0 0 0,0 0 0 0 0,12-4 0 0 0,8-5-202 0 0,89-56 92 0 0,-68 39-3628 0 0,-1 1-7193 0 0,-36 22 2552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0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72 18868 0 0,'-24'-20'2910'0'0,"23"20"-2876"0"0,1-1 0 0 0,-1 1 0 0 0,1 0 0 0 0,-1 0 0 0 0,1-1 0 0 0,0 1 0 0 0,-1 0 0 0 0,1-1 0 0 0,0 1 0 0 0,-1 0 0 0 0,1-1 0 0 0,0 1 0 0 0,-1 0 0 0 0,1-1 0 0 0,0 1 1 0 0,0-1-1 0 0,0 1 0 0 0,-1-1 0 0 0,1 1 0 0 0,0 0 0 0 0,0-1 0 0 0,0 1 0 0 0,0-1 0 0 0,0 1 0 0 0,0-1 0 0 0,0 1 0 0 0,0-1 0 0 0,0 1 0 0 0,0-1 0 0 0,0 1 0 0 0,0-1 1 0 0,0 1-1 0 0,0-1 0 0 0,0 1 0 0 0,1-1 0 0 0,-1 1 0 0 0,0 0 0 0 0,0-1 0 0 0,0 1 0 0 0,1-1 0 0 0,-1 1 0 0 0,0 0 0 0 0,1-1 0 0 0,-1 1 0 0 0,0 0 0 0 0,1-1 0 0 0,-1 1 1 0 0,0 0-1 0 0,1-1 0 0 0,-1 1 0 0 0,1 0 0 0 0,-1 0 0 0 0,0-1 0 0 0,1 1 0 0 0,0 0 0 0 0,28-7 167 0 0,1 1 0 0 0,-1 1 0 0 0,1 2 0 0 0,0 1 0 0 0,59 4 0 0 0,-77 1-82 0 0,-17 0-254 0 0,-20-2-39 0 0,46 7 652 0 0,-20-7-474 0 0,0-1 1 0 0,0 0-1 0 0,0 1 0 0 0,0-1 0 0 0,1 0 0 0 0,-1 0 1 0 0,0 0-1 0 0,0 1 0 0 0,0-1 0 0 0,0 0 0 0 0,0-1 0 0 0,0 1 1 0 0,0 0-1 0 0,0 0 0 0 0,0 0 0 0 0,0-1 0 0 0,0 1 1 0 0,0 0-1 0 0,0-1 0 0 0,0 1 0 0 0,0-1 0 0 0,0 1 0 0 0,0-1 1 0 0,0 0-1 0 0,0 1 0 0 0,0-1 0 0 0,0 0 0 0 0,-1 1 1 0 0,1-1-1 0 0,0 0 0 0 0,-1 0 0 0 0,1 0 0 0 0,1-2 0 0 0,-7-10-893 0 0,2 14-1599 0 0,4 10-849 0 0,4 10-4498 0 0,-1-7 1304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1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7 147 4097 0 0,'-7'-9'17990'0'0,"25"-4"-17133"0"0,0 0 1 0 0,1 1-1 0 0,0 1 0 0 0,0 1 0 0 0,41-15 0 0 0,-10 3-113 0 0,-39 17-1135 0 0,-1 0 0 0 0,1 1 0 0 0,0 0 0 0 0,0 0 0 0 0,1 1-1 0 0,-1 1 1 0 0,22-3 0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1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61 5625 0 0,'-1'0'272'0'0,"0"-1"-1"0"0,0 0 1 0 0,0 0 0 0 0,0 0-1 0 0,0 0 1 0 0,0 0 0 0 0,0 0-1 0 0,0 0 1 0 0,1 0-1 0 0,-1 0 1 0 0,0-1 0 0 0,1 1-1 0 0,-1 0 1 0 0,1 0 0 0 0,-1-1-1 0 0,1 1 1 0 0,0 0-1 0 0,0 0 1 0 0,-1-1 0 0 0,1 1-1 0 0,0 0 1 0 0,0-1 0 0 0,0 1-1 0 0,0 0 1 0 0,1-1-1 0 0,-1 1 1 0 0,0 0 0 0 0,0-1-1 0 0,1 1 1 0 0,-1 0 0 0 0,1 0-1 0 0,-1-1 1 0 0,1 1-1 0 0,1-2 1 0 0,-1 2 116 0 0,1-1 0 0 0,0 0 0 0 0,0 1 0 0 0,0-1-1 0 0,0 1 1 0 0,1 0 0 0 0,-1-1 0 0 0,0 1 0 0 0,1 0 0 0 0,-1 1 0 0 0,0-1 0 0 0,1 0 0 0 0,-1 0 0 0 0,1 1-1 0 0,-1 0 1 0 0,1-1 0 0 0,4 1 0 0 0,24 3 1474 0 0,-30-2-1809 0 0,0-1 1 0 0,0 0-1 0 0,1 0 0 0 0,-1 1 1 0 0,0-1-1 0 0,0 1 0 0 0,0-1 1 0 0,1 1-1 0 0,-1 0 0 0 0,0-1 1 0 0,0 1-1 0 0,0 0 0 0 0,0 0 1 0 0,0 0-1 0 0,0-1 0 0 0,0 1 1 0 0,-1 0-1 0 0,1 0 0 0 0,0 1 1 0 0,1 1-1 0 0,-2-2-3 0 0,-1 0 0 0 0,1 1 0 0 0,0-1 0 0 0,-1 0 0 0 0,1 0 0 0 0,-1 1 0 0 0,1-1 0 0 0,-1 0 0 0 0,0 0 0 0 0,1 0 0 0 0,-1 0 0 0 0,0 0 0 0 0,0 0 0 0 0,0 0 0 0 0,1 0 0 0 0,-1 0 0 0 0,0 0 0 0 0,0-1 0 0 0,-3 2 0 0 0,-20 16 378 0 0,9-9-303 0 0,1 0 0 0 0,-1 2 0 0 0,2 0 0 0 0,-23 23 0 0 0,33-31-100 0 0,1 0 0 0 0,0 0 0 0 0,0 0 0 0 0,0 0-1 0 0,0 0 1 0 0,0 0 0 0 0,1 1 0 0 0,-1-1 0 0 0,1 1-1 0 0,0-1 1 0 0,0 1 0 0 0,0-1 0 0 0,0 5 0 0 0,1-5-18 0 0,1-1 0 0 0,-1 1 0 0 0,1 0 1 0 0,-1-1-1 0 0,1 1 0 0 0,0 0 0 0 0,0-1 0 0 0,0 1 1 0 0,0-1-1 0 0,0 0 0 0 0,1 1 0 0 0,-1-1 1 0 0,1 0-1 0 0,-1 0 0 0 0,1 0 0 0 0,0 0 1 0 0,0 0-1 0 0,0 0 0 0 0,0 0 0 0 0,3 1 1 0 0,1 1-31 0 0,0-1 1 0 0,0 0-1 0 0,1 0 1 0 0,-1 0 0 0 0,1-1-1 0 0,-1 0 1 0 0,1 0-1 0 0,0-1 1 0 0,0 0 0 0 0,-1 0-1 0 0,1-1 1 0 0,12 0 0 0 0,-7 0-49 0 0,-1-1 1 0 0,0 0 0 0 0,0-1 0 0 0,0 0 0 0 0,0-1 0 0 0,-1 0 0 0 0,12-5-1 0 0,3-7-1636 0 0,-14 5-2449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2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12163 0 0,'7'41'7254'0'0,"-2"-16"-3666"0"0,3 41 1 0 0,-8-56-3422 0 0,0 0 1 0 0,-1 1-1 0 0,0-1 1 0 0,0 0-1 0 0,-1 0 1 0 0,0 0-1 0 0,-6 13 1 0 0,8-22-166 0 0,-19 41 102 0 0,18-39-112 0 0,0-1 1 0 0,-1 0-1 0 0,1 1 1 0 0,-1-1-1 0 0,1 0 0 0 0,-1 0 1 0 0,1 0-1 0 0,-1 0 0 0 0,0-1 1 0 0,0 1-1 0 0,0 0 0 0 0,0-1 1 0 0,0 1-1 0 0,-1-1 1 0 0,-2 2-1 0 0,2-5-161 0 0,6-6 131 0 0,8-6 73 0 0,6 2-61 0 0,0 0 0 0 0,1 1-1 0 0,0 1 1 0 0,0 0 0 0 0,1 1 0 0 0,1 2 0 0 0,32-10 0 0 0,47-20-5344 0 0,-94 35 4251 0 0,0-1 0 0 0,-1 0-1 0 0,1 0 1 0 0,-1 0 0 0 0,1 0-1 0 0,-1-1 1 0 0,-1 1 0 0 0,7-8-1 0 0,7-9-6412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95 19820 0 0,'-3'-3'437'0'0,"0"0"0"0"0,0 0 0 0 0,0 0-1 0 0,0 0 1 0 0,0 0 0 0 0,1-1 0 0 0,0 1-1 0 0,-1-1 1 0 0,1 0 0 0 0,1 0 0 0 0,-4-7 0 0 0,5 9-356 0 0,0 1-1 0 0,0-1 1 0 0,0 0 0 0 0,0 1 0 0 0,0-1 0 0 0,0 1 0 0 0,0-1 0 0 0,0 1 0 0 0,1-1 0 0 0,-1 1 0 0 0,0-1 0 0 0,1 1 0 0 0,0-1 0 0 0,-1 1 0 0 0,1-1 0 0 0,0 1 0 0 0,0 0 0 0 0,0-1 0 0 0,0 1 0 0 0,0 0 0 0 0,0 0 0 0 0,0 0 0 0 0,0 0 0 0 0,0 0 0 0 0,0 0 0 0 0,1 0 0 0 0,-1 0 0 0 0,0 0 0 0 0,1 0 0 0 0,-1 1 0 0 0,1-1 0 0 0,-1 1 0 0 0,1-1 0 0 0,-1 1 0 0 0,2-1 0 0 0,2 0-23 0 0,0 0 0 0 0,1 0 0 0 0,-1 0 0 0 0,0 1 1 0 0,0 0-1 0 0,0 0 0 0 0,0 1 0 0 0,0-1 1 0 0,0 1-1 0 0,1 0 0 0 0,-1 0 0 0 0,0 1 0 0 0,-1-1 1 0 0,1 1-1 0 0,0 0 0 0 0,0 1 0 0 0,-1-1 0 0 0,5 4 1 0 0,1 0-19 0 0,1 2-1 0 0,-1-1 1 0 0,-1 1 0 0 0,0 1 0 0 0,0 0 0 0 0,10 13 0 0 0,-12-13-68 0 0,-1 1 0 0 0,0-1-1 0 0,-1 1 1 0 0,0 0 0 0 0,-1 0 0 0 0,0 0-1 0 0,4 14 1 0 0,-6-12-719 0 0,1 0 0 0 0,-2 0 0 0 0,0 0 0 0 0,0 0 0 0 0,-3 25 0 0 0,0-19-576 0 0,-2 1 1 0 0,0-1 0 0 0,-1 0 0 0 0,-1-1-1 0 0,-1 1 1 0 0,0-1 0 0 0,-1 0 0 0 0,-17 26-1 0 0,-3-6 1008 0 0,8-7 9023 0 0,35-37-6765 0 0,1-1-1078 0 0,17-9-275 0 0,97-55 1446 0 0,-69 30-3938 0 0,-8-6-4071 0 0,-40 32 535 0 0,-7 0-2540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21741 0 0,'1'0'88'0'0,"-1"-1"0"0"0,1 0 0 0 0,-1 0 1 0 0,1 0-1 0 0,-1 1 0 0 0,1-1 0 0 0,0 0 1 0 0,0 1-1 0 0,-1-1 0 0 0,1 1 0 0 0,0-1 1 0 0,0 1-1 0 0,0-1 0 0 0,0 1 0 0 0,-1-1 1 0 0,1 1-1 0 0,0 0 0 0 0,0 0 0 0 0,0-1 1 0 0,0 1-1 0 0,0 0 0 0 0,0 0 1 0 0,0 0-1 0 0,0 0 0 0 0,0 0 0 0 0,0 0 1 0 0,0 0-1 0 0,0 0 0 0 0,0 1 0 0 0,0-1 1 0 0,0 0-1 0 0,0 0 0 0 0,-1 1 0 0 0,1-1 1 0 0,0 1-1 0 0,0-1 0 0 0,0 1 0 0 0,1 0 1 0 0,33 20 421 0 0,-31-18-458 0 0,-1 0 0 0 0,0 0-1 0 0,0 0 1 0 0,0 0 0 0 0,0 0-1 0 0,0 1 1 0 0,-1-1 0 0 0,1 1-1 0 0,-1 0 1 0 0,0 0 0 0 0,0 0-1 0 0,-1 0 1 0 0,1 0-1 0 0,-1 0 1 0 0,0 0 0 0 0,0 1-1 0 0,0-1 1 0 0,-1 0 0 0 0,1 6-1 0 0,-2 5-30 0 0,0-1 0 0 0,-1 1 0 0 0,-1-1 0 0 0,-5 20 0 0 0,-6 32 82 0 0,13-55-101 0 0,0 0 1 0 0,0 0 0 0 0,2 0-1 0 0,-1 1 1 0 0,1-1 0 0 0,4 17-1 0 0,-4-26-1 0 0,0 1 0 0 0,0 0 0 0 0,0-1 0 0 0,0 1 0 0 0,0-1 0 0 0,0 1 0 0 0,0-1 1 0 0,1 0-1 0 0,-1 1 0 0 0,1-1 0 0 0,0 0 0 0 0,0 0 0 0 0,0 0 0 0 0,0 0 0 0 0,0-1 0 0 0,0 1 0 0 0,0 0 0 0 0,0-1 0 0 0,1 0 0 0 0,-1 1 0 0 0,1-1 0 0 0,-1 0 0 0 0,1 0 0 0 0,-1 0 0 0 0,1-1 0 0 0,0 1 0 0 0,-1-1 0 0 0,1 1 0 0 0,0-1 0 0 0,0 0 0 0 0,-1 0 0 0 0,4 0 0 0 0,2-2 17 0 0,1 1 0 0 0,-1-1 0 0 0,0-1 1 0 0,0 1-1 0 0,0-1 0 0 0,-1-1 0 0 0,1 1 0 0 0,-1-1 0 0 0,1-1 1 0 0,8-6-1 0 0,26-24-1783 0 0,-7 1-4976 0 0,-26 21 1110 0 0,-2-1-2313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3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16428 0 0,'23'95'9867'0'0,"1"5"-8749"0"0,-20-90-1102 0 0,0 1-1 0 0,0-1 0 0 0,0 0 1 0 0,2-1-1 0 0,-1 1 0 0 0,14 16 1 0 0,-18-25-54 0 0,0 1 0 0 0,-1-1 1 0 0,1 0-1 0 0,0 0 1 0 0,0 0-1 0 0,0 0 0 0 0,0 0 1 0 0,0-1-1 0 0,1 1 1 0 0,-1 0-1 0 0,0 0 0 0 0,0-1 1 0 0,0 1-1 0 0,1-1 1 0 0,-1 1-1 0 0,0-1 0 0 0,1 1 1 0 0,-1-1-1 0 0,0 0 0 0 0,1 0 1 0 0,-1 0-1 0 0,0 1 1 0 0,1-1-1 0 0,-1 0 0 0 0,0-1 1 0 0,1 1-1 0 0,-1 0 1 0 0,1 0-1 0 0,-1-1 0 0 0,0 1 1 0 0,1-1-1 0 0,-1 1 1 0 0,0-1-1 0 0,0 1 0 0 0,0-1 1 0 0,1 0-1 0 0,-1 1 1 0 0,0-1-1 0 0,0 0 0 0 0,0 0 1 0 0,0 0-1 0 0,0 0 1 0 0,0 0-1 0 0,0 0 0 0 0,-1 0 1 0 0,1-1-1 0 0,1 0 1 0 0,1-4-508 0 0,1 1 0 0 0,-1-1 0 0 0,0 0 0 0 0,0 0 0 0 0,-1 0 0 0 0,1 0 0 0 0,-2-1 0 0 0,3-10 0 0 0,-3 6-402 0 0,-1 1-1 0 0,0-1 1 0 0,-1 0 0 0 0,0 0-1 0 0,0 0 1 0 0,-1 0-1 0 0,-1 1 1 0 0,-6-18 0 0 0,6 21 1356 0 0,0-1 1 0 0,0 1-1 0 0,-1 0 1 0 0,0 0-1 0 0,-1 0 1 0 0,1 1-1 0 0,-9-9 1 0 0,12 23 4244 0 0,4 36-3707 0 0,24 163-2751 0 0,-18 2-7819 0 0,-8-170 8964 0 0,0 19 2255 0 0,-1-51-535 0 0,-1-1-1 0 0,0 0 0 0 0,0 0 0 0 0,0 0 1 0 0,-1 0-1 0 0,0 0 0 0 0,-3 6 1 0 0,-2-4 3130 0 0,6-17-2573 0 0,4-25-1661 0 0,-2 28 267 0 0,2-19-207 0 0,-2 2-3 0 0,2 1 0 0 0,0-1 1 0 0,13-40-1 0 0,-16 61-11 0 0,0 1 1 0 0,1 0 0 0 0,-1-1-1 0 0,1 1 1 0 0,0 0 0 0 0,-1-1 0 0 0,1 1-1 0 0,0 0 1 0 0,0 0 0 0 0,0 0-1 0 0,0 0 1 0 0,0 0 0 0 0,0 0-1 0 0,0 0 1 0 0,0 0 0 0 0,0 0-1 0 0,3-1 1 0 0,-3 1 8 0 0,0 1 0 0 0,-1 0 0 0 0,1 0-1 0 0,0 0 1 0 0,0 0 0 0 0,0 0 0 0 0,0 0-1 0 0,0 0 1 0 0,0 0 0 0 0,-1 1 0 0 0,1-1 0 0 0,0 0-1 0 0,0 0 1 0 0,0 1 0 0 0,0-1 0 0 0,-1 0-1 0 0,1 1 1 0 0,0-1 0 0 0,0 1 0 0 0,-1-1 0 0 0,2 2-1 0 0,1 1 35 0 0,0 0 0 0 0,0 0 0 0 0,0 1 0 0 0,-1-1-1 0 0,0 1 1 0 0,1-1 0 0 0,-1 1 0 0 0,0 0 0 0 0,-1 0-1 0 0,3 6 1 0 0,-2 0-26 0 0,0 0-1 0 0,0 0 1 0 0,-1 0-1 0 0,0 0 1 0 0,-1 0-1 0 0,0 0 1 0 0,-1 0-1 0 0,0 0 0 0 0,-5 18 1 0 0,5-21-44 0 0,-2 0 0 0 0,1 0 0 0 0,-1 0 1 0 0,0 0-1 0 0,0-1 0 0 0,-1 1 0 0 0,0-1 0 0 0,0 0 0 0 0,-1 0 1 0 0,1 0-1 0 0,-1-1 0 0 0,-1 0 0 0 0,1 0 0 0 0,-8 5 1 0 0,13-9 17 0 0,0-1 0 0 0,0 0 1 0 0,0 1-1 0 0,-1-1 0 0 0,1 0 1 0 0,0 1-1 0 0,0-1 0 0 0,-1 0 1 0 0,1 0-1 0 0,0 1 0 0 0,0-1 1 0 0,-1 0-1 0 0,1 0 0 0 0,0 1 1 0 0,-1-1-1 0 0,1 0 1 0 0,0 0-1 0 0,-1 0 0 0 0,1 0 1 0 0,0 0-1 0 0,-1 1 0 0 0,1-1 1 0 0,0 0-1 0 0,-1 0 0 0 0,1 0 1 0 0,0 0-1 0 0,-1 0 0 0 0,1 0 1 0 0,-1 0-1 0 0,1 0 0 0 0,0 0 1 0 0,-1 0-1 0 0,1-1 1 0 0,0 1-1 0 0,-1 0 0 0 0,1 0 1 0 0,0 0-1 0 0,-1 0 0 0 0,1-1 1 0 0,0 0-3 0 0,1 0 0 0 0,-1 1 0 0 0,1-1 0 0 0,-1 0 1 0 0,1 0-1 0 0,0 1 0 0 0,-1-1 0 0 0,1 0 0 0 0,0 0 1 0 0,0 1-1 0 0,0-1 0 0 0,0 1 0 0 0,-1-1 0 0 0,1 1 0 0 0,0-1 1 0 0,1 1-1 0 0,14-6-4 0 0,-1 1 1 0 0,1 1 0 0 0,0 0-1 0 0,27-2 1 0 0,22-5-1735 0 0,-55 9 678 0 0,10-3-1982 0 0,-11 0-3791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3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36 146 13715 0 0,'-4'-3'1081'0'0,"1"0"0"0"0,-1-1 1 0 0,0 1-1 0 0,1-1 0 0 0,0 0 0 0 0,0 0 1 0 0,0 0-1 0 0,-3-7 0 0 0,5 10-964 0 0,1-1 1 0 0,0 1-1 0 0,-1-1 0 0 0,1 1 0 0 0,0-1 1 0 0,0 0-1 0 0,0 1 0 0 0,0-1 1 0 0,0 1-1 0 0,0-1 0 0 0,0 1 0 0 0,0-1 1 0 0,1 0-1 0 0,-1 1 0 0 0,1-1 1 0 0,-1 1-1 0 0,1-1 0 0 0,-1 1 0 0 0,1 0 1 0 0,0-1-1 0 0,0 1 0 0 0,0 0 0 0 0,0-1 1 0 0,0 1-1 0 0,0 0 0 0 0,0 0 1 0 0,0 0-1 0 0,0 0 0 0 0,3-2 0 0 0,5-3 20 0 0,1-1 0 0 0,-1 2-1 0 0,1 0 1 0 0,0 0 0 0 0,1 0-1 0 0,-1 1 1 0 0,1 1-1 0 0,16-3 1 0 0,2 0 28 0 0,59-3-1 0 0,-76 9-121 0 0,0-1 1 0 0,0 2-1 0 0,0 0 0 0 0,0 0 0 0 0,0 1 0 0 0,0 0 0 0 0,-1 1 0 0 0,1 1 0 0 0,16 7 0 0 0,-24-9-53 0 0,1 1 0 0 0,-1-1 0 0 0,0 1 0 0 0,0 0 0 0 0,0 0 0 0 0,0 1-1 0 0,0-1 1 0 0,-1 1 0 0 0,0 0 0 0 0,1 0 0 0 0,-1 0 0 0 0,-1 0 0 0 0,1 1 0 0 0,-1-1 0 0 0,0 1 0 0 0,0-1 0 0 0,0 1 0 0 0,0 0 0 0 0,-1 0 0 0 0,0 0-1 0 0,0 0 1 0 0,0 0 0 0 0,0 0 0 0 0,-1 9 0 0 0,0-7-362 0 0,-1 0 0 0 0,0 0-1 0 0,0 0 1 0 0,0 0 0 0 0,-1 0 0 0 0,-3 7-1 0 0,4-11-102 0 0,0-1-1 0 0,0 0 1 0 0,0 1-1 0 0,-1-1 1 0 0,1 0-1 0 0,0 0 1 0 0,-1 0-1 0 0,0 0 1 0 0,-2 2-1 0 0,3-4-3 0 0,0 1 0 0 0,0 0 0 0 0,0-1 0 0 0,0 1 0 0 0,0 0 0 0 0,0-1 0 0 0,-1 1 0 0 0,1-1 0 0 0,0 0 0 0 0,0 1 0 0 0,0-1 0 0 0,-1 0 0 0 0,1 0 0 0 0,0 0 0 0 0,-1 0 0 0 0,1 0 0 0 0,0 0 0 0 0,0 0 0 0 0,-2 0 0 0 0,-10-5-6665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47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11394 0 0,'29'0'8507'0'0,"1"2"-4280"0"0,-22 0-4347 0 0,1-1 0 0 0,-1-1 0 0 0,0 1 0 0 0,1-1 0 0 0,-1-1 0 0 0,0 0 0 0 0,16-3 0 0 0,-15-2-4989 0 0</inkml:trace>
  <inkml:trace contextRef="#ctx0" brushRef="#br0" timeOffset="1">105 1 7114 0 0,'-3'5'15573'0'0,"9"20"-9884"0"0,14 47-7489 0 0,-11-41 2866 0 0,-3-11-1790 0 0,8 34-2298 0 0,-13-51 1838 0 0,-1 0 0 0 0,0 0 0 0 0,0 1 0 0 0,0-1 0 0 0,0 0 0 0 0,0 0 0 0 0,-1 0 0 0 0,0 4 0 0 0</inkml:trace>
  <inkml:trace contextRef="#ctx0" brushRef="#br0" timeOffset="2">65 327 14139 0 0,'-2'4'1021'0'0,"1"0"-1"0"0,0 0 1 0 0,0-1 0 0 0,1 1 0 0 0,-1 0-1 0 0,1 0 1 0 0,0 8 0 0 0,0-10-666 0 0,0 1 1 0 0,1-1 0 0 0,-1 1 0 0 0,1-1-1 0 0,-1 0 1 0 0,1 1 0 0 0,0-1 0 0 0,0 0-1 0 0,0 0 1 0 0,1 0 0 0 0,1 3 0 0 0,-1-3-275 0 0,0 0 1 0 0,0 0-1 0 0,1 0 1 0 0,-1 0-1 0 0,1 0 1 0 0,-1 0-1 0 0,1-1 1 0 0,0 1 0 0 0,0-1-1 0 0,0 0 1 0 0,0 0-1 0 0,-1 0 1 0 0,1 0-1 0 0,0-1 1 0 0,1 1-1 0 0,-1-1 1 0 0,0 0-1 0 0,0 0 1 0 0,0 0-1 0 0,0 0 1 0 0,5-1-1 0 0,-2 0-270 0 0,-1 1 0 0 0,1-2-1 0 0,-1 1 1 0 0,0-1 0 0 0,1 0-1 0 0,-1 0 1 0 0,0 0 0 0 0,0 0-1 0 0,0-1 1 0 0,-1 0-1 0 0,1 0 1 0 0,-1-1 0 0 0,1 1-1 0 0,-1-1 1 0 0,4-5 0 0 0,-3 3-1300 0 0,0 0 1 0 0,0-1-1 0 0,0 0 0 0 0,-1 0 1 0 0,-1 0-1 0 0,4-8 1 0 0,3-12-7173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4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56 152 8842 0 0,'-2'-6'978'0'0,"1"0"1"0"0,1 1-1 0 0,-1-1 0 0 0,1 0 1 0 0,0 0-1 0 0,0 1 0 0 0,1-1 1 0 0,0 0-1 0 0,0 1 0 0 0,0-1 1 0 0,0 0-1 0 0,1 1 0 0 0,5-11 1 0 0,-5 12-747 0 0,1 1 0 0 0,0-1 0 0 0,0 0 0 0 0,0 1 0 0 0,0-1 0 0 0,1 1 0 0 0,0 0 0 0 0,-1 0 0 0 0,1 1 0 0 0,0-1 0 0 0,1 1 0 0 0,-1 0 0 0 0,0 0 0 0 0,0 0 0 0 0,1 0 0 0 0,0 1 0 0 0,5-2 0 0 0,6 0-52 0 0,1-1 0 0 0,0 2 0 0 0,0 1 0 0 0,26 0 0 0 0,-35 1-158 0 0,-1 0 0 0 0,0 1 0 0 0,1 0 0 0 0,-1 1 0 0 0,0-1 0 0 0,0 2 0 0 0,0-1 0 0 0,0 1 0 0 0,0 0 0 0 0,0 0 0 0 0,-1 0 0 0 0,13 10 0 0 0,-16-10-159 0 0,0 0 0 0 0,0 1 0 0 0,-1 0 0 0 0,1-1 1 0 0,-1 1-1 0 0,0 0 0 0 0,0 0 0 0 0,0 0 0 0 0,0 1 1 0 0,-1-1-1 0 0,1 0 0 0 0,-1 1 0 0 0,0-1 0 0 0,-1 1 0 0 0,1-1 1 0 0,-1 1-1 0 0,0 6 0 0 0,0-1-1278 0 0,-1-1-1 0 0,0 0 1 0 0,-1 0 0 0 0,0 0-1 0 0,0 0 1 0 0,0 0-1 0 0,-8 15 1 0 0,-4 3-6651 0 0</inkml:trace>
  <inkml:trace contextRef="#ctx0" brushRef="#br0" timeOffset="1">0 429 17028 0 0,'44'-35'7505'0'0,"-17"19"-6870"0"0,0 1-1 0 0,38-15 0 0 0,-30 14-579 0 0,56-20 268 0 0,-82 33-551 0 0,0 0 0 0 0,0 1 0 0 0,1 0 0 0 0,-1 1 0 0 0,1 0-1 0 0,-1 0 1 0 0,18 2 0 0 0,-25-1-121 0 0,1 1 0 0 0,-1-1 0 0 0,0 1 0 0 0,1-1 0 0 0,-1 1 0 0 0,0 0 0 0 0,1 0 0 0 0,-1 0 0 0 0,3 2 0 0 0,8 11-5964 0 0,-5 2-1960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17492 0 0,'9'0'1020'0'0,"0"-1"0"0"0,0 0 0 0 0,1-1-1 0 0,16-4 1 0 0,-3-3 57 0 0,42-21-1 0 0,-51 22-1027 0 0,1 1 1 0 0,0 0-1 0 0,1 1 0 0 0,0 1 0 0 0,-1 0 0 0 0,30-5 0 0 0,-31 12-714 0 0,-19 4-226 0 0,-27 11-578 0 0,20-10 1428 0 0,-6 5 42 0 0,1 1 0 0 0,1 0 0 0 0,-18 19 0 0 0,29-27 138 0 0,0 1 0 0 0,0 0-1 0 0,0-1 1 0 0,1 2 0 0 0,0-1 0 0 0,0 0 0 0 0,1 1-1 0 0,0 0 1 0 0,0-1 0 0 0,0 1 0 0 0,1 0 0 0 0,-2 13-1 0 0,3-18-51 0 0,1 1-1 0 0,0 0 0 0 0,0 0 0 0 0,0 0 1 0 0,0-1-1 0 0,1 1 0 0 0,-1 0 0 0 0,1 0 0 0 0,0-1 1 0 0,0 1-1 0 0,0 0 0 0 0,0-1 0 0 0,0 1 0 0 0,0-1 1 0 0,1 1-1 0 0,-1-1 0 0 0,1 0 0 0 0,0 1 1 0 0,2 1-1 0 0,-1-1 2 0 0,1 0 1 0 0,0 0-1 0 0,1 0 1 0 0,-1-1 0 0 0,0 1-1 0 0,1-1 1 0 0,-1 0-1 0 0,1 0 1 0 0,0-1-1 0 0,4 2 1 0 0,9 0 2 0 0,0 0 1 0 0,-1-2-1 0 0,1 0 0 0 0,33-2 1 0 0,-42 0-325 0 0,-1 0 1 0 0,0 0-1 0 0,0-1 1 0 0,1 0-1 0 0,-1-1 1 0 0,-1 0-1 0 0,1 0 1 0 0,13-7-1 0 0,-19 9-90 0 0,-1-1 0 0 0,1 1-1 0 0,0 0 1 0 0,-1-1 0 0 0,1 1-1 0 0,-1-1 1 0 0,1 1 0 0 0,-1-1 0 0 0,0 0-1 0 0,0 1 1 0 0,1-1 0 0 0,-1 0-1 0 0,-1 0 1 0 0,1 0 0 0 0,0 0 0 0 0,0-3-1 0 0,0 3-176 0 0,-1 0-1 0 0,0-1 1 0 0,0 1 0 0 0,-1 0-1 0 0,1-1 1 0 0,0 1-1 0 0,-1 0 1 0 0,0 0-1 0 0,1-1 1 0 0,-1 1-1 0 0,0 0 1 0 0,0 0-1 0 0,0 0 1 0 0,0 0 0 0 0,-1 0-1 0 0,1 0 1 0 0,-1 0-1 0 0,-1-2 1 0 0,-13-11-5492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4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1 515 9218 0 0,'7'5'3209'0'0,"6"2"-833"0"0,1-1-399 0 0,7-6-417 0 0,-5-4-552 0 0,4-5-424 0 0,2-2-288 0 0,1-1-168 0 0,2-1-104 0 0,0-1-88 0 0,2 0-296 0 0,2-3-648 0 0,1 1-1112 0 0,0 0-1481 0 0,-1-2-4201 0 0</inkml:trace>
  <inkml:trace contextRef="#ctx0" brushRef="#br0" timeOffset="1">325 1 10762 0 0,'-2'0'526'0'0,"0"0"-1"0"0,0 1 0 0 0,0-1 1 0 0,0 1-1 0 0,1 0 0 0 0,-1-1 1 0 0,0 1-1 0 0,0 0 0 0 0,1 0 1 0 0,-1 0-1 0 0,1 0 1 0 0,-1 1-1 0 0,0-1 0 0 0,1 0 1 0 0,0 1-1 0 0,-1-1 0 0 0,1 0 1 0 0,-2 3-1 0 0,2-1-77 0 0,-1 0 1 0 0,1 1-1 0 0,0-1 1 0 0,0 0-1 0 0,0 0 1 0 0,0 1-1 0 0,1-1 1 0 0,-1 0-1 0 0,1 7 1 0 0,1 6 40 0 0,0 0 1 0 0,2 0-1 0 0,6 27 0 0 0,-4-25 310 0 0,-2-2-671 0 0,1-1 1 0 0,0 0 0 0 0,1 0 0 0 0,1 0 0 0 0,14 25-1 0 0,-19-37-136 0 0,1 0 0 0 0,0 0 0 0 0,0-1 0 0 0,0 1 0 0 0,0-1-1 0 0,0 1 1 0 0,1-1 0 0 0,-1 0 0 0 0,1 0 0 0 0,0 0-1 0 0,-1 0 1 0 0,1 0 0 0 0,0-1 0 0 0,0 1 0 0 0,0-1 0 0 0,0 0-1 0 0,1 0 1 0 0,-1 0 0 0 0,0 0 0 0 0,0 0 0 0 0,1-1 0 0 0,-1 0-1 0 0,0 1 1 0 0,1-1 0 0 0,-1 0 0 0 0,0-1 0 0 0,1 1-1 0 0,-1-1 1 0 0,0 1 0 0 0,0-1 0 0 0,1 0 0 0 0,-1 0 0 0 0,6-3-1 0 0,20-9-1464 0 0,54-33-1 0 0,-71 38-485 0 0,0 0 1 0 0,-1-1 0 0 0,18-18-1 0 0,-27 25 1261 0 0,0-1 0 0 0,0 0 0 0 0,0 0 0 0 0,0 0 0 0 0,-1-1 0 0 0,1 1 0 0 0,-1 0 0 0 0,0-1 0 0 0,0 1 0 0 0,0-1 0 0 0,1-3 0 0 0,2-17-5127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5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 6193 0 0,'-1'-1'536'0'0,"0"0"0"0"0,0 0-1 0 0,-1 0 1 0 0,1 1 0 0 0,-1-1 0 0 0,1 0-1 0 0,0 1 1 0 0,-1-1 0 0 0,1 1 0 0 0,-1 0-1 0 0,1-1 1 0 0,-1 1 0 0 0,0 0-1 0 0,1 0 1 0 0,-1 0 0 0 0,1 0 0 0 0,-1 0-1 0 0,1 1 1 0 0,-1-1 0 0 0,1 0 0 0 0,-1 1-1 0 0,1-1 1 0 0,-1 1 0 0 0,-1 1-1 0 0,2-1-220 0 0,-1 0 0 0 0,1 1 0 0 0,0-1 0 0 0,0 1-1 0 0,1-1 1 0 0,-1 1 0 0 0,0 0 0 0 0,0-1-1 0 0,1 1 1 0 0,-1 0 0 0 0,1 0 0 0 0,0 0-1 0 0,-1-1 1 0 0,1 1 0 0 0,0 0 0 0 0,0 0 0 0 0,0 2-1 0 0,1 6 24 0 0,0 1 0 0 0,0 0 0 0 0,1-1 0 0 0,1 0-1 0 0,6 19 1 0 0,-5-21-280 0 0,-1-1 0 0 0,1 1-1 0 0,0-1 1 0 0,1 0 0 0 0,0 0 0 0 0,0 0-1 0 0,10 9 1 0 0,-14-14-60 0 0,0-1 0 0 0,1 0 0 0 0,0 0 0 0 0,-1 1-1 0 0,1-1 1 0 0,0 0 0 0 0,-1 0 0 0 0,1 0 0 0 0,0-1-1 0 0,0 1 1 0 0,0 0 0 0 0,0-1 0 0 0,0 1 0 0 0,0-1 0 0 0,0 1-1 0 0,0-1 1 0 0,0 0 0 0 0,0 0 0 0 0,0 0 0 0 0,0 0-1 0 0,0-1 1 0 0,0 1 0 0 0,0 0 0 0 0,0-1 0 0 0,0 1 0 0 0,0-1-1 0 0,-1 0 1 0 0,1 0 0 0 0,0 1 0 0 0,0-1 0 0 0,0 0 0 0 0,-1-1-1 0 0,1 1 1 0 0,-1 0 0 0 0,1 0 0 0 0,1-3 0 0 0,31-30-793 0 0,-11 10-5727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5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14531 0 0,'-4'48'7177'0'0,"2"0"-3639"0"0,-12 116-2569 0 0,16-170-1156 0 0,-1 1 1 0 0,1 0-1 0 0,0 0 0 0 0,1-1 1 0 0,-1 1-1 0 0,1 1 0 0 0,0-1 1 0 0,0 0-1 0 0,1 1 0 0 0,5-6 1 0 0,47-44 48 0 0,-30 30-646 0 0,6-4-749 0 0,4-3-1888 0 0,-8-4-4193 0 0,-28 29 3749 0 0,-8 6 3455 0 0,-9 6 4307 0 0,15-4-3229 0 0,0 1 0 0 0,1-1 0 0 0,0 0 0 0 0,0 0 0 0 0,-1 0 0 0 0,1 1 0 0 0,1-1 0 0 0,-1 1 0 0 0,0-1-1 0 0,1 0 1 0 0,-1 1 0 0 0,1 0 0 0 0,-1-1 0 0 0,1 1 0 0 0,0 3 0 0 0,5 43 2329 0 0,-2-32-2212 0 0,-2-2-373 0 0,5 47 283 0 0,-6-57-704 0 0,0 0 1 0 0,0 1-1 0 0,0-1 0 0 0,-1 0 1 0 0,0 1-1 0 0,0-1 0 0 0,0 0 1 0 0,-4 8-1 0 0,10-20-34 0 0,0 0-1 0 0,0 1 1 0 0,0 0-1 0 0,1 0 1 0 0,8-6-1 0 0,5-7-34 0 0,7-7-532 0 0,12-13-3174 0 0,-7-5-5111 0 0,-20 23 1644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5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95 129 15699 0 0,'-1'0'209'0'0,"1"1"-1"0"0,-1-1 0 0 0,0 0 1 0 0,0 0-1 0 0,1 0 0 0 0,-1 0 1 0 0,0 0-1 0 0,0 0 0 0 0,1 0 1 0 0,-1 0-1 0 0,0 0 1 0 0,0-1-1 0 0,1 1 0 0 0,-1 0 1 0 0,0 0-1 0 0,0-1 0 0 0,1 1 1 0 0,-1 0-1 0 0,0-1 0 0 0,1 1 1 0 0,-1 0-1 0 0,1-1 0 0 0,-1 1 1 0 0,0-1-1 0 0,1 1 0 0 0,-1-1 1 0 0,1 0-1 0 0,-1 1 0 0 0,1-1 1 0 0,0 0-1 0 0,-1 0 1 0 0,1-1-107 0 0,0 1 1 0 0,0-1 0 0 0,1 1 0 0 0,-1 0 0 0 0,1-1 0 0 0,-1 1 0 0 0,1 0 0 0 0,0-1 0 0 0,-1 1 0 0 0,1 0 0 0 0,0 0 0 0 0,0 0 0 0 0,0-1 0 0 0,2-1-1 0 0,5-5-22 0 0,1-1-1 0 0,20-13 0 0 0,-22 18 48 0 0,-2 0-36 0 0,1 1 0 0 0,-1-1 0 0 0,1 0 0 0 0,7-8 0 0 0,-13 11-86 0 0,1 1 0 0 0,-1-1 1 0 0,0 1-1 0 0,1-1 1 0 0,-1 1-1 0 0,0-1 0 0 0,1 1 1 0 0,-1-1-1 0 0,0 1 1 0 0,0-1-1 0 0,1 1 0 0 0,-1-1 1 0 0,0 0-1 0 0,0 1 1 0 0,0-1-1 0 0,0 1 0 0 0,0-1 1 0 0,0 0-1 0 0,0 1 0 0 0,0-1 1 0 0,0 1-1 0 0,0-1 1 0 0,0-1-1 0 0,-1 1-4 0 0,0 0 0 0 0,0 1 1 0 0,0-1-1 0 0,1 0 0 0 0,-1 0 0 0 0,0 0 1 0 0,0 1-1 0 0,0-1 0 0 0,0 1 0 0 0,0-1 1 0 0,0 0-1 0 0,0 1 0 0 0,-1 0 0 0 0,1-1 1 0 0,0 1-1 0 0,0 0 0 0 0,-2-1 0 0 0,-1 1 14 0 0,-1-1-1 0 0,1 1 1 0 0,-1 0-1 0 0,1 0 1 0 0,-1 0-1 0 0,1 1 1 0 0,-1-1 0 0 0,1 1-1 0 0,0 0 1 0 0,-1 0-1 0 0,1 1 1 0 0,0 0-1 0 0,0-1 1 0 0,0 1-1 0 0,0 1 1 0 0,0-1-1 0 0,0 0 1 0 0,0 1-1 0 0,1 0 1 0 0,0 0-1 0 0,-1 0 1 0 0,1 0-1 0 0,0 1 1 0 0,-5 6-1 0 0,2-1 191 0 0,0 0-1 0 0,0 0 1 0 0,1 0 0 0 0,0 1-1 0 0,0 0 1 0 0,1 0-1 0 0,1 0 1 0 0,0 0-1 0 0,-3 16 1 0 0,5-14-47 0 0,0 1 0 0 0,1-1 0 0 0,0 1 1 0 0,1-1-1 0 0,0 1 0 0 0,1-1 0 0 0,7 23 0 0 0,-8-30-176 0 0,1 0-1 0 0,-1-1 1 0 0,1 0 0 0 0,0 1-1 0 0,0-1 1 0 0,0 0 0 0 0,1 0-1 0 0,-1 0 1 0 0,1 0-1 0 0,0 0 1 0 0,0-1 0 0 0,0 1-1 0 0,1-1 1 0 0,-1 0-1 0 0,1 0 1 0 0,0 0 0 0 0,0 0-1 0 0,0-1 1 0 0,0 0 0 0 0,0 0-1 0 0,1 0 1 0 0,-1 0-1 0 0,8 2 1 0 0,-9-4-75 0 0,0 0 1 0 0,0 0-1 0 0,0 0 1 0 0,0-1-1 0 0,0 1 0 0 0,0 0 1 0 0,0-1-1 0 0,-1 0 0 0 0,1 0 1 0 0,0 0-1 0 0,0 0 1 0 0,-1 0-1 0 0,1-1 0 0 0,-1 1 1 0 0,1-1-1 0 0,-1 1 1 0 0,0-1-1 0 0,1 0 0 0 0,-1 0 1 0 0,3-3-1 0 0,4-6-350 0 0,-1 0 0 0 0,1 0 0 0 0,6-13 0 0 0,-5 9-8 0 0,5-12-480 0 0,18-39-1 0 0,-23 43 843 0 0,0 1 0 0 0,2 1 0 0 0,16-23 0 0 0,-28 44 129 0 0,0 0 1 0 0,0 0-1 0 0,0 0 0 0 0,0 0 0 0 0,0 1 0 0 0,0-1 1 0 0,0 0-1 0 0,0 0 0 0 0,0 0 0 0 0,0 0 0 0 0,0 1 0 0 0,0-1 1 0 0,0 0-1 0 0,0 0 0 0 0,0 0 0 0 0,0 0 0 0 0,0 0 0 0 0,0 1 1 0 0,1-1-1 0 0,-1 0 0 0 0,0 0 0 0 0,0 0 0 0 0,0 0 0 0 0,0 0 1 0 0,0 1-1 0 0,0-1 0 0 0,0 0 0 0 0,1 0 0 0 0,-1 0 0 0 0,0 0 1 0 0,0 0-1 0 0,0 0 0 0 0,0 0 0 0 0,1 0 0 0 0,-1 0 0 0 0,0 0 1 0 0,0 0-1 0 0,0 0 0 0 0,0 0 0 0 0,1 0 0 0 0,-1 0 0 0 0,0 0 1 0 0,0 0-1 0 0,0 0 0 0 0,0 0 0 0 0,1 0 0 0 0,-1 0 0 0 0,0 0 1 0 0,0 0-1 0 0,0 0 0 0 0,0 0 0 0 0,0 0 0 0 0,1 0 1 0 0,-1 0-1 0 0,0 0 0 0 0,0 0 0 0 0,0 0 0 0 0,0-1 0 0 0,0 1 1 0 0,1 0-1 0 0,-1 0 0 0 0,0 0 0 0 0,-1 29 1144 0 0,-7 35-387 0 0,1-22-514 0 0,2-21-137 0 0,2 1 1 0 0,0-1-1 0 0,1 1 0 0 0,1-1 0 0 0,3 29 0 0 0,-2-50-139 0 0,0 0-1 0 0,0 1 0 0 0,0-1 1 0 0,0 0-1 0 0,0 0 0 0 0,0 0 1 0 0,0 1-1 0 0,0-1 0 0 0,0 0 1 0 0,0 0-1 0 0,0 0 0 0 0,0 1 1 0 0,0-1-1 0 0,1 0 0 0 0,-1 0 1 0 0,0 0-1 0 0,0 0 1 0 0,0 1-1 0 0,0-1 0 0 0,0 0 1 0 0,0 0-1 0 0,0 0 0 0 0,1 0 1 0 0,-1 0-1 0 0,0 1 0 0 0,0-1 1 0 0,0 0-1 0 0,0 0 0 0 0,1 0 1 0 0,-1 0-1 0 0,0 0 0 0 0,0 0 1 0 0,0 0-1 0 0,0 0 0 0 0,1 0 1 0 0,-1 0-1 0 0,0 0 1 0 0,0 0-1 0 0,0 0 0 0 0,1 0 1 0 0,-1 0-1 0 0,9-7 242 0 0,13-22 106 0 0,-13 16-289 0 0,-2 5-116 0 0,1-1 0 0 0,0 1-1 0 0,0 0 1 0 0,16-10 0 0 0,9 1-2554 0 0,-29 16 1458 0 0,1 0-1 0 0,-1 0 0 0 0,0 0 1 0 0,1 0-1 0 0,-1 1 0 0 0,7 0 0 0 0,5 2-8560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8:01:56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21925 0 0,'5'2'5345'0'0,"2"-1"-4681"0"0,0 1-104 0 0,1-4-8 0 0,-7-3-232 0 0,3-2-200 0 0,-2-2-72 0 0,1 0-48 0 0,1 2-80 0 0,-2 1-176 0 0,0 5-360 0 0,-1-1-592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48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18140 0 0,'-1'4'5833'0'0,"3"9"-3215"0"0,-1-1-1606 0 0,-5 64 258 0 0,-2 70-3068 0 0,7-150 1601 0 0,-1-1-1 0 0,1 1 0 0 0,1 0 1 0 0,-1 0-1 0 0,0 0 0 0 0,1-1 1 0 0,0 1-1 0 0,0 1 1 0 0,0-1-1 0 0,1 0 0 0 0,3-5 1 0 0,36-36 397 0 0,-34 38-113 0 0,0 1 0 0 0,0 0 0 0 0,16-8 0 0 0,-22 13-239 0 0,-1 0 0 0 0,1 0 0 0 0,0 0-1 0 0,0 1 1 0 0,0-1 0 0 0,0 1 0 0 0,0-1 0 0 0,-1 1 0 0 0,1 0 0 0 0,0 0-1 0 0,0 0 1 0 0,3 0 0 0 0,-4 0-121 0 0,0 1-1 0 0,-1-1 1 0 0,1 0 0 0 0,0 1-1 0 0,0-1 1 0 0,-1 1 0 0 0,1-1-1 0 0,0 1 1 0 0,0-1 0 0 0,-1 1-1 0 0,1-1 1 0 0,-1 1 0 0 0,1 0-1 0 0,-1-1 1 0 0,1 1 0 0 0,-1 0-1 0 0,1 0 1 0 0,-1-1 0 0 0,1 1-1 0 0,-1 0 1 0 0,0 0 0 0 0,1 0-1 0 0,-1 0 1 0 0,0-1 0 0 0,0 1-1 0 0,0 0 1 0 0,0 0 0 0 0,0 1-1 0 0,-1 9-4200 0 0,-2 1-2110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4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10402 0 0,'6'-5'9527'0'0,"12"-4"-6940"0"0,-8 4-1531 0 0,41-34 639 0 0,-41 30-1621 0 0,0 0-1 0 0,0 1 0 0 0,0 1 1 0 0,1 0-1 0 0,1 0 0 0 0,-1 1 0 0 0,1 0 1 0 0,24-7-1 0 0,-36 13-84 0 0,1 0-1 0 0,0-1 1 0 0,0 1-1 0 0,0 0 1 0 0,0 0 0 0 0,-1 0-1 0 0,1 0 1 0 0,0 0 0 0 0,0 0-1 0 0,0 0 1 0 0,0 0 0 0 0,0 0-1 0 0,-1 1 1 0 0,1-1 0 0 0,0 0-1 0 0,0 0 1 0 0,0 1 0 0 0,-1-1-1 0 0,1 1 1 0 0,0-1 0 0 0,0 0-1 0 0,-1 1 1 0 0,1 0-1 0 0,0-1 1 0 0,-1 1 0 0 0,1-1-1 0 0,-1 1 1 0 0,1 0 0 0 0,-1-1-1 0 0,1 1 1 0 0,0 1 0 0 0,0 0-187 0 0,0 1-1 0 0,-1 0 1 0 0,1 0 0 0 0,0-1 0 0 0,-1 1 0 0 0,0 0 0 0 0,0 0-1 0 0,0 0 1 0 0,0-1 0 0 0,0 4 0 0 0,-2 4-2222 0 0,0 0 1 0 0,0 0-1 0 0,0 0 1 0 0,-8 17-1 0 0,2-12-4393 0 0</inkml:trace>
  <inkml:trace contextRef="#ctx0" brushRef="#br0" timeOffset="1">101 154 10354 0 0,'-1'6'1496'0'0,"-1"-1"-1"0"0,1 1 1 0 0,0 0-1 0 0,0 0 1 0 0,1 0-1 0 0,0 0 1 0 0,0 6-1 0 0,1-6-969 0 0,0-1 1 0 0,0 0-1 0 0,0 1 0 0 0,0-1 0 0 0,1 0 1 0 0,0 0-1 0 0,4 9 0 0 0,-5-12-499 0 0,1 1-1 0 0,-1-1 1 0 0,1 0-1 0 0,-1 0 1 0 0,1 0-1 0 0,0 0 1 0 0,0 0-1 0 0,0 0 1 0 0,0 0-1 0 0,0 0 1 0 0,0-1-1 0 0,1 1 1 0 0,-1-1-1 0 0,0 0 1 0 0,1 0-1 0 0,-1 0 1 0 0,1 0-1 0 0,0 0 1 0 0,-1 0-1 0 0,1-1 1 0 0,0 1-1 0 0,-1-1 1 0 0,1 1-1 0 0,0-1 1 0 0,-1 0-1 0 0,1 0 1 0 0,0-1-1 0 0,0 1 1 0 0,-1 0-1 0 0,1-1 1 0 0,0 0-1 0 0,-1 0 1 0 0,1 0-1 0 0,-1 0 1 0 0,1 0-1 0 0,2-1 1 0 0,3-3-445 0 0,0 1 1 0 0,0-1 0 0 0,-1 0 0 0 0,14-12 0 0 0,6-14-8755 0 0,-16 15-94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4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10 19092 0 0,'-1'5'608'0'0,"1"-1"0"0"0,-1 1 1 0 0,1 0-1 0 0,0 0 0 0 0,0 0 0 0 0,1 0 0 0 0,-1 0 1 0 0,1 0-1 0 0,0-1 0 0 0,3 8 0 0 0,-2-6-518 0 0,0 1 1 0 0,1 0-1 0 0,0-1 0 0 0,0 0 0 0 0,0 1 0 0 0,1-1 0 0 0,0 0 1 0 0,0-1-1 0 0,0 1 0 0 0,1-1 0 0 0,8 7 0 0 0,-12-10-91 0 0,1-1 0 0 0,-1 0 0 0 0,1 0 0 0 0,0 0 0 0 0,0 0 0 0 0,0-1 0 0 0,-1 1 0 0 0,1 0 0 0 0,0-1 0 0 0,0 1 0 0 0,0-1 0 0 0,0 0 0 0 0,0 0 0 0 0,0 1 0 0 0,0-1 0 0 0,0-1 0 0 0,0 1 1 0 0,0 0-1 0 0,0 0 0 0 0,0-1 0 0 0,0 1 0 0 0,0-1 0 0 0,0 1 0 0 0,-1-1 0 0 0,1 0 0 0 0,0 0 0 0 0,0 0 0 0 0,-1 0 0 0 0,1 0 0 0 0,0 0 0 0 0,-1-1 0 0 0,1 1 0 0 0,-1 0 0 0 0,0-1 0 0 0,1 1 0 0 0,-1-1 0 0 0,2-2 0 0 0,-1 0-42 0 0,0 0 0 0 0,1 1 1 0 0,-2-1-1 0 0,1 0 0 0 0,0 0 1 0 0,-1 0-1 0 0,0 0 0 0 0,0-1 1 0 0,0 1-1 0 0,0 0 0 0 0,0 0 1 0 0,-1-1-1 0 0,0 1 1 0 0,0 0-1 0 0,0-1 0 0 0,-2-5 1 0 0,2 7 6 0 0,-1 0 0 0 0,1 1 0 0 0,-1-1 0 0 0,0 0 0 0 0,0 0 1 0 0,0 1-1 0 0,0-1 0 0 0,0 0 0 0 0,-1 1 0 0 0,1-1 0 0 0,-1 1 0 0 0,0-1 1 0 0,1 1-1 0 0,-1 0 0 0 0,0 0 0 0 0,-1 0 0 0 0,1 0 0 0 0,0 0 1 0 0,0 1-1 0 0,-1-1 0 0 0,1 0 0 0 0,-1 1 0 0 0,0 0 0 0 0,1 0 1 0 0,-1 0-1 0 0,0 0 0 0 0,1 0 0 0 0,-1 0 0 0 0,0 1 0 0 0,0-1 1 0 0,0 1-1 0 0,0 0 0 0 0,0 0 0 0 0,0 0 0 0 0,0 0 0 0 0,0 0 0 0 0,1 1 1 0 0,-1-1-1 0 0,-4 2 0 0 0,0 1-75 0 0,0-1-1 0 0,1 1 1 0 0,-1 1 0 0 0,1-1-1 0 0,0 1 1 0 0,0 0-1 0 0,0 0 1 0 0,0 0 0 0 0,1 1-1 0 0,0 0 1 0 0,0 0 0 0 0,0 1-1 0 0,1-1 1 0 0,-1 1 0 0 0,-3 8-1 0 0,2-2 53 0 0,0 0 1 0 0,2 1-1 0 0,-1-1 0 0 0,-3 20 0 0 0,7-29 110 0 0,1 1 0 0 0,-1-1-1 0 0,0 1 1 0 0,1-1 0 0 0,0 0-1 0 0,0 1 1 0 0,0-1-1 0 0,0 1 1 0 0,0-1 0 0 0,1 1-1 0 0,-1-1 1 0 0,1 0 0 0 0,0 1-1 0 0,0-1 1 0 0,0 0 0 0 0,1 0-1 0 0,-1 0 1 0 0,1 0 0 0 0,0 0-1 0 0,0 0 1 0 0,0 0-1 0 0,3 3 1 0 0,-2-4 57 0 0,0 0-1 0 0,0-1 1 0 0,0 0-1 0 0,1 1 1 0 0,-1-1 0 0 0,0 0-1 0 0,1-1 1 0 0,-1 1-1 0 0,1-1 1 0 0,-1 1-1 0 0,1-1 1 0 0,-1 0 0 0 0,1 0-1 0 0,-1 0 1 0 0,0-1-1 0 0,6-1 1 0 0,57-16 495 0 0,-60 16-568 0 0,37-18-291 0 0,-25 4-1579 0 0,-18 15 1690 0 0,1 1 0 0 0,-1-1-1 0 0,0 1 1 0 0,0-1 0 0 0,0 0 0 0 0,0 1 0 0 0,1-1 0 0 0,-1 1 0 0 0,0-1 0 0 0,0 0 0 0 0,0 1 0 0 0,0-1 0 0 0,0 0-1 0 0,0 1 1 0 0,0-1 0 0 0,-1 1 0 0 0,1-1 0 0 0,0 0 0 0 0,0 1 0 0 0,0-1 0 0 0,-1 1 0 0 0,1-1 0 0 0,0 0 0 0 0,-1 1-1 0 0,1-1 1 0 0,0 1 0 0 0,-1-1 0 0 0,1 1 0 0 0,-1 0 0 0 0,0-1 0 0 0,1 0 177 0 0,0 1 0 0 0,0-1-1 0 0,-1 1 1 0 0,1-1 0 0 0,0 1 0 0 0,0-1 0 0 0,-1 1-1 0 0,1 0 1 0 0,-1-1 0 0 0,1 1 0 0 0,0 0 0 0 0,-1-1 0 0 0,1 1-1 0 0,-1 0 1 0 0,1 0 0 0 0,0-1 0 0 0,-1 1 0 0 0,1 0-1 0 0,-1 0 1 0 0,1 0 0 0 0,-1 0 0 0 0,1-1 0 0 0,-1 1 0 0 0,1 0-1 0 0,-1 0 1 0 0,1 0 0 0 0,-1 0 0 0 0,1 0 0 0 0,-1 0 0 0 0,1 0-1 0 0,-1 1 1 0 0,1-1 0 0 0,-1 0 0 0 0,1 0 0 0 0,-1 0-1 0 0,1 0 1 0 0,-1 1 0 0 0,1-1 0 0 0,-1 0 0 0 0,1 0 0 0 0,-1 1-1 0 0,1-1 1 0 0,0 0 0 0 0,-1 1 0 0 0,1-1 0 0 0,0 0-1 0 0,-1 1 1 0 0,1-1 0 0 0,0 1 0 0 0,-1-1 0 0 0,1 0 0 0 0,0 1-1 0 0,0-1 1 0 0,0 1 0 0 0,-1-1 0 0 0,1 1 0 0 0,0-1-1 0 0,0 1 1 0 0,0-1 0 0 0,0 1 0 0 0,0 0 0 0 0,-1 3 368 0 0,1-1-1 0 0,-1 0 1 0 0,1 1 0 0 0,0-1-1 0 0,0 0 1 0 0,0 1 0 0 0,0-1 0 0 0,2 5-1 0 0,0-1-313 0 0,3 13 243 0 0,1-2 0 0 0,1 1 0 0 0,0-1 0 0 0,1 0 0 0 0,16 24-1 0 0,-24-42-390 0 0,0 1 0 0 0,1-1 0 0 0,-1 1 0 0 0,0-1 0 0 0,1 1 0 0 0,-1-1 0 0 0,1 0 0 0 0,-1 1 0 0 0,0-1 0 0 0,1 0 0 0 0,-1 1 0 0 0,1-1 0 0 0,-1 0 0 0 0,1 0 0 0 0,-1 0 0 0 0,1 1 0 0 0,-1-1 0 0 0,1 0 0 0 0,-1 0 0 0 0,1 0 0 0 0,-1 0 0 0 0,1 0 0 0 0,-1 0 0 0 0,1 0 0 0 0,-1 0 0 0 0,1 0 0 0 0,-1 0 0 0 0,1 0 0 0 0,-1 0 0 0 0,1 0 0 0 0,-1 0 0 0 0,1-1 0 0 0,-1 1 0 0 0,1 0 0 0 0,-1 0 0 0 0,1-1 0 0 0,-1 1 0 0 0,1 0 0 0 0,-1-1 0 0 0,1 1 0 0 0,-1 0 0 0 0,0-1-1 0 0,1 1 1 0 0,-1 0 0 0 0,0-1 0 0 0,1 1 0 0 0,-1-1 0 0 0,0 1 0 0 0,1-1 0 0 0,15-29-8219 0 0,-12 21 4447 0 0,5-6-3557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4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15779 0 0,'6'0'9203'0'0,"-5"0"-9039"0"0,6 15 2905 0 0,7 21-3090 0 0,-13-33 620 0 0,31 116 0 0 0,-14-48-1976 0 0,5-1-4179 0 0,-20-61 442 0 0,-7-26-7128 0 0,3 12 12267 0 0,-1-4-3745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5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130 332 11122 0 0,'1'10'4640'0'0,"0"-7"-3803"0"0,0-1-1 0 0,-1 1 1 0 0,1 0-1 0 0,-1 0 1 0 0,0 0-1 0 0,0 0 1 0 0,0 0-1 0 0,0 0 1 0 0,0 0-1 0 0,-2 5 1 0 0,0-12-558 0 0,0 1-1 0 0,0-1 1 0 0,0 0-1 0 0,1 1 1 0 0,0-1-1 0 0,-2-6 1 0 0,-22-121 702 0 0,19 89-794 0 0,-1 1 0 0 0,-21-60-1 0 0,27 98-181 0 0,0 0 0 0 0,0 1 0 0 0,0-1 0 0 0,-1 1 0 0 0,1 0 0 0 0,-1-1 0 0 0,0 1 0 0 0,1 0 0 0 0,-1 0 0 0 0,-4-3 0 0 0,6 5-61 0 0,0-1 0 0 0,-1 1 0 0 0,1 0 0 0 0,-1-1 0 0 0,1 1 0 0 0,-1 0 0 0 0,1 0 0 0 0,0 0 0 0 0,-1 0 0 0 0,1-1 0 0 0,-1 1 0 0 0,1 0 0 0 0,-1 0 1 0 0,1 0-1 0 0,-1 0 0 0 0,1 0 0 0 0,-1 0 0 0 0,1 0 0 0 0,-1 0 0 0 0,1 1 0 0 0,-1-1 0 0 0,1 0 0 0 0,-1 0 0 0 0,0 0 0 0 0,0 1-187 0 0,1 0 0 0 0,-1 0 0 0 0,0 0 0 0 0,0-1 0 0 0,0 1 0 0 0,1 0 0 0 0,-1 0 0 0 0,1 0 0 0 0,-1 0 0 0 0,0 0 0 0 0,1 1 0 0 0,0-1 1 0 0,-1 0-1 0 0,1 0 0 0 0,-1 1 0 0 0,-5 20-8814 0 0,2-8 723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5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11 271 14795 0 0,'-9'-12'8475'0'0,"8"-4"-4511"0"0,8-23-3060 0 0,-2 17-292 0 0,-3 7-535 0 0,1 0 0 0 0,0 0-1 0 0,0 0 1 0 0,2 0 0 0 0,0 0 0 0 0,7-15 0 0 0,-9 26-71 0 0,-1-1 0 0 0,1 1 1 0 0,0 0-1 0 0,0 0 1 0 0,1 0-1 0 0,-1 1 0 0 0,1-1 1 0 0,0 1-1 0 0,0 0 0 0 0,0 0 1 0 0,0 0-1 0 0,0 1 1 0 0,1-1-1 0 0,-1 1 0 0 0,1 0 1 0 0,0 0-1 0 0,0 1 0 0 0,-1-1 1 0 0,1 1-1 0 0,0 0 1 0 0,0 1-1 0 0,9-1 0 0 0,-6 1 71 0 0,-1 0-1 0 0,1 1 1 0 0,-1-1-1 0 0,1 2 0 0 0,-1-1 1 0 0,1 1-1 0 0,-1 1 1 0 0,0-1-1 0 0,0 1 0 0 0,0 0 1 0 0,0 1-1 0 0,0-1 1 0 0,-1 1-1 0 0,0 1 0 0 0,0-1 1 0 0,0 1-1 0 0,7 8 1 0 0,3 4-771 0 0,-1 1 1 0 0,0 0 0 0 0,-2 1-1 0 0,17 29 1 0 0,-29-43-2400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04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3 12555 0 0,'-4'-1'446'0'0,"1"1"309"0"0,0-1-1 0 0,-1 1 0 0 0,1 0 0 0 0,-1 0 1 0 0,1 0-1 0 0,0 0 0 0 0,-1 0 0 0 0,1 1 1 0 0,-6 1-1 0 0,8-1-558 0 0,-1 0 1 0 0,1 0 0 0 0,-1 1-1 0 0,1-1 1 0 0,0 0-1 0 0,0 1 1 0 0,0-1-1 0 0,0 1 1 0 0,0 0 0 0 0,0-1-1 0 0,0 1 1 0 0,0 0-1 0 0,1-1 1 0 0,-1 1-1 0 0,0 0 1 0 0,1 0 0 0 0,0 0-1 0 0,-1-1 1 0 0,1 1-1 0 0,0 3 1 0 0,0-2-58 0 0,-7 36 1302 0 0,-1 60 0 0 0,8-85-1413 0 0,0 1 0 0 0,2-1 0 0 0,0 0 0 0 0,0-1 1 0 0,1 1-1 0 0,1 0 0 0 0,10 23 0 0 0,-9-25 3 0 0,1 0 0 0 0,0-1 0 0 0,1 0 0 0 0,0-1 0 0 0,1 1 0 0 0,0-1 1 0 0,1-1-1 0 0,15 14 0 0 0,-19-19-225 0 0,0-1 0 0 0,0 1 1 0 0,0-1-1 0 0,1 0 0 0 0,-1 0 1 0 0,1-1-1 0 0,0 0 0 0 0,9 3 0 0 0,-11-4-348 0 0,1-1 0 0 0,0 1 0 0 0,-1-1 0 0 0,1 0-1 0 0,0 0 1 0 0,-1 0 0 0 0,1-1 0 0 0,-1 1-1 0 0,1-1 1 0 0,0 0 0 0 0,-1-1 0 0 0,7-2-1 0 0,-11 4 305 0 0,1 0 0 0 0,0 0-1 0 0,-1-1 1 0 0,1 1 0 0 0,-1 0-1 0 0,1-1 1 0 0,0 1-1 0 0,-1 0 1 0 0,1-1 0 0 0,-1 1-1 0 0,1-1 1 0 0,-1 1 0 0 0,1-1-1 0 0,-1 1 1 0 0,0-1-1 0 0,1 0 1 0 0,-1 1 0 0 0,1-1-1 0 0,-1 1 1 0 0,0-1-1 0 0,0 0 1 0 0,1 1 0 0 0,-1-1-1 0 0,0 0 1 0 0,0 1 0 0 0,0-1-1 0 0,0 0 1 0 0,0 0-1 0 0,1-6-2170 0 0,7-3-4065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05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52 12779 0 0,'0'-1'214'0'0,"-1"1"0"0"0,0 0 0 0 0,1 0 0 0 0,-1 0 0 0 0,1 0 1 0 0,-1-1-1 0 0,1 1 0 0 0,-1 0 0 0 0,1 0 0 0 0,0-1 0 0 0,-1 1 0 0 0,1 0 0 0 0,-1-1 1 0 0,1 1-1 0 0,0-1 0 0 0,-1 1 0 0 0,1 0 0 0 0,0-1 0 0 0,-1 1 0 0 0,1-1 1 0 0,0 1-1 0 0,-1-1 0 0 0,1 1 0 0 0,0-1 0 0 0,0 1 0 0 0,0-1 0 0 0,0 1 0 0 0,0-1 1 0 0,-1 0-1 0 0,1 1 0 0 0,0-1 0 0 0,0 1 0 0 0,0-1 0 0 0,0 1 0 0 0,1-1 1 0 0,-1 0-1 0 0,1-1-36 0 0,0 1 1 0 0,0-1-1 0 0,0 1 1 0 0,0 0-1 0 0,1 0 1 0 0,-1 0-1 0 0,0-1 1 0 0,1 1-1 0 0,-1 0 1 0 0,1 1-1 0 0,2-3 1 0 0,5-1-46 0 0,0 1 1 0 0,0-1 0 0 0,15-3-1 0 0,-20 7-79 0 0,0-1 0 0 0,-1 1 0 0 0,1-1 0 0 0,0 1 0 0 0,0 0 0 0 0,0 1 0 0 0,0-1 0 0 0,0 1 0 0 0,0 0 0 0 0,-1 0 1 0 0,1 0-1 0 0,0 0 0 0 0,-1 0 0 0 0,1 1 0 0 0,-1 0 0 0 0,1-1 0 0 0,-1 2 0 0 0,0-1 0 0 0,1 0 0 0 0,-1 0 0 0 0,-1 1 0 0 0,1 0 0 0 0,0 0 0 0 0,0-1 0 0 0,-1 2 0 0 0,4 4 0 0 0,-2-1-69 0 0,0 1 0 0 0,-1-1 1 0 0,0 0-1 0 0,0 1 0 0 0,-1 0 0 0 0,0 0 1 0 0,0-1-1 0 0,-1 1 0 0 0,0 0 0 0 0,0 0 1 0 0,-1 16-1 0 0,0-18-992 0 0,-1 10-2026 0 0</inkml:trace>
  <inkml:trace contextRef="#ctx0" brushRef="#br0" timeOffset="1">199 2 11010 0 0,'8'6'8994'0'0,"0"7"-5538"0"0,3 13-2195 0 0,-11-25-1035 0 0,11 30 249 0 0,17 52 110 0 0,-18-28-4853 0 0,-15-80-231 0 0,-4-34 4538 0 0,9 56 164 0 0,-1-1 0 0 0,1 1-1 0 0,1-1 1 0 0,-1 1-1 0 0,0 0 1 0 0,1-1-1 0 0,0 1 1 0 0,0 0-1 0 0,0-1 1 0 0,0 1-1 0 0,0 0 1 0 0,1 0 0 0 0,-1 0-1 0 0,5-6 1 0 0,-6 9-175 0 0,1-1 1 0 0,0 0-1 0 0,0 0 0 0 0,-1 1 1 0 0,1-1-1 0 0,0 1 1 0 0,0-1-1 0 0,0 1 1 0 0,0-1-1 0 0,0 1 0 0 0,0-1 1 0 0,0 1-1 0 0,0 0 1 0 0,0-1-1 0 0,0 1 1 0 0,0 0-1 0 0,0 0 0 0 0,0 0 1 0 0,0 0-1 0 0,0 0 1 0 0,0 0-1 0 0,0 0 0 0 0,0 0 1 0 0,0 0-1 0 0,0 1 1 0 0,1-1-1 0 0,17 9-2675 0 0,-7-4-3067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9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62 110 10146 0 0,'-19'-7'4181'0'0,"15"6"-3299"0"0,1-1 1 0 0,-1 1-1 0 0,0-1 0 0 0,0 0 0 0 0,0 0 1 0 0,1 0-1 0 0,-1 0 0 0 0,1 0 0 0 0,0-1 1 0 0,-4-3-1 0 0,9 6-685 0 0,1-1 0 0 0,-1 0 0 0 0,0 0 0 0 0,0 1 0 0 0,1 0 0 0 0,-1-1 0 0 0,0 1 0 0 0,1 0 0 0 0,3 0 0 0 0,-4 0-51 0 0,179-24 898 0 0,-21 0-867 0 0,196 8-69 0 0,-130 7 36 0 0,-183 8-134 0 0,0 2 0 0 0,0 1 1 0 0,-1 2-1 0 0,1 2 0 0 0,-1 2 1 0 0,0 2-1 0 0,41 15 0 0 0,-58-15-133 0 0,-15-7-3930 0 0,-31-14-2766 0 0,-25-15-1172 0 0,18 9 2563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05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10594 0 0,'0'-2'555'0'0,"0"0"0"0"0,0 1 0 0 0,0-1 0 0 0,0 0 0 0 0,1 0 0 0 0,-1 0 0 0 0,1 1 0 0 0,-1-1 0 0 0,1 0 0 0 0,0 0 0 0 0,-1 1 0 0 0,1-1 0 0 0,0 1-1 0 0,0-1 1 0 0,0 0 0 0 0,1 1 0 0 0,-1 0 0 0 0,0-1 0 0 0,1 1 0 0 0,1-2 0 0 0,0 1-244 0 0,0 0 0 0 0,0 1 0 0 0,1-1 0 0 0,-1 1 0 0 0,0 0 0 0 0,1 0 0 0 0,-1 0 0 0 0,1 0 0 0 0,-1 0 0 0 0,5 1 0 0 0,-1-1-243 0 0,-1 1 1 0 0,1 0-1 0 0,-1 0 0 0 0,1 1 0 0 0,-1 0 1 0 0,1 0-1 0 0,-1 1 0 0 0,0-1 1 0 0,1 1-1 0 0,-1 1 0 0 0,9 4 0 0 0,-11-4-37 0 0,0-1-1 0 0,0 1 1 0 0,-1 1 0 0 0,1-1-1 0 0,-1 0 1 0 0,0 1-1 0 0,0 0 1 0 0,0 0-1 0 0,0 0 1 0 0,-1 0 0 0 0,1 0-1 0 0,-1 0 1 0 0,0 1-1 0 0,0-1 1 0 0,-1 1-1 0 0,1-1 1 0 0,-1 1 0 0 0,0 0-1 0 0,-1 0 1 0 0,1-1-1 0 0,-1 1 1 0 0,0 5-1 0 0,-1 6-90 0 0,-1 1-1 0 0,-1-1 1 0 0,0-1-1 0 0,-1 1 1 0 0,-7 17-1 0 0,11-33 52 0 0,0 1 1 0 0,-1-1-1 0 0,1 1 0 0 0,0-1 0 0 0,0 1 0 0 0,0-1 0 0 0,0 0 0 0 0,0 1 0 0 0,0-1 0 0 0,0 1 0 0 0,0-1 0 0 0,0 1 0 0 0,0-1 0 0 0,0 1 1 0 0,0-1-1 0 0,0 1 0 0 0,0-1 0 0 0,0 0 0 0 0,1 1 0 0 0,-1-1 0 0 0,0 1 0 0 0,0-1 0 0 0,0 0 0 0 0,1 1 0 0 0,-1-1 0 0 0,0 0 1 0 0,0 1-1 0 0,1-1 0 0 0,-1 0 0 0 0,0 1 0 0 0,1-1 0 0 0,-1 0 0 0 0,0 1 0 0 0,2-1 0 0 0,18 3-125 0 0,24-10-6 0 0,-43 7 124 0 0,3-1-287 0 0,34-10 31 0 0,-19 2-1814 0 0,-7-2-3887 0 0</inkml:trace>
  <inkml:trace contextRef="#ctx0" brushRef="#br0" timeOffset="1">160 131 13675 0 0,'2'1'552'0'0,"0"0"0"0"0,1 0 0 0 0,-1 0 0 0 0,0 0 0 0 0,0 0 0 0 0,1-1 0 0 0,-1 1 0 0 0,1-1 0 0 0,-1 1 0 0 0,0-1 0 0 0,1 0 0 0 0,-1 0 0 0 0,1 0 0 0 0,4-1 0 0 0,41-9 870 0 0,-11 2-2127 0 0,-14 2-1885 0 0,-11 3-1012 0 0,-1 1-3489 0 0,-3 3 1455 0 0</inkml:trace>
  <inkml:trace contextRef="#ctx0" brushRef="#br0" timeOffset="2">302 5 9514 0 0,'-11'-5'9693'0'0,"4"9"-4001"0"0,2 22-2606 0 0,10 33-4188 0 0,8-6-1321 0 0,1 1-8378 0 0,-10-31 2607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06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37 396 14707 0 0,'0'3'407'0'0,"0"-1"0"0"0,1 0 1 0 0,-1 0-1 0 0,1 1 0 0 0,0-1 0 0 0,-1 0 0 0 0,1 0 1 0 0,0 0-1 0 0,0 0 0 0 0,0 0 0 0 0,1 0 0 0 0,-1 0 0 0 0,0-1 1 0 0,1 1-1 0 0,-1 0 0 0 0,1-1 0 0 0,0 1 0 0 0,-1-1 1 0 0,4 2-1 0 0,-3-1-201 0 0,1-1 0 0 0,-1 0 0 0 0,1 0 0 0 0,-1-1 1 0 0,1 1-1 0 0,0 0 0 0 0,-1-1 0 0 0,1 0 0 0 0,0 1 1 0 0,-1-1-1 0 0,1 0 0 0 0,0-1 0 0 0,0 1 0 0 0,3-1 1 0 0,-2 0-161 0 0,1 0 1 0 0,-1 0-1 0 0,1-1 1 0 0,-1 1-1 0 0,0-1 1 0 0,0 0 0 0 0,1-1-1 0 0,-1 1 1 0 0,-1-1-1 0 0,1 1 1 0 0,0-1-1 0 0,-1 0 1 0 0,1-1 0 0 0,-1 1-1 0 0,0-1 1 0 0,0 1-1 0 0,0-1 1 0 0,3-6-1 0 0,-4 7-37 0 0,-1 1-1 0 0,0-1 0 0 0,0 0 0 0 0,0 0 1 0 0,0 1-1 0 0,-1-1 0 0 0,1 0 0 0 0,-1 0 0 0 0,1 0 1 0 0,-1 0-1 0 0,0 0 0 0 0,0 0 0 0 0,0 1 0 0 0,-1-1 1 0 0,1 0-1 0 0,-1 0 0 0 0,1 0 0 0 0,-1 0 1 0 0,-1-2-1 0 0,0 3 2 0 0,1 0 1 0 0,-1 0 0 0 0,1 0-1 0 0,-1 1 1 0 0,0-1 0 0 0,0 1-1 0 0,0-1 1 0 0,0 1 0 0 0,0 0-1 0 0,0 0 1 0 0,0 0 0 0 0,0 0-1 0 0,0 0 1 0 0,0 0 0 0 0,-1 0-1 0 0,1 1 1 0 0,0-1 0 0 0,-1 1-1 0 0,1 0 1 0 0,0 0 0 0 0,-1 0-1 0 0,1 0 1 0 0,-4 0-1 0 0,-7 1 57 0 0,1 0-1 0 0,-1 1 0 0 0,-14 4 0 0 0,22-5-150 0 0,0 0 1 0 0,0 1-1 0 0,1 0 1 0 0,-1 0 0 0 0,0 0-1 0 0,1 0 1 0 0,0 1-1 0 0,-1 0 1 0 0,1-1-1 0 0,-7 8 1 0 0,10-9-190 0 0,0 1-1 0 0,0-1 1 0 0,1 0-1 0 0,-1 0 1 0 0,0 1-1 0 0,1-1 1 0 0,-1 0 0 0 0,1 1-1 0 0,-1-1 1 0 0,1 0-1 0 0,0 1 1 0 0,-1-1-1 0 0,1 1 1 0 0,0-1-1 0 0,0 1 1 0 0,0-1 0 0 0,0 1-1 0 0,0-1 1 0 0,1 0-1 0 0,-1 3 1 0 0,1-3-515 0 0,-1 1 0 0 0,1-1 0 0 0,-1 1-1 0 0,1-1 1 0 0,0 0 0 0 0,0 1 0 0 0,-1-1 0 0 0,1 0 0 0 0,0 0 0 0 0,0 0 0 0 0,0 0 0 0 0,2 2 0 0 0,6 3-5731 0 0</inkml:trace>
  <inkml:trace contextRef="#ctx0" brushRef="#br0" timeOffset="1">210 32 16540 0 0,'0'-1'447'0'0,"0"-1"0"0"0,-1 1 1 0 0,1-1-1 0 0,1 0 1 0 0,-1 1-1 0 0,0-1 1 0 0,0 0-1 0 0,0 1 1 0 0,1-1-1 0 0,-1 1 1 0 0,1-1-1 0 0,0 1 1 0 0,-1-1-1 0 0,1 1 1 0 0,0-1-1 0 0,0 1 1 0 0,1-3-1 0 0,-1 4-281 0 0,0 0-1 0 0,0-1 1 0 0,-1 1 0 0 0,1 0-1 0 0,0 0 1 0 0,-1 0-1 0 0,1-1 1 0 0,0 1 0 0 0,0 0-1 0 0,-1 0 1 0 0,1 0 0 0 0,0 0-1 0 0,0 0 1 0 0,0 0 0 0 0,-1 1-1 0 0,1-1 1 0 0,0 0 0 0 0,0 0-1 0 0,-1 1 1 0 0,1-1-1 0 0,0 0 1 0 0,-1 1 0 0 0,1-1-1 0 0,0 0 1 0 0,0 2 0 0 0,4 1 89 0 0,-1 1 1 0 0,0-1 0 0 0,0 1-1 0 0,0 1 1 0 0,0-1-1 0 0,0 1 1 0 0,-1-1 0 0 0,5 10-1 0 0,3 9-88 0 0,-2 1 0 0 0,0 0 0 0 0,8 42 0 0 0,-2 29-4874 0 0,-15-73-848 0 0,-3-3-5394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30 314 14043 0 0,'-1'0'381'0'0,"0"0"1"0"0,0 0-1 0 0,-1 0 0 0 0,1 0 1 0 0,0 0-1 0 0,0 0 0 0 0,0 0 0 0 0,0-1 1 0 0,0 1-1 0 0,0 0 0 0 0,0-1 1 0 0,0 1-1 0 0,0-1 0 0 0,0 1 1 0 0,0-1-1 0 0,0 0 0 0 0,0 1 1 0 0,0-1-1 0 0,0 0 0 0 0,1 0 0 0 0,-1 0 1 0 0,0 1-1 0 0,0-1 0 0 0,0-1 1 0 0,0 0-86 0 0,0-1 0 0 0,1 1 1 0 0,-1 0-1 0 0,1 0 0 0 0,-1 0 1 0 0,1-1-1 0 0,0 1 0 0 0,-1 0 1 0 0,1-1-1 0 0,1 1 0 0 0,-1-3 0 0 0,1-4-160 0 0,1 1-1 0 0,0 0 0 0 0,0 0 1 0 0,1 0-1 0 0,6-12 0 0 0,-1 5-74 0 0,1 1 0 0 0,1 0 0 0 0,0 0 0 0 0,1 0 0 0 0,0 2 0 0 0,1-1 0 0 0,20-15 0 0 0,-9 11-658 0 0,-1 1 1 0 0,2 1-1 0 0,46-21 0 0 0,-65 34 377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3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 11234 0 0,'-37'-3'14135'0'0,"53"11"-12573"0"0,1-2-1237 0 0,1-2 1 0 0,31 5-1 0 0,-35-7-297 0 0,0 0 1 0 0,-1 1-1 0 0,1 0 0 0 0,-1 1 0 0 0,24 11 1 0 0,-34-14 49 0 0,0 1-1 0 0,-1 1 1 0 0,1-1 0 0 0,-1 0 0 0 0,1 1 0 0 0,-1-1 0 0 0,0 1 0 0 0,0 0 0 0 0,0-1 0 0 0,0 1-1 0 0,-1 0 1 0 0,1 0 0 0 0,-1 1 0 0 0,0-1 0 0 0,0 0 0 0 0,0 0 0 0 0,0 1 0 0 0,0-1 0 0 0,-1 0-1 0 0,0 1 1 0 0,1-1 0 0 0,-1 0 0 0 0,0 1 0 0 0,-2 5 0 0 0,0 10-122 0 0,-1-1 1 0 0,0 0-1 0 0,-9 24 1 0 0,7-26-207 0 0,2-6-193 0 0,-4 14-1108 0 0,1-10-2446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3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12 8762 0 0,'-1'-1'834'0'0,"-1"0"-1"0"0,1 0 1 0 0,-1 0-1 0 0,1 0 1 0 0,-1 0 0 0 0,0 0-1 0 0,1 0 1 0 0,-1 1 0 0 0,0-1-1 0 0,1 0 1 0 0,-1 1 0 0 0,0 0-1 0 0,0-1 1 0 0,0 1 0 0 0,0 0-1 0 0,-2 0 1 0 0,-1 0-41 0 0,0 1 0 0 0,0-1 1 0 0,0 1-1 0 0,0 0 0 0 0,-9 4 0 0 0,-3 2-393 0 0,1 1 0 0 0,-22 13 0 0 0,36-20-208 0 0,-4 3-146 0 0,-1 0 0 0 0,1 1 0 0 0,0-1-1 0 0,0 1 1 0 0,0 1 0 0 0,1-1 0 0 0,0 1 0 0 0,0 0 0 0 0,-8 11 0 0 0,11-12-46 0 0,0-1 1 0 0,0 1 0 0 0,0 0-1 0 0,1 0 1 0 0,-1-1-1 0 0,1 1 1 0 0,1 0-1 0 0,-1 0 1 0 0,1 0-1 0 0,-1 0 1 0 0,1 0-1 0 0,1 0 1 0 0,-1 0-1 0 0,1 0 1 0 0,0 0-1 0 0,1 5 1 0 0,0-1-12 0 0,1 0 0 0 0,0 0 0 0 0,0 0 0 0 0,1 0 0 0 0,0-1 0 0 0,1 0 0 0 0,9 14 0 0 0,-12-19-119 0 0,1 0 1 0 0,-1-1 0 0 0,1 1 0 0 0,0-1 0 0 0,0 1 0 0 0,0-1 0 0 0,0 0-1 0 0,1 0 1 0 0,-1 0 0 0 0,0 0 0 0 0,1-1 0 0 0,0 1 0 0 0,-1-1-1 0 0,1 0 1 0 0,0 0 0 0 0,-1 0 0 0 0,1-1 0 0 0,0 1 0 0 0,0-1-1 0 0,0 0 1 0 0,5-1 0 0 0,3 0-1324 0 0,0-1 1 0 0,0 0-1 0 0,18-6 1 0 0,-19 4-1167 0 0,0-1 0 0 0,0 0 0 0 0,17-11 0 0 0,-11 5-3469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4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72 8858 0 0,'-3'-13'3087'0'0,"2"9"-1767"0"0,0 0 1 0 0,0 0-1 0 0,0 0 1 0 0,1 0-1 0 0,0 0 1 0 0,0-1-1 0 0,0 1 1 0 0,0-4-1 0 0,11 32 1733 0 0,22 115-1935 0 0,-1-8-3478 0 0,-30-122 252 0 0,-3-25-10265 0 0,0 10 11073 0 0,-2-9-4590 0 0</inkml:trace>
  <inkml:trace contextRef="#ctx0" brushRef="#br0" timeOffset="1">27 69 6225 0 0,'-1'-5'1044'0'0,"0"-1"0"0"0,0 1 0 0 0,0 0 1 0 0,0 0-1 0 0,1-1 0 0 0,0-6 0 0 0,0 11-840 0 0,0 0 0 0 0,0-1 0 0 0,1 1 0 0 0,-1 0 0 0 0,1 0 1 0 0,-1 0-1 0 0,1 0 0 0 0,-1 0 0 0 0,1 0 0 0 0,-1 0 0 0 0,1 0 1 0 0,0 0-1 0 0,0 0 0 0 0,-1 0 0 0 0,1 1 0 0 0,0-1 0 0 0,0 0 1 0 0,0 0-1 0 0,0 1 0 0 0,0-1 0 0 0,0 1 0 0 0,0-1 0 0 0,0 1 0 0 0,0-1 1 0 0,0 1-1 0 0,1-1 0 0 0,-1 1 0 0 0,0 0 0 0 0,0 0 0 0 0,0 0 1 0 0,0 0-1 0 0,0 0 0 0 0,3 0 0 0 0,5-1 281 0 0,-2 1 70 0 0,0-1 1 0 0,0 1-1 0 0,0 0 0 0 0,-1 1 1 0 0,15 2-1 0 0,-20-2-484 0 0,1-1-1 0 0,-1 1 1 0 0,0-1-1 0 0,0 1 0 0 0,0 0 1 0 0,1-1-1 0 0,-1 1 1 0 0,0 0-1 0 0,0 0 1 0 0,0 0-1 0 0,0 0 1 0 0,0 0-1 0 0,0 0 1 0 0,0 0-1 0 0,-1 0 0 0 0,1 0 1 0 0,0 0-1 0 0,-1 1 1 0 0,1-1-1 0 0,0 0 1 0 0,-1 0-1 0 0,1 1 1 0 0,-1-1-1 0 0,0 0 1 0 0,0 1-1 0 0,1-1 1 0 0,-1 0-1 0 0,0 1 0 0 0,0-1 1 0 0,0 0-1 0 0,0 1 1 0 0,0-1-1 0 0,-1 1 1 0 0,1-1-1 0 0,0 0 1 0 0,-2 3-1 0 0,2 0-123 0 0,-1 1 0 0 0,0-1 1 0 0,-1 0-1 0 0,1 0 0 0 0,-1 0 0 0 0,0 0 0 0 0,0 0 0 0 0,0 0 0 0 0,0 0 1 0 0,-1 0-1 0 0,1-1 0 0 0,-1 1 0 0 0,0-1 0 0 0,0 0 0 0 0,0 0 0 0 0,-1 0 1 0 0,1 0-1 0 0,-1-1 0 0 0,0 1 0 0 0,1-1 0 0 0,-1 0 0 0 0,0 0 0 0 0,0 0 1 0 0,0-1-1 0 0,-1 1 0 0 0,1-1 0 0 0,0 0 0 0 0,-1 0 0 0 0,1-1 0 0 0,0 1 1 0 0,-1-1-1 0 0,1 0 0 0 0,-1 0 0 0 0,1 0 0 0 0,0-1 0 0 0,-1 0 0 0 0,-6-1 1 0 0,11 2 10 0 0,0-1 1 0 0,0 1 0 0 0,0 0 0 0 0,1 0-1 0 0,-1 0 1 0 0,0 0 0 0 0,0 0 0 0 0,0 0 0 0 0,0 0-1 0 0,0 0 1 0 0,0 0 0 0 0,0-1 0 0 0,0 1-1 0 0,0 0 1 0 0,0 0 0 0 0,0 0 0 0 0,0 0-1 0 0,0 0 1 0 0,0 0 0 0 0,0 0 0 0 0,0-1-1 0 0,0 1 1 0 0,0 0 0 0 0,0 0 0 0 0,0 0-1 0 0,0 0 1 0 0,0 0 0 0 0,0 0 0 0 0,0 0-1 0 0,0-1 1 0 0,0 1 0 0 0,0 0 0 0 0,0 0 0 0 0,0 0-1 0 0,-1 0 1 0 0,1 0 0 0 0,0 0 0 0 0,0 0-1 0 0,0 0 1 0 0,0 0 0 0 0,0 0 0 0 0,0-1-1 0 0,0 1 1 0 0,0 0 0 0 0,0 0 0 0 0,-1 0-1 0 0,1 0 1 0 0,0 0 0 0 0,0 0 0 0 0,0 0-1 0 0,0 0 1 0 0,0 0 0 0 0,0 0 0 0 0,0 0 0 0 0,0 0-1 0 0,-1 0 1 0 0,1 0 0 0 0,0 0 0 0 0,0 0-1 0 0,0 0 1 0 0,0 0 0 0 0,0 0 0 0 0,0 0-1 0 0,0 0 1 0 0,-1 0 0 0 0,1 0 0 0 0,0 0-1 0 0,0 0 1 0 0,0 1 0 0 0,12-5-2160 0 0,17 1-1911 0 0,17 3-4940 0 0,-23 0 4181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4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34 8962 0 0,'-7'-1'13159'0'0,"7"1"-12968"0"0,2 20 4439 0 0,12 38-5323 0 0,-11-44 1945 0 0,2 7-1089 0 0,2-1 0 0 0,0 0 0 0 0,19 37 0 0 0,-21-47-144 0 0,1-1 0 0 0,0 1 0 0 0,1-1-1 0 0,-1 0 1 0 0,2 0 0 0 0,-1-1 0 0 0,1 0-1 0 0,1-1 1 0 0,10 8 0 0 0,-17-13-14 0 0,-1-1 0 0 0,1 0 0 0 0,-1-1 0 0 0,1 1 0 0 0,-1 0 0 0 0,1 0 0 0 0,-1-1 0 0 0,1 1 0 0 0,0-1 0 0 0,0 1 0 0 0,-1-1 0 0 0,1 1-1 0 0,0-1 1 0 0,0 0 0 0 0,-1 0 0 0 0,1 0 0 0 0,0 0 0 0 0,0-1 0 0 0,-1 1 0 0 0,1 0 0 0 0,0-1 0 0 0,0 1 0 0 0,-1-1 0 0 0,1 1 0 0 0,-1-1 0 0 0,1 0 0 0 0,0 0 0 0 0,-1 0 0 0 0,1 0 0 0 0,-1 0 0 0 0,0 0 0 0 0,1 0 0 0 0,-1 0 0 0 0,0 0 0 0 0,0-1 0 0 0,0 1 0 0 0,0-1 0 0 0,0 1 0 0 0,0-1 0 0 0,0 1 0 0 0,0-1 0 0 0,0 1 0 0 0,0-4 0 0 0,3-5 24 0 0,0 1-1 0 0,-1-1 1 0 0,-1 0 0 0 0,0 1-1 0 0,0-1 1 0 0,0-14 0 0 0,-1 9-117 0 0,-1 0 1 0 0,0-1 0 0 0,-1 1-1 0 0,-1 0 1 0 0,0 0 0 0 0,-1 0-1 0 0,-1 0 1 0 0,-1 0 0 0 0,0 1-1 0 0,0 0 1 0 0,-2 0 0 0 0,1 0-1 0 0,-17-23 1 0 0,18 32-86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9522 0 0,'0'0'398'0'0,"0"-1"1"0"0,0 1-1 0 0,0-1 1 0 0,-1 1-1 0 0,1-1 0 0 0,0 1 1 0 0,0-1-1 0 0,0 1 1 0 0,0-1-1 0 0,0 0 0 0 0,0 1 1 0 0,0-1-1 0 0,0 1 0 0 0,0-1 1 0 0,1 1-1 0 0,-1-1 1 0 0,0 1-1 0 0,0-1 0 0 0,2-2 2789 0 0,-1 2-2788 0 0,18-9 3924 0 0,31 2-3918 0 0,-38 7 644 0 0,-6 0-912 0 0,8-2 115 0 0,1 1 0 0 0,0 0 1 0 0,-1 2-1 0 0,1-1 0 0 0,0 2 0 0 0,27 4 1 0 0,-41-5-239 0 0,-1 0 1 0 0,0 0 0 0 0,0 0 0 0 0,1 0-1 0 0,-1 0 1 0 0,0 0 0 0 0,1 0 0 0 0,-1 0-1 0 0,0 1 1 0 0,0-1 0 0 0,1 0 0 0 0,-1 0-1 0 0,0 0 1 0 0,0 0 0 0 0,0 1 0 0 0,1-1-1 0 0,-1 0 1 0 0,0 0 0 0 0,0 1 0 0 0,0-1-1 0 0,1 0 1 0 0,-1 0 0 0 0,0 1-1 0 0,0-1 1 0 0,0 0 0 0 0,0 0 0 0 0,0 1-1 0 0,0-1 1 0 0,0 0 0 0 0,0 1 0 0 0,0-1-1 0 0,0 0 1 0 0,0 0 0 0 0,0 1 0 0 0,0-1-1 0 0,0 0 1 0 0,0 1 0 0 0,0-1 0 0 0,-9 14 127 0 0,-15 6-303 0 0,18-17 122 0 0,-1 1-43 0 0,1 0 0 0 0,0 0-1 0 0,0 1 1 0 0,-8 8-1 0 0,13-13 72 0 0,0 1-1 0 0,1-1 0 0 0,-1 1 0 0 0,1 0 0 0 0,-1 0 0 0 0,1-1 0 0 0,-1 1 1 0 0,1 0-1 0 0,0 0 0 0 0,-1-1 0 0 0,1 1 0 0 0,0 0 0 0 0,0 0 1 0 0,0 0-1 0 0,-1-1 0 0 0,1 1 0 0 0,0 0 0 0 0,0 0 0 0 0,0 0 0 0 0,0 1 1 0 0,1-1 1 0 0,0 0-1 0 0,-1 0 1 0 0,1 0 0 0 0,-1-1 0 0 0,1 1 0 0 0,0 0 0 0 0,0 0 0 0 0,-1 0 0 0 0,1 0 0 0 0,0-1 0 0 0,0 1 0 0 0,0 0 0 0 0,0-1 0 0 0,0 1 0 0 0,0-1 0 0 0,0 1 0 0 0,0-1 0 0 0,0 0 0 0 0,2 1 0 0 0,3 0 31 0 0,-1 0 1 0 0,0 0-1 0 0,1 0 1 0 0,-1-1-1 0 0,0 0 1 0 0,1 0-1 0 0,-1-1 1 0 0,0 0-1 0 0,1 0 1 0 0,-1 0-1 0 0,0 0 1 0 0,0-1-1 0 0,0 1 1 0 0,0-2-1 0 0,9-3 1 0 0,-8 2-359 0 0,1 1 0 0 0,0 1 1 0 0,0-1-1 0 0,0 1 0 0 0,0 1 0 0 0,1-1 1 0 0,8 0-1 0 0,-16 3 196 0 0,0-1 0 0 0,0 0 0 0 0,0 1 0 0 0,1-1 0 0 0,-1 1 0 0 0,0-1 0 0 0,0 0 0 0 0,0 1 0 0 0,0-1 0 0 0,0 1 0 0 0,0-1 0 0 0,0 0 0 0 0,0 1 0 0 0,0-1 0 0 0,0 1 0 0 0,0-1 0 0 0,-1 0 0 0 0,1 1-1 0 0,0-1 1 0 0,0 1 0 0 0,0-1 0 0 0,0 0 0 0 0,-1 1 0 0 0,1-1 0 0 0,0 0 0 0 0,0 1 0 0 0,-1-1 0 0 0,1 0 0 0 0,0 0 0 0 0,0 1 0 0 0,-1-1 0 0 0,1 0 0 0 0,0 0 0 0 0,-1 1 0 0 0,1-1 0 0 0,-13 14-1922 0 0,2-5 1358 0 0,8-8 1042 0 0,1 1 0 0 0,-1-1 0 0 0,1 1 0 0 0,0-1 0 0 0,0 1 1 0 0,-1 0-1 0 0,1 0 0 0 0,0 0 0 0 0,1 1 0 0 0,-1-1 0 0 0,0 0 0 0 0,1 1 0 0 0,-1-1 1 0 0,1 1-1 0 0,0-1 0 0 0,0 1 0 0 0,0-1 0 0 0,0 1 0 0 0,0 0 0 0 0,0 0 0 0 0,1 0 1 0 0,-1-1-1 0 0,1 1 0 0 0,0 0 0 0 0,0 4 0 0 0,-3 49 784 0 0,2-52-1200 0 0,0-1 0 0 0,0 1 0 0 0,0 0 0 0 0,0 0-1 0 0,-1 0 1 0 0,1-1 0 0 0,-1 1 0 0 0,0-1-1 0 0,0 1 1 0 0,0-1 0 0 0,-5 6 0 0 0,11-12 69 0 0,1 0 0 0 0,-1 0 0 0 0,1 1 1 0 0,0 0-1 0 0,0-1 0 0 0,0 2 0 0 0,0-1 1 0 0,0 0-1 0 0,0 1 0 0 0,0 0 0 0 0,11 0 1 0 0,4-1 67 0 0,38 2 1 0 0,-37 0-526 0 0,5 0-1425 0 0,-10 3-2677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5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88 11114 0 0,'-1'-2'701'0'0,"-1"0"-1"0"0,1 0 0 0 0,0 0 0 0 0,0 0 0 0 0,0 0 0 0 0,0-1 0 0 0,0 1 1 0 0,0 0-1 0 0,0-1 0 0 0,1 1 0 0 0,-1 0 0 0 0,1-1 0 0 0,0 1 0 0 0,0-1 1 0 0,0 1-1 0 0,0-1 0 0 0,0 1 0 0 0,1-3 0 0 0,-1 3-503 0 0,1 0 0 0 0,0 0 0 0 0,0 0 0 0 0,0 0 0 0 0,0 0 1 0 0,1 0-1 0 0,-1 0 0 0 0,0 1 0 0 0,1-1 0 0 0,-1 1 0 0 0,1-1 0 0 0,-1 1 0 0 0,1 0 0 0 0,0-1 0 0 0,0 1 0 0 0,3-2 0 0 0,0 1-193 0 0,0 0 1 0 0,0 1-1 0 0,-1-1 0 0 0,1 1 1 0 0,0 0-1 0 0,0 0 0 0 0,0 0 1 0 0,1 1-1 0 0,-1 0 0 0 0,0 0 1 0 0,0 0-1 0 0,0 1 0 0 0,0 0 1 0 0,0 0-1 0 0,0 0 0 0 0,7 3 1 0 0,-9-3 9 0 0,-1 0 0 0 0,1 0 1 0 0,-1 0-1 0 0,0 1 1 0 0,1-1-1 0 0,-1 1 0 0 0,0 0 1 0 0,0 0-1 0 0,0 0 1 0 0,0 0-1 0 0,-1 0 0 0 0,1 0 1 0 0,0 0-1 0 0,-1 1 1 0 0,1-1-1 0 0,-1 0 0 0 0,0 1 1 0 0,0-1-1 0 0,0 1 1 0 0,0 0-1 0 0,0-1 0 0 0,-1 1 1 0 0,1 0-1 0 0,-1-1 1 0 0,0 1-1 0 0,1 0 0 0 0,-1 0 1 0 0,0-1-1 0 0,-1 1 1 0 0,1 0-1 0 0,-1-1 0 0 0,1 1 1 0 0,-1 0-1 0 0,-1 4 1 0 0,-2 4-165 0 0,-1 1 0 0 0,0-1 0 0 0,0 0 0 0 0,-1 0 0 0 0,-1-1 0 0 0,-11 16 0 0 0,20-28 142 0 0,0 0-1 0 0,1 1 0 0 0,-1-1 1 0 0,1 1-1 0 0,-1 0 0 0 0,1 0 1 0 0,-1 0-1 0 0,1 0 0 0 0,0 0 1 0 0,-1 1-1 0 0,6-1 0 0 0,52-8 515 0 0,-38 6-2720 0 0,45-10 0 0 0,-67 13 1951 0 0,1 0 0 0 0,-1 0 1 0 0,1 0-1 0 0,-1-1 0 0 0,0 1 0 0 0,1 0 1 0 0,-1 0-1 0 0,1-1 0 0 0,-1 1 1 0 0,0 0-1 0 0,1-1 0 0 0,-1 1 0 0 0,1 0 1 0 0,-1-1-1 0 0,0 1 0 0 0,0 0 0 0 0,1-1 1 0 0,-1 1-1 0 0,0-1 0 0 0,0 1 0 0 0,1-1 1 0 0,-1 1-1 0 0,0-1 0 0 0,0 1 0 0 0,0 0 1 0 0,0-1-1 0 0,0 1 0 0 0,0-1 0 0 0,0 1 1 0 0,0-1-1 0 0,0 1 0 0 0,0-1 0 0 0,0 1 1 0 0,0-1-1 0 0,0 1 0 0 0,0-1 0 0 0,0 1 1 0 0,0-1-1 0 0,-1 1 0 0 0,1-1 0 0 0,0 1 1 0 0,0-1-1 0 0,0 1 0 0 0,-1 0 0 0 0,1-1 1 0 0,0 1-1 0 0,-1-1 0 0 0,1 1 0 0 0,0 0 1 0 0,-1-1-1 0 0,1 1 0 0 0,-1 0 0 0 0,1 0 1 0 0,-1-1-1 0 0,-1-1-71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6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0 169 10178 0 0,'1'-2'2521'0'0,"2"0"-417"0"0,0-2-103 0 0,2 2-321 0 0,0 0-568 0 0,1-1-512 0 0,1 1-336 0 0,3-2-192 0 0,0 1-48 0 0,2-3-32 0 0,0 1-272 0 0,0-1-480 0 0,0-2-576 0 0,-2 1-569 0 0,1 0-487 0 0,-4-1-473 0 0,-8-6-351 0 0,6 5-1761 0 0</inkml:trace>
  <inkml:trace contextRef="#ctx0" brushRef="#br0" timeOffset="1">118 6 9802 0 0,'-2'-1'555'0'0,"1"1"1"0"0,0-1-1 0 0,0 0 1 0 0,0 1-1 0 0,0-1 0 0 0,-1 1 1 0 0,1 0-1 0 0,0-1 1 0 0,0 1-1 0 0,-1 0 0 0 0,1 0 1 0 0,0 0-1 0 0,-3 0 0 0 0,3 0-363 0 0,1 0-1 0 0,-1 0 0 0 0,1 0 0 0 0,0 0 0 0 0,-1 1 0 0 0,1-1 1 0 0,-1 0-1 0 0,1 1 0 0 0,-1-1 0 0 0,1 0 0 0 0,0 1 1 0 0,-1-1-1 0 0,1 0 0 0 0,-1 1 0 0 0,1-1 0 0 0,0 1 0 0 0,0-1 1 0 0,-1 1-1 0 0,1-1 0 0 0,0 0 0 0 0,0 1 0 0 0,-1-1 0 0 0,1 2 1 0 0,-1 2 202 0 0,1 1 1 0 0,-1 0 0 0 0,1 0 0 0 0,0 0-1 0 0,1 0 1 0 0,0 4 0 0 0,-1-1-435 0 0,4 19-145 0 0,1-1-1 0 0,15 48 1 0 0,-3-14-6064 0 0,-14-46 1637 0 0,-2-2-2979 0 0</inkml:trace>
  <inkml:trace contextRef="#ctx0" brushRef="#br0" timeOffset="2">63 319 13955 0 0,'2'5'1074'0'0,"0"1"1"0"0,0-1-1 0 0,1 0 1 0 0,0 0-1 0 0,4 6 1 0 0,-5-8-680 0 0,1 1 1 0 0,0-1 0 0 0,0 0-1 0 0,0 0 1 0 0,0 0-1 0 0,6 3 1 0 0,-5-4-379 0 0,1 0-1 0 0,-1 0 1 0 0,0 0 0 0 0,1-1 0 0 0,-1 1-1 0 0,1-1 1 0 0,0 0 0 0 0,0 0-1 0 0,-1-1 1 0 0,1 0 0 0 0,0 0-1 0 0,0 0 1 0 0,-1 0 0 0 0,1 0 0 0 0,0-1-1 0 0,0 0 1 0 0,-1 0 0 0 0,1-1-1 0 0,-1 1 1 0 0,1-1 0 0 0,6-3-1 0 0,2-2-1215 0 0,0 0-1 0 0,23-17 1 0 0,-2-9-6209 0 0,-19 15 157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9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 11474 0 0,'-10'-5'7298'0'0,"13"11"-2956"0"0,17 12-2008 0 0,130 51 326 0 0,-99-47-2307 0 0,62 34-1 0 0,-97-46-245 0 0,0 0 0 0 0,-1 1 0 0 0,0 1 1 0 0,-1 0-1 0 0,-1 1 0 0 0,0 1 0 0 0,20 26 0 0 0,-31-37-79 0 0,0-1 0 0 0,0 1 0 0 0,0-1 0 0 0,-1 1-1 0 0,0 0 1 0 0,1 0 0 0 0,-1-1 0 0 0,0 1 0 0 0,0 0-1 0 0,-1 0 1 0 0,1 0 0 0 0,0 1 0 0 0,-1-1 0 0 0,0 0-1 0 0,0 0 1 0 0,0 0 0 0 0,0 0 0 0 0,0 0 0 0 0,-1 0 0 0 0,1 0-1 0 0,-1 0 1 0 0,0 0 0 0 0,0 0 0 0 0,0 0 0 0 0,0 0-1 0 0,-1 0 1 0 0,1 0 0 0 0,-1-1 0 0 0,1 1 0 0 0,-1-1-1 0 0,0 1 1 0 0,0-1 0 0 0,0 0 0 0 0,-1 1 0 0 0,1-1-1 0 0,0 0 1 0 0,-4 2 0 0 0,-10 7 54 0 0,-1-1 0 0 0,0 0 0 0 0,0-1 0 0 0,-34 12 0 0 0,27-11-87 0 0,6-3-168 0 0,6-3 206 0 0,0 1 0 0 0,-1 1 0 0 0,-11 7 0 0 0,23-12-176 0 0,-1-1 0 0 0,0 1 0 0 0,1 1 0 0 0,-1-1 0 0 0,0 0 0 0 0,1 0 1 0 0,-1 1-1 0 0,1-1 0 0 0,0 1 0 0 0,-1-1 0 0 0,1 1 0 0 0,0-1 0 0 0,0 1 0 0 0,0 0 0 0 0,0 0 0 0 0,0-1 0 0 0,1 1 0 0 0,-1 0 0 0 0,1 0 0 0 0,-1 0 0 0 0,1 0 0 0 0,-1 0 0 0 0,1 0 0 0 0,0 0 0 0 0,0 0 0 0 0,0 0 0 0 0,0 2 0 0 0,8 11-4148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6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43 15187 0 0,'-17'-13'6116'0'0,"17"13"-6026"0"0,0-1-1 0 0,0 1 1 0 0,0 0 0 0 0,0 0-1 0 0,0-1 1 0 0,0 1-1 0 0,0 0 1 0 0,0-1 0 0 0,0 1-1 0 0,0 0 1 0 0,0-1-1 0 0,0 1 1 0 0,0 0 0 0 0,0 0-1 0 0,0-1 1 0 0,0 1-1 0 0,1 0 1 0 0,-1-1 0 0 0,0 1-1 0 0,0 0 1 0 0,0 0-1 0 0,0-1 1 0 0,1 1 0 0 0,-1 0-1 0 0,0 0 1 0 0,0 0-1 0 0,0-1 1 0 0,1 1 0 0 0,-1 0-1 0 0,0 0 1 0 0,0 0-1 0 0,1 0 1 0 0,-1-1-1 0 0,0 1 1 0 0,1 0 0 0 0,38-10 1283 0 0,-35 9-1396 0 0,46-6 247 0 0,-29 5-259 0 0,-18 2-69 0 0,-5 1-77 0 0,-4 1 182 0 0,1 1 0 0 0,0 0 1 0 0,0 0-1 0 0,0 0 0 0 0,0 0 0 0 0,0 1 0 0 0,0 0 1 0 0,1 0-1 0 0,0 0 0 0 0,0 0 0 0 0,0 1 0 0 0,0-1 1 0 0,1 1-1 0 0,0 0 0 0 0,0 0 0 0 0,0 0 1 0 0,0 1-1 0 0,-2 7 0 0 0,4-9 9 0 0,-1 0 1 0 0,1 0-1 0 0,0 0 0 0 0,0 0 0 0 0,0 0 1 0 0,1 1-1 0 0,-1-1 0 0 0,1 0 0 0 0,0 0 1 0 0,0 0-1 0 0,1 0 0 0 0,-1 0 0 0 0,1 1 1 0 0,0-1-1 0 0,0 0 0 0 0,0 0 0 0 0,1 0 1 0 0,-1-1-1 0 0,1 1 0 0 0,0 0 0 0 0,0-1 1 0 0,0 1-1 0 0,1-1 0 0 0,-1 1 0 0 0,1-1 1 0 0,5 5-1 0 0,-6-6-37 0 0,1-1 0 0 0,-1 0 1 0 0,0 0-1 0 0,0 0 0 0 0,1 0 1 0 0,-1-1-1 0 0,0 1 0 0 0,1-1 1 0 0,-1 1-1 0 0,0-1 0 0 0,1 0 0 0 0,-1 0 1 0 0,1 0-1 0 0,-1 0 0 0 0,1 0 1 0 0,-1-1-1 0 0,0 1 0 0 0,1-1 0 0 0,-1 1 1 0 0,0-1-1 0 0,1 0 0 0 0,-1 0 1 0 0,0 0-1 0 0,0 0 0 0 0,0-1 0 0 0,3-1 1 0 0,4-3-1385 0 0,-1 0 0 0 0,1 0 0 0 0,-1-1 1 0 0,13-13-1 0 0,-20 17 756 0 0,1 1 0 0 0,0-1-1 0 0,-1 1 1 0 0,1-1 0 0 0,-1 1 0 0 0,0-1 0 0 0,0 0 0 0 0,0 0 0 0 0,0 1 0 0 0,1-5-1 0 0,0-2-1063 0 0,6-10-4262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 9922 0 0,'-1'0'645'0'0,"-1"-1"0"0"0,1 0 0 0 0,0 1 1 0 0,-1-1-1 0 0,1 1 0 0 0,-1-1 0 0 0,1 1 0 0 0,0 0 0 0 0,-1-1 0 0 0,1 1 0 0 0,-1 0 1 0 0,-2 0-1 0 0,3 0-424 0 0,1 1 0 0 0,-1-1 0 0 0,1 0 0 0 0,-1 0 0 0 0,1 1-1 0 0,-1-1 1 0 0,1 0 0 0 0,-1 0 0 0 0,1 1 0 0 0,-1-1 0 0 0,1 1 0 0 0,0-1 0 0 0,-1 0 0 0 0,1 1 0 0 0,-1-1 0 0 0,1 1 0 0 0,0-1 0 0 0,0 1 0 0 0,-1-1 0 0 0,1 1 0 0 0,0-1 0 0 0,0 1 0 0 0,-1 0 0 0 0,1 3 104 0 0,-1 0 0 0 0,1 0 0 0 0,0 0 0 0 0,0 0 0 0 0,0 1 0 0 0,0-1 0 0 0,3 7 0 0 0,-2-4-286 0 0,0 0 0 0 0,1-1 0 0 0,-1 1 0 0 0,2-1 0 0 0,-1 1 0 0 0,1-1 1 0 0,0 0-1 0 0,0 0 0 0 0,5 7 0 0 0,-7-12-39 0 0,1 1 0 0 0,-1-1-1 0 0,1 0 1 0 0,-1 1 0 0 0,1-1 0 0 0,0 0 0 0 0,-1 0 0 0 0,1 0 0 0 0,0 0 0 0 0,0 0 0 0 0,-1-1 0 0 0,1 1 0 0 0,0 0 0 0 0,0-1 0 0 0,0 1 0 0 0,0-1 0 0 0,0 0-1 0 0,0 0 1 0 0,0 0 0 0 0,0 0 0 0 0,0 0 0 0 0,0 0 0 0 0,0 0 0 0 0,0-1 0 0 0,0 1 0 0 0,0-1 0 0 0,0 1 0 0 0,0-1 0 0 0,-1 0 0 0 0,1 0 0 0 0,0 0 0 0 0,0 0-1 0 0,-1 0 1 0 0,4-2 0 0 0,7-6-72 0 0,-10 7-25 0 0,1-1 0 0 0,-1 1 1 0 0,1 0-1 0 0,0 0 1 0 0,-1 1-1 0 0,1-1 0 0 0,0 0 1 0 0,0 1-1 0 0,0 0 1 0 0,0-1-1 0 0,1 1 0 0 0,-1 1 1 0 0,0-1-1 0 0,4 0 1 0 0,-1 25-15980 0 0,-5-20 13796 0 0,-6 4-2867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7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1 348 13691 0 0,'0'2'535'0'0,"1"-1"1"0"0,0 1 0 0 0,0-1-1 0 0,-1 1 1 0 0,1-1-1 0 0,0 0 1 0 0,0 1-1 0 0,0-1 1 0 0,0 0 0 0 0,0 0-1 0 0,0 0 1 0 0,1 0-1 0 0,-1 0 1 0 0,2 1-1 0 0,-1-1-208 0 0,-1 0 0 0 0,1-1-1 0 0,-1 1 1 0 0,1-1 0 0 0,0 0-1 0 0,-1 1 1 0 0,1-1-1 0 0,0 0 1 0 0,-1 0 0 0 0,1 0-1 0 0,3 0 1 0 0,3-2-71 0 0,-1 0 1 0 0,1 0-1 0 0,0-1 0 0 0,13-7 1 0 0,7-2 170 0 0,-27 12-426 0 0,26-7 88 0 0,-26 6-104 0 0,0 1 0 0 0,1 0 0 0 0,-1-1 0 0 0,0 1 0 0 0,0 0 0 0 0,0 0 0 0 0,0 0 0 0 0,1 0 0 0 0,-1 0 0 0 0,0 0 0 0 0,0 0 0 0 0,0 1 0 0 0,1-1 0 0 0,-1 0 0 0 0,0 0 0 0 0,0 1 0 0 0,0-1 0 0 0,0 1 0 0 0,1 0 0 0 0,-2 2-25 0 0,-1 0 0 0 0,0 0 0 0 0,0-1 0 0 0,-1 1 0 0 0,1-1 0 0 0,-1 1 0 0 0,1-1 0 0 0,-1 1 0 0 0,-3 3 0 0 0,-2 4 28 0 0,6-8 18 0 0,0-1 0 0 0,0 1 0 0 0,1 0-1 0 0,-1 0 1 0 0,0 0 0 0 0,1-1 0 0 0,-1 1 0 0 0,1 0-1 0 0,0 0 1 0 0,-1 0 0 0 0,1 0 0 0 0,0 0 0 0 0,0 0 0 0 0,0 0-1 0 0,1 0 1 0 0,-1 0 0 0 0,0-1 0 0 0,1 1 0 0 0,-1 0-1 0 0,1 0 1 0 0,0 0 0 0 0,-1 0 0 0 0,1-1 0 0 0,0 1 0 0 0,0 0-1 0 0,0-1 1 0 0,0 1 0 0 0,1-1 0 0 0,-1 1 0 0 0,0-1-1 0 0,1 1 1 0 0,-1-1 0 0 0,1 0 0 0 0,2 2 0 0 0,-2-2-7 0 0,1 1-1 0 0,0-1 1 0 0,0 0 0 0 0,0 0-1 0 0,0 0 1 0 0,0 0 0 0 0,0 0 0 0 0,0-1-1 0 0,0 1 1 0 0,1-1 0 0 0,-1 0 0 0 0,0 0-1 0 0,0 0 1 0 0,0 0 0 0 0,1-1 0 0 0,-1 1-1 0 0,0-1 1 0 0,0 0 0 0 0,0 0 0 0 0,5-2-1 0 0,44-28-2547 0 0,-23 4-6240 0 0,-18 13-36 0 0</inkml:trace>
  <inkml:trace contextRef="#ctx0" brushRef="#br0" timeOffset="1">215 50 19908 0 0,'-2'-7'2689'0'0,"1"0"-1201"0"0,2-1-432 0 0,2 0-279 0 0,6 3-281 0 0,3 1-176 0 0,1-2-136 0 0,0 2-80 0 0,0 3-16 0 0,0 1-56 0 0,0 3-152 0 0,-1 1-368 0 0,-2 2-569 0 0,-2-1-871 0 0,-1 1-817 0 0,-3 2-1127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7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15035 0 0,'2'1'468'0'0,"-1"0"-1"0"0,0 0 0 0 0,0-1 1 0 0,0 1-1 0 0,1-1 0 0 0,-1 1 1 0 0,0-1-1 0 0,1 1 1 0 0,-1-1-1 0 0,0 0 0 0 0,1 0 1 0 0,-1 0-1 0 0,3 0 1 0 0,20-5 2678 0 0,26-23-2126 0 0,-22 11-250 0 0,-20 13-645 0 0,32-13 179 0 0,-37 16-283 0 0,-1 0 0 0 0,1 0 0 0 0,0 1 0 0 0,-1-1-1 0 0,1 1 1 0 0,0-1 0 0 0,-1 1 0 0 0,1 0 0 0 0,0 0 0 0 0,0 1-1 0 0,-1-1 1 0 0,6 1 0 0 0,-8 0-11 0 0,1-1-1 0 0,-1 1 0 0 0,0-1 1 0 0,1 1-1 0 0,-1-1 1 0 0,0 1-1 0 0,0-1 0 0 0,1 1 1 0 0,-1 0-1 0 0,0-1 1 0 0,0 1-1 0 0,0-1 0 0 0,0 1 1 0 0,0 0-1 0 0,0-1 1 0 0,0 1-1 0 0,0 0 0 0 0,0-1 1 0 0,0 1-1 0 0,0-1 1 0 0,0 1-1 0 0,0 0 0 0 0,-1-1 1 0 0,1 1-1 0 0,0-1 1 0 0,0 1-1 0 0,-1-1 1 0 0,1 1-1 0 0,0-1 0 0 0,-1 1 1 0 0,1-1-1 0 0,0 1 1 0 0,-1-1-1 0 0,0 2 0 0 0,-17 24-37 0 0,14-22 43 0 0,2 1-24 0 0,0-1-1 0 0,0 1 1 0 0,1-1-1 0 0,-1 1 0 0 0,1-1 1 0 0,0 1-1 0 0,0 0 1 0 0,1 0-1 0 0,0 0 1 0 0,0-1-1 0 0,0 1 1 0 0,0 0-1 0 0,0 0 0 0 0,1-1 1 0 0,2 8-1 0 0,-3-10 10 0 0,0 0 0 0 0,1 0 0 0 0,-1 0 0 0 0,1 0 0 0 0,-1 0 0 0 0,1 0 0 0 0,0 0 0 0 0,0 0 0 0 0,0 0 0 0 0,0-1 0 0 0,0 1 0 0 0,0 0 0 0 0,0-1 0 0 0,1 1 0 0 0,-1-1 0 0 0,0 1 0 0 0,1-1 0 0 0,0 1 0 0 0,-1-1 0 0 0,1 0 0 0 0,0 0 0 0 0,0 0 0 0 0,-1 0 0 0 0,1 0 0 0 0,0 0 0 0 0,0-1 0 0 0,0 1 0 0 0,0 0 0 0 0,0-1 0 0 0,0 0 0 0 0,0 1 0 0 0,0-1 0 0 0,0 0 0 0 0,1 0 0 0 0,-1 0 0 0 0,0 0 0 0 0,2-1 0 0 0,0-1 10 0 0,-1 1 0 0 0,1-1 0 0 0,-1 0 0 0 0,0 0 0 0 0,0 0 0 0 0,0 0 0 0 0,0-1 1 0 0,0 1-1 0 0,0-1 0 0 0,0 0 0 0 0,-1 0 0 0 0,0 0 0 0 0,1 0 0 0 0,-1 0 0 0 0,0 0 0 0 0,-1-1 0 0 0,1 1 0 0 0,-1-1 0 0 0,1 1 1 0 0,-1-1-1 0 0,0 0 0 0 0,0 1 0 0 0,-1-1 0 0 0,1-4 0 0 0,1-3-218 0 0,-1 1 1 0 0,0-1-1 0 0,0 1 1 0 0,-2-1-1 0 0,1 0 1 0 0,-1 1-1 0 0,-4-18 1 0 0,3 23-880 0 0,0-1 0 0 0,0 1 1 0 0,-1 0-1 0 0,0 0 1 0 0,0 0-1 0 0,-5-5 0 0 0,-5-11-11017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8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6065 0 0,'12'-15'13832'0'0,"-3"13"-7823"0"0,-7 4-5828 0 0,0 0-1 0 0,-1 0 1 0 0,1-1 0 0 0,0 1-1 0 0,-1 0 1 0 0,0 0 0 0 0,1 1-1 0 0,-1-1 1 0 0,0 0 0 0 0,0 0-1 0 0,0 4 1 0 0,12 36 394 0 0,-12-35-568 0 0,1 0-1 0 0,0 0 1 0 0,0 1 0 0 0,1-1-1 0 0,-1-1 1 0 0,6 9-1 0 0,-7-14-17 0 0,-1 0 0 0 0,1-1 0 0 0,0 1 0 0 0,0 0-1 0 0,-1-1 1 0 0,1 1 0 0 0,0-1 0 0 0,0 1-1 0 0,0-1 1 0 0,0 0 0 0 0,0 1 0 0 0,0-1-1 0 0,0 0 1 0 0,0 1 0 0 0,0-1 0 0 0,0 0-1 0 0,0 0 1 0 0,0 0 0 0 0,0 0 0 0 0,0 0-1 0 0,0 0 1 0 0,0 0 0 0 0,0 0 0 0 0,0-1-1 0 0,0 1 1 0 0,0 0 0 0 0,-1-1 0 0 0,1 1 0 0 0,0 0-1 0 0,0-1 1 0 0,0 1 0 0 0,1-2 0 0 0,34-21-124 0 0,-25 15 86 0 0,-9 7 8 0 0,26-15 41 0 0,-27 16-48 0 0,0-1-1 0 0,0 1 0 0 0,0-1 0 0 0,0 1 1 0 0,0 0-1 0 0,0-1 0 0 0,1 1 0 0 0,-1 0 0 0 0,0 0 1 0 0,0 0-1 0 0,0 0 0 0 0,0 0 0 0 0,0 0 1 0 0,0 0-1 0 0,1 0 0 0 0,-1 0 0 0 0,0 0 0 0 0,0 1 1 0 0,0-1-1 0 0,0 0 0 0 0,0 1 0 0 0,0-1 1 0 0,2 2-1 0 0,-3-1-167 0 0,1-1 1 0 0,-1 1-1 0 0,0 0 1 0 0,1 0-1 0 0,-1-1 1 0 0,0 1-1 0 0,0 0 1 0 0,0-1-1 0 0,0 1 1 0 0,0 0-1 0 0,0 0 1 0 0,0 0 0 0 0,0-1-1 0 0,0 1 1 0 0,0 0-1 0 0,0 0 1 0 0,0-1-1 0 0,0 1 1 0 0,0 0-1 0 0,-1-1 1 0 0,1 1-1 0 0,0 0 1 0 0,-1 0-1 0 0,1-1 1 0 0,-1 2-1 0 0,-12 16-8471 0 0,2-7 1008 0 0</inkml:trace>
  <inkml:trace contextRef="#ctx0" brushRef="#br0" timeOffset="1">50 285 14411 0 0,'27'-6'4970'0'0,"11"-10"-1877"0"0,-9 4-1978 0 0,-28 11-1090 0 0,0 1 1 0 0,0-1-1 0 0,0 1 0 0 0,-1 0 0 0 0,1-1 1 0 0,0 1-1 0 0,0 0 0 0 0,0 0 1 0 0,1 0-1 0 0,-1-1 0 0 0,0 1 1 0 0,0 0-1 0 0,0 0 0 0 0,0 0 0 0 0,0 1 1 0 0,0-1-1 0 0,0 0 0 0 0,0 0 1 0 0,0 1-1 0 0,1-1 0 0 0,-2 1-62 0 0,1-1 1 0 0,-1 1-1 0 0,0-1 0 0 0,1 1 0 0 0,-1 0 0 0 0,0-1 0 0 0,0 1 1 0 0,0-1-1 0 0,1 1 0 0 0,-1-1 0 0 0,0 1 0 0 0,0 0 0 0 0,0-1 1 0 0,0 1-1 0 0,0 0 0 0 0,0-1 0 0 0,0 1 0 0 0,0-1 0 0 0,0 1 1 0 0,0 0-1 0 0,0-1 0 0 0,-1 1 0 0 0,1 0 0 0 0,-2 3-228 0 0,1 0 0 0 0,-1-1 0 0 0,0 1 1 0 0,1-1-1 0 0,-2 0 0 0 0,1 1 0 0 0,0-1 0 0 0,-1 0 0 0 0,-2 3 0 0 0,1-4 277 0 0,1 1 0 0 0,0-1 0 0 0,0 1 0 0 0,1 0 0 0 0,-1 0 0 0 0,1 0-1 0 0,-1 0 1 0 0,-3 7 0 0 0,6-10 70 0 0,0 1 0 0 0,0 0-1 0 0,0-1 1 0 0,-1 1-1 0 0,1-1 1 0 0,0 1 0 0 0,0 0-1 0 0,0-1 1 0 0,0 1 0 0 0,0 0-1 0 0,0-1 1 0 0,0 1 0 0 0,1-1-1 0 0,-1 1 1 0 0,0 0-1 0 0,0-1 1 0 0,0 1 0 0 0,1-1-1 0 0,-1 1 1 0 0,0 0 0 0 0,0-1-1 0 0,1 1 1 0 0,0 0 0 0 0,0 0 90 0 0,0 0 0 0 0,1 0 0 0 0,0 1-1 0 0,-1-1 1 0 0,1 0 0 0 0,0 0 0 0 0,-1-1 0 0 0,1 1 0 0 0,0 0 0 0 0,0-1 0 0 0,2 1 0 0 0,1 0-16 0 0,0 0 0 0 0,0 0 0 0 0,0-1 0 0 0,1 0 0 0 0,-1 0 0 0 0,0-1 0 0 0,0 1 0 0 0,0-1 1 0 0,0 0-1 0 0,0 0 0 0 0,7-4 0 0 0,20-3-1854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22 10722 0 0,'-8'-6'2117'0'0,"7"5"-1553"0"0,-1-1 0 0 0,1 1-1 0 0,0 0 1 0 0,-1 0 0 0 0,1 1-1 0 0,0-1 1 0 0,-1 0-1 0 0,1 0 1 0 0,-1 1 0 0 0,0-1-1 0 0,-2 0 1 0 0,3 1-402 0 0,0 1 0 0 0,0-1 0 0 0,1 0 0 0 0,-1 1 0 0 0,0-1 0 0 0,0 1 1 0 0,0 0-1 0 0,1-1 0 0 0,-1 1 0 0 0,0 0 0 0 0,1-1 0 0 0,-1 1 0 0 0,1 0 0 0 0,-1 0 0 0 0,1-1 0 0 0,-1 1 0 0 0,1 0 0 0 0,-1 0 1 0 0,1 0-1 0 0,0 0 0 0 0,-1 0 0 0 0,1-1 0 0 0,0 1 0 0 0,0 0 0 0 0,-1 2 0 0 0,-1 6-61 0 0,1 0 1 0 0,-1 1-1 0 0,2-1 0 0 0,-1 1 0 0 0,1-1 1 0 0,1 0-1 0 0,-1 1 0 0 0,2-1 0 0 0,-1 1 1 0 0,1-1-1 0 0,1 0 0 0 0,0 0 0 0 0,0 0 1 0 0,0 0-1 0 0,1-1 0 0 0,1 1 1 0 0,-1-1-1 0 0,2 0 0 0 0,-1-1 0 0 0,1 1 1 0 0,0-1-1 0 0,0 0 0 0 0,1 0 0 0 0,0-1 1 0 0,0 0-1 0 0,0 0 0 0 0,1 0 0 0 0,11 5 1 0 0,-17-10-102 0 0,0 0 0 0 0,0 0 1 0 0,-1-1-1 0 0,1 1 1 0 0,0 0-1 0 0,0-1 0 0 0,0 1 1 0 0,0-1-1 0 0,0 0 1 0 0,0 0-1 0 0,0 0 0 0 0,0 0 1 0 0,0 0-1 0 0,1 0 1 0 0,-1 0-1 0 0,0-1 0 0 0,0 1 1 0 0,-1-1-1 0 0,1 1 0 0 0,0-1 1 0 0,3-1-1 0 0,-3 0 2 0 0,0 0 0 0 0,1 0 0 0 0,-1 0 0 0 0,0 0 0 0 0,0 0 0 0 0,0 0 0 0 0,-1-1 0 0 0,1 1 0 0 0,-1-1 0 0 0,1 1 0 0 0,-1-1 0 0 0,0 0 0 0 0,1-3 0 0 0,2-5 1 0 0,-2 0-1 0 0,0-1 0 0 0,0 1 1 0 0,-1-1-1 0 0,0 1 1 0 0,-1-16-1 0 0,-1 17-94 0 0,0 1-1 0 0,0 0 1 0 0,-1 0-1 0 0,0 1 1 0 0,-1-1-1 0 0,0 0 1 0 0,0 1-1 0 0,-6-12 1 0 0,7 16-299 0 0,-1 1 0 0 0,1-1 0 0 0,-1 1 0 0 0,0 0 0 0 0,0-1 0 0 0,0 1 0 0 0,0 0 0 0 0,-6-3 0 0 0,6 4-412 0 0,0 0 0 0 0,0 1-1 0 0,0-1 1 0 0,0 1 0 0 0,0 0 0 0 0,-1 0 0 0 0,1 0-1 0 0,-1 0 1 0 0,1 1 0 0 0,0-1 0 0 0,-7 1-1 0 0,-11 1-6724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0 199 13923 0 0,'8'2'1795'0'0,"-1"-1"0"0"0,1 0 0 0 0,-1 0 0 0 0,15 0 0 0 0,-16-2-1347 0 0,0 0-1 0 0,1 0 1 0 0,-1 0-1 0 0,0 0 0 0 0,9-4 1 0 0,-7 1-593 0 0,0 0 1 0 0,-1 0-1 0 0,1-1 1 0 0,-1 0-1 0 0,0-1 0 0 0,0 1 1 0 0,0-1-1 0 0,-1-1 1 0 0,6-6-1 0 0,-10 11 85 0 0,-1 0 0 0 0,1 1 0 0 0,-1-1 0 0 0,1 1 0 0 0,-1 0 0 0 0,1-1 0 0 0,0 1 0 0 0,0 0 0 0 0,-1 0 0 0 0,1 0 0 0 0,0 0 0 0 0,0 0 0 0 0,0 1 0 0 0,0-1 0 0 0,0 1 0 0 0,0-1 0 0 0,0 1 0 0 0,1 0 0 0 0,-1 0 0 0 0,3 0 0 0 0,11-2 23 0 0,-14 2-34 0 0,0-1 0 0 0,0 1 0 0 0,0 0 0 0 0,-1-1 0 0 0,1 0 0 0 0,0 0 0 0 0,0 1 0 0 0,0-1 0 0 0,-1 0 0 0 0,1 0 0 0 0,-1 0 0 0 0,1-1 0 0 0,-1 1 0 0 0,1 0 0 0 0,-1-1 0 0 0,0 1 0 0 0,1 0 0 0 0,-1-1 0 0 0,0 0 0 0 0,0 1 0 0 0,0-1 1 0 0,0 0-1 0 0,0 1 0 0 0,-1-1 0 0 0,1 0 0 0 0,0 0 0 0 0,-1 0 0 0 0,0 0 0 0 0,1 0 0 0 0,-1 0 0 0 0,0 1 0 0 0,0-5 0 0 0,0-4-461 0 0,-1 0 1 0 0,0 0-1 0 0,0 0 0 0 0,-5-17 1 0 0,0 43 6759 0 0,1 11-5259 0 0,5-7-775 0 0,0 0 0 0 0,4 24 0 0 0,-3-38-510 0 0,0-1 0 0 0,0 1 0 0 0,0-1 0 0 0,1 1 0 0 0,0-1 0 0 0,0 0 0 0 0,0 1 0 0 0,1-1 0 0 0,-1 0 0 0 0,1-1 0 0 0,0 1 0 0 0,7 7 0 0 0,-10-12 121 0 0,1 1-1 0 0,-1-1 0 0 0,1 1 0 0 0,0 0 0 0 0,0-1 1 0 0,-1 1-1 0 0,1-1 0 0 0,0 0 0 0 0,0 1 1 0 0,-1-1-1 0 0,1 0 0 0 0,0 1 0 0 0,0-1 1 0 0,0 0-1 0 0,-1 0 0 0 0,1 0 0 0 0,0 0 0 0 0,0 0 1 0 0,0 0-1 0 0,0 0 0 0 0,0 0 0 0 0,-1 0 1 0 0,1 0-1 0 0,0 0 0 0 0,0-1 0 0 0,0 1 1 0 0,0 0-1 0 0,0-1 0 0 0,19-15-6020 0 0,-9 4 671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29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40 7706 0 0,'-3'-13'1599'0'0,"-6"-13"9270"0"0,9 26-10813 0 0,0 0 0 0 0,0 0 0 0 0,0 0 1 0 0,-1-1-1 0 0,-1 19 2435 0 0,-5 84 502 0 0,3-31-3949 0 0,-3 0-4304 0 0,7-67 4216 0 0,-1-1 0 0 0,0 1 0 0 0,0 0 0 0 0,0-1 0 0 0,0 1 1 0 0,0-1-1 0 0,-4 7 0 0 0,-2 3-5743 0 0</inkml:trace>
  <inkml:trace contextRef="#ctx0" brushRef="#br0" timeOffset="1">1 385 7658 0 0,'16'14'9408'0'0,"-1"-8"-4587"0"0,-13-7-4561 0 0,0 1-1 0 0,0 0 0 0 0,0-1 1 0 0,0 1-1 0 0,0-1 0 0 0,0 0 1 0 0,0 0-1 0 0,0 0 0 0 0,0 0 1 0 0,0 0-1 0 0,0 0 0 0 0,0 0 1 0 0,-1-1-1 0 0,4-2 1 0 0,56-39 1015 0 0,-57 41-1235 0 0,0-1 1 0 0,-1 1 0 0 0,2 0 0 0 0,-1 1 0 0 0,0-1-1 0 0,0 1 1 0 0,0-1 0 0 0,1 1 0 0 0,-1 1 0 0 0,0-1-1 0 0,1 1 1 0 0,-1-1 0 0 0,1 1 0 0 0,6 1 0 0 0,-9 0-37 0 0,0-1 1 0 0,0 1-1 0 0,-1-1 1 0 0,1 1 0 0 0,0 0-1 0 0,-1 0 1 0 0,1 0-1 0 0,-1 0 1 0 0,1 0 0 0 0,-1 0-1 0 0,0 1 1 0 0,1-1-1 0 0,-1 0 1 0 0,0 1 0 0 0,0-1-1 0 0,0 1 1 0 0,0-1-1 0 0,0 1 1 0 0,0-1 0 0 0,0 1-1 0 0,0 0 1 0 0,0 1-1 0 0,1 5-427 0 0,0 0 1 0 0,-1-1-1 0 0,0 1 0 0 0,0 9 0 0 0,1 3-4592 0 0,1-3-4060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30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81 108 12451 0 0,'-2'-1'523'0'0,"-1"-1"1"0"0,1 0-1 0 0,0 0 1 0 0,0 0-1 0 0,0 0 1 0 0,1 0-1 0 0,-1-1 1 0 0,0 1-1 0 0,1-1 1 0 0,-1 1-1 0 0,1-1 1 0 0,-1-2-1 0 0,2 3-405 0 0,0 1 0 0 0,1 0 0 0 0,-1-1 0 0 0,0 1 0 0 0,1 0-1 0 0,-1 0 1 0 0,1-1 0 0 0,-1 1 0 0 0,1 0 0 0 0,0 0 0 0 0,0 0-1 0 0,-1 0 1 0 0,1 0 0 0 0,0 0 0 0 0,0 0 0 0 0,0 0 0 0 0,0 0 0 0 0,0 0-1 0 0,0 0 1 0 0,0 1 0 0 0,1-1 0 0 0,-1 0 0 0 0,0 1 0 0 0,0-1-1 0 0,1 1 1 0 0,1-1 0 0 0,27-10 370 0 0,-25 10-426 0 0,0-1 0 0 0,0 1-1 0 0,0-1 1 0 0,0-1 0 0 0,0 1 0 0 0,8-6-1 0 0,-13 8-84 0 0,0 0 1 0 0,1 0-1 0 0,-1 0 0 0 0,0 0 0 0 0,0 0 0 0 0,0 0 0 0 0,0-1 0 0 0,1 1 1 0 0,-1 0-1 0 0,0 0 0 0 0,0 0 0 0 0,0 0 0 0 0,0-1 0 0 0,0 1 0 0 0,1 0 1 0 0,-1 0-1 0 0,0 0 0 0 0,0-1 0 0 0,0 1 0 0 0,0 0 0 0 0,0 0 0 0 0,0-1 1 0 0,0 1-1 0 0,0 0 0 0 0,0 0 0 0 0,0 0 0 0 0,0-1 0 0 0,0 1 0 0 0,0 0 1 0 0,0 0-1 0 0,0-1 0 0 0,0 1 0 0 0,0 0 0 0 0,0 0 0 0 0,-1 0 0 0 0,1-1 1 0 0,0 1-1 0 0,0 0 0 0 0,0 0 0 0 0,0 0 0 0 0,0 0 0 0 0,0-1 0 0 0,-1 1 1 0 0,1 0-1 0 0,-13-6-706 0 0,-16 1 271 0 0,24 5 471 0 0,1 1 1 0 0,-1-1-1 0 0,0 1 0 0 0,0 0 0 0 0,1 1 0 0 0,-1-1 0 0 0,1 1 1 0 0,-1 0-1 0 0,1 0 0 0 0,0 1 0 0 0,0-1 0 0 0,0 1 0 0 0,0 0 1 0 0,0 0-1 0 0,1 0 0 0 0,-1 0 0 0 0,1 1 0 0 0,-5 5 0 0 0,4-3 62 0 0,1 0-1 0 0,-1 1 0 0 0,1-1 0 0 0,1 1 1 0 0,-1 0-1 0 0,1 0 0 0 0,0 0 0 0 0,0 0 0 0 0,1 0 1 0 0,0 0-1 0 0,0 11 0 0 0,1-8 34 0 0,0 0 0 0 0,0 0 0 0 0,1 1-1 0 0,1-1 1 0 0,-1 0 0 0 0,2 0 0 0 0,-1 0 0 0 0,2-1 0 0 0,-1 1-1 0 0,1-1 1 0 0,1 1 0 0 0,-1-1 0 0 0,1-1 0 0 0,1 1 0 0 0,0-1 0 0 0,0 0-1 0 0,13 13 1 0 0,-18-20-105 0 0,0 0 0 0 0,1 0-1 0 0,0 0 1 0 0,-1 0 0 0 0,1-1 0 0 0,0 1-1 0 0,-1 0 1 0 0,1-1 0 0 0,0 1-1 0 0,0-1 1 0 0,-1 0 0 0 0,1 1 0 0 0,0-1-1 0 0,0 0 1 0 0,0 0 0 0 0,0 0 0 0 0,-1 0-1 0 0,1 0 1 0 0,3-1 0 0 0,-1-1-18 0 0,0 1 0 0 0,0 0 0 0 0,0-1 0 0 0,-1 0 0 0 0,1 0 0 0 0,0 0 0 0 0,-1-1 0 0 0,5-3 0 0 0,25-29-2779 0 0,-14 1-5130 0 0,-16 22 4096 0 0,-1-1-1922 0 0</inkml:trace>
  <inkml:trace contextRef="#ctx0" brushRef="#br0" timeOffset="1">9 184 9786 0 0,'37'3'10674'0'0,"6"0"-8862"0"0,-40-4-2507 0 0,0 0-1 0 0,1 1 0 0 0,-1-1 1 0 0,0-1-1 0 0,0 1 1 0 0,0 0-1 0 0,0-1 0 0 0,0 1 1 0 0,0-1-1 0 0,0 0 1 0 0,-1 0-1 0 0,4-3 0 0 0,-1 1-2980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30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7618 0 0,'14'-19'9422'0'0,"2"0"-5941"0"0,1 0-4535 0 0,3-11-5789 0 0,-18 19 5646 0 0,-6 6 5561 0 0,4 5-4100 0 0,-1 1-1 0 0,0-1 0 0 0,1 1 0 0 0,-1-1 0 0 0,1 1 0 0 0,-1-1 1 0 0,1 1-1 0 0,-1 0 0 0 0,1-1 0 0 0,-1 1 0 0 0,1 0 1 0 0,-1-1-1 0 0,1 1 0 0 0,0 0 0 0 0,-1-1 0 0 0,1 1 0 0 0,0 0 1 0 0,0 0-1 0 0,0-1 0 0 0,-1 1 0 0 0,1 0 0 0 0,0 0 1 0 0,0 0-1 0 0,0-1 0 0 0,1 2 0 0 0,-2 104 2816 0 0,2-92-3363 0 0,1 1 1 0 0,0 0-1 0 0,1-1 0 0 0,0 0 0 0 0,6 16 0 0 0,0-14-2791 0 0,2-9-4852 0 0,4 2 552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4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63 5385 0 0,'-9'-8'565'0'0,"-3"-1"2023"0"0,0 0 0 0 0,0 1-1 0 0,-22-12 1 0 0,31 18-2199 0 0,1 1 1 0 0,0 0-1 0 0,-1 0 1 0 0,1 0-1 0 0,-1 0 1 0 0,1 1-1 0 0,-1-1 1 0 0,0 1-1 0 0,1-1 1 0 0,-1 1-1 0 0,0 0 0 0 0,1 0 1 0 0,-1 0-1 0 0,0 0 1 0 0,1 1-1 0 0,-1-1 1 0 0,1 1-1 0 0,-1-1 1 0 0,0 1-1 0 0,1 0 1 0 0,0 0-1 0 0,-1 0 0 0 0,1 1 1 0 0,-1-1-1 0 0,1 0 1 0 0,0 1-1 0 0,-3 2 1 0 0,5-4-372 0 0,0 0 0 0 0,-1 1 0 0 0,1-1-1 0 0,0 0 1 0 0,-1 1 0 0 0,1-1 0 0 0,0 1 0 0 0,0-1 0 0 0,0 0 0 0 0,-1 1 0 0 0,1-1 0 0 0,0 1 0 0 0,0-1 0 0 0,0 0 0 0 0,0 1 0 0 0,0-1-1 0 0,0 1 1 0 0,0-1 0 0 0,0 1 0 0 0,0-1 0 0 0,0 1 0 0 0,0-1 0 0 0,0 0 0 0 0,0 1 0 0 0,0-1 0 0 0,0 1 0 0 0,1-1 0 0 0,-1 0-1 0 0,0 1 1 0 0,0-1 0 0 0,0 1 0 0 0,1-1 0 0 0,-1 0 0 0 0,0 1 0 0 0,0-1 0 0 0,1 0 0 0 0,-1 1 0 0 0,0-1 0 0 0,1 0 0 0 0,-1 1 0 0 0,0-1-1 0 0,1 0 1 0 0,-1 0 0 0 0,1 0 0 0 0,-1 1 0 0 0,0-1 0 0 0,1 0 0 0 0,-1 0 0 0 0,1 0 0 0 0,-1 0 0 0 0,1 0 0 0 0,-1 0 0 0 0,0 0-1 0 0,1 0 1 0 0,-1 0 0 0 0,1 0 0 0 0,28 6 5 0 0,28-2-14 0 0,0-3-1 0 0,74-8 1 0 0,23-1-4 0 0,-48 12-13 0 0,0 4 0 0 0,-1 5 1 0 0,167 42-1 0 0,-262-53 89 0 0,5 2-1720 0 0,-25-10-3300 0 0,-21-10-3838 0 0,9 5 1146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3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61 17828 0 0,'-1'-2'527'0'0,"1"-1"1"0"0,0 0-1 0 0,-1 0 1 0 0,1 0-1 0 0,0 0 1 0 0,1 1-1 0 0,-1-1 1 0 0,0 0-1 0 0,1 0 1 0 0,0 0-1 0 0,0 1 1 0 0,0-1-1 0 0,0 0 1 0 0,0 1-1 0 0,0-1 1 0 0,3-4-1 0 0,-3 6-469 0 0,0 0-1 0 0,0 0 1 0 0,0 0-1 0 0,1 1 1 0 0,-1-1-1 0 0,0 0 1 0 0,0 1-1 0 0,0-1 1 0 0,0 0-1 0 0,1 1 1 0 0,-1 0-1 0 0,0-1 1 0 0,1 1-1 0 0,-1 0 1 0 0,0-1-1 0 0,1 1 1 0 0,-1 0 0 0 0,0 0-1 0 0,1 0 1 0 0,-1 0-1 0 0,0 0 1 0 0,1 1-1 0 0,-1-1 1 0 0,0 0-1 0 0,0 1 1 0 0,1-1-1 0 0,-1 1 1 0 0,0-1-1 0 0,0 1 1 0 0,1-1-1 0 0,-1 1 1 0 0,0 0-1 0 0,0 0 1 0 0,0 0-1 0 0,0-1 1 0 0,0 1-1 0 0,0 0 1 0 0,1 1-1 0 0,1 2-61 0 0,1-1 0 0 0,-1 1-1 0 0,1 0 1 0 0,-1 0 0 0 0,-1 0 0 0 0,1 1-1 0 0,0-1 1 0 0,-1 0 0 0 0,0 1 0 0 0,0 0-1 0 0,0-1 1 0 0,-1 1 0 0 0,1 0 0 0 0,-1 0-1 0 0,0 0 1 0 0,-1 0 0 0 0,1 0 0 0 0,-1 0-1 0 0,0 0 1 0 0,0 0 0 0 0,-2 10 0 0 0,1-8-354 0 0,-1 0 1 0 0,0 0 0 0 0,0-1 0 0 0,0 1 0 0 0,-1 0 0 0 0,1-1 0 0 0,-2 0-1 0 0,1 1 1 0 0,-1-1 0 0 0,0-1 0 0 0,0 1 0 0 0,0 0 0 0 0,-1-1 0 0 0,0 0-1 0 0,-7 6 1 0 0,26-19 783 0 0,1 0 0 0 0,1 1 1 0 0,-1 1-1 0 0,1 0 0 0 0,21-4 0 0 0,-13 10-2209 0 0</inkml:trace>
  <inkml:trace contextRef="#ctx0" brushRef="#br0" timeOffset="1">99 87 15635 0 0,'2'-4'2313'0'0,"3"0"-777"0"0,1 1-128 0 0,1-1-255 0 0,3 4-417 0 0,-2-1-384 0 0,0 2-160 0 0,1-1-88 0 0,-2-1-104 0 0,-1 0-240 0 0,2-1-520 0 0,-2-1-817 0 0,0 0-799 0 0,-1-1-873 0 0,-2-2-624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31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11202 0 0,'3'52'14525'0'0,"6"1"-10539"0"0,-1-2-7095 0 0,-6-35-602 0 0,-1-1 1 0 0,-1 29 0 0 0,-2-32-1041 0 0,-1-1-1770 0 0</inkml:trace>
  <inkml:trace contextRef="#ctx0" brushRef="#br0" timeOffset="1">0 328 12755 0 0,'4'5'1465'0'0,"0"1"1"0"0,0-1-1 0 0,0 1 1 0 0,0-1-1 0 0,8 6 1 0 0,-8-8-1077 0 0,-1 0 0 0 0,0-1-1 0 0,1 0 1 0 0,0 1 0 0 0,0-1 0 0 0,0-1 0 0 0,-1 1 0 0 0,7 1 0 0 0,-6-2-339 0 0,0-1 0 0 0,-1 1 0 0 0,1-1 0 0 0,0 0 0 0 0,0 0 0 0 0,0 0 0 0 0,0 0 0 0 0,-1-1 0 0 0,1 0 0 0 0,0 0 0 0 0,-1 0 1 0 0,1 0-1 0 0,0 0 0 0 0,-1-1 0 0 0,1 0 0 0 0,-1 1 0 0 0,0-1 0 0 0,0-1 0 0 0,0 1 0 0 0,0 0 0 0 0,0-1 0 0 0,5-5 0 0 0,-6 6-27 0 0,0 1 0 0 0,-1-1-1 0 0,1 0 1 0 0,-1 0 0 0 0,1-1 0 0 0,-1 1 0 0 0,0 0-1 0 0,0 0 1 0 0,0-1 0 0 0,0 1 0 0 0,0 0 0 0 0,-1-1-1 0 0,1 1 1 0 0,-1-1 0 0 0,1 1 0 0 0,-1-1 0 0 0,0 1-1 0 0,0-1 1 0 0,0 1 0 0 0,0-1 0 0 0,-1 1 0 0 0,1-1 0 0 0,-1 1-1 0 0,1-1 1 0 0,-1 1 0 0 0,0-1 0 0 0,0 1 0 0 0,0 0-1 0 0,0 0 1 0 0,0-1 0 0 0,-1 1 0 0 0,1 0 0 0 0,-1 0-1 0 0,1 0 1 0 0,-1 0 0 0 0,0 1 0 0 0,0-1 0 0 0,0 0 0 0 0,0 1-1 0 0,0-1 1 0 0,0 1 0 0 0,0 0 0 0 0,0-1 0 0 0,-1 1-1 0 0,1 0 1 0 0,0 1 0 0 0,-1-1 0 0 0,1 0 0 0 0,-1 1-1 0 0,1-1 1 0 0,-1 1 0 0 0,1 0 0 0 0,-1-1 0 0 0,1 1-1 0 0,-1 1 1 0 0,1-1 0 0 0,-4 1 0 0 0,0 0-38 0 0,1 0 0 0 0,0 0 1 0 0,0 1-1 0 0,-1 0 0 0 0,1 0 0 0 0,0 1 1 0 0,0-1-1 0 0,1 1 0 0 0,-1 0 1 0 0,-4 4-1 0 0,7-6-195 0 0,1 0-1 0 0,0 1 1 0 0,-1-1 0 0 0,1 0 0 0 0,0 1-1 0 0,0-1 1 0 0,0 1 0 0 0,0-1 0 0 0,0 1-1 0 0,0 0 1 0 0,1-1 0 0 0,-1 1 0 0 0,0 0 0 0 0,0 2-1 0 0,1-3-266 0 0,0 1 0 0 0,0-1 0 0 0,0 1 1 0 0,1-1-1 0 0,-1 1 0 0 0,0-1 0 0 0,1 1 0 0 0,-1-1 0 0 0,1 1 0 0 0,-1-1 0 0 0,1 1 0 0 0,-1-1 0 0 0,1 0 0 0 0,0 1 0 0 0,0-1 0 0 0,0 0 0 0 0,0 0 0 0 0,0 0 0 0 0,2 2 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3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55 15075 0 0,'-3'-1'898'0'0,"0"0"-1"0"0,0 1 0 0 0,0-1 1 0 0,-1 1-1 0 0,1 0 0 0 0,0 0 1 0 0,0 0-1 0 0,-1 0 0 0 0,-2 1 1 0 0,4 0-621 0 0,1-1 1 0 0,-1 1-1 0 0,1-1 0 0 0,0 1 1 0 0,-1-1-1 0 0,1 1 1 0 0,0 0-1 0 0,-1 0 0 0 0,1 0 1 0 0,0-1-1 0 0,0 1 1 0 0,0 0-1 0 0,0 1 1 0 0,0-1-1 0 0,-1 2 0 0 0,0 0-186 0 0,1-1-1 0 0,0 1 0 0 0,0 0 0 0 0,0 1 0 0 0,1-1 1 0 0,-1 0-1 0 0,1 0 0 0 0,-1 0 0 0 0,1 0 0 0 0,0 0 1 0 0,1 1-1 0 0,-1-1 0 0 0,0 0 0 0 0,1 0 0 0 0,0 0 1 0 0,-1 0-1 0 0,1 0 0 0 0,2 4 0 0 0,1 3-89 0 0,1 0-1 0 0,0 0 1 0 0,0-1-1 0 0,1 1 1 0 0,0-1-1 0 0,0-1 1 0 0,12 12-1 0 0,-15-16-6 0 0,0-1 0 0 0,1-1-1 0 0,-1 1 1 0 0,1 0 0 0 0,0-1-1 0 0,-1 1 1 0 0,1-1 0 0 0,0 0-1 0 0,7 2 1 0 0,-9-4-2 0 0,0 1 0 0 0,0-1-1 0 0,1 0 1 0 0,-1 0 0 0 0,0 1-1 0 0,1-1 1 0 0,-1-1 0 0 0,0 1-1 0 0,0 0 1 0 0,1 0 0 0 0,-1-1-1 0 0,0 0 1 0 0,0 1 0 0 0,0-1-1 0 0,1 0 1 0 0,-1 0 0 0 0,0 0-1 0 0,0 0 1 0 0,2-2 0 0 0,-1 0 3 0 0,0 0 1 0 0,0-1 0 0 0,0 1-1 0 0,-1-1 1 0 0,1 1 0 0 0,-1-1-1 0 0,0 0 1 0 0,0 0 0 0 0,0 0 0 0 0,-1 0-1 0 0,1 0 1 0 0,-1 0 0 0 0,0 0-1 0 0,0 0 1 0 0,-1-1 0 0 0,1 1-1 0 0,-1 0 1 0 0,0-1 0 0 0,0 1-1 0 0,-1-5 1 0 0,0-6-142 0 0,0 0-1 0 0,-2 0 1 0 0,0 1-1 0 0,-7-23 1 0 0,9 34-15 0 0,0 0 0 0 0,0 0 0 0 0,0 0 0 0 0,0 1 0 0 0,0-1 0 0 0,-1 0 0 0 0,1 0-1 0 0,-1 1 1 0 0,0-1 0 0 0,0 1 0 0 0,0 0 0 0 0,0 0 0 0 0,0-1 0 0 0,-1 1 0 0 0,1 0 0 0 0,-1 1 0 0 0,1-1 0 0 0,-1 0 0 0 0,0 1 0 0 0,-3-2 0 0 0,3 3-417 0 0,0-1 1 0 0,0 1-1 0 0,-1 0 1 0 0,1 0-1 0 0,0 0 1 0 0,-1 0 0 0 0,1 1-1 0 0,0-1 1 0 0,0 1-1 0 0,0 0 1 0 0,-1 0-1 0 0,1 0 1 0 0,0 1-1 0 0,0-1 1 0 0,0 1 0 0 0,1-1-1 0 0,-1 1 1 0 0,-5 4-1 0 0,6-5-33 0 0,-1 1 0 0 0,1-1 0 0 0,-1 1 0 0 0,0-1 0 0 0,0 0 0 0 0,1 0 0 0 0,-1 0 0 0 0,-6 0 0 0 0,-5 3-1716 0 0,13-3 2040 0 0,0-1-1 0 0,0 1 0 0 0,0-1 0 0 0,0 1 1 0 0,0 0-1 0 0,0-1 0 0 0,0 1 0 0 0,1 0 1 0 0,-1 0-1 0 0,0 0 0 0 0,1 0 0 0 0,-1 0 1 0 0,0 0-1 0 0,0 2 0 0 0,0-2 40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3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13731 0 0,'3'-4'3169'0'0,"3"-1"-625"0"0,2-3-359 0 0,4 0-521 0 0,0-2-568 0 0,4 1-504 0 0,0 1-280 0 0,2 0-176 0 0,-3 4-80 0 0,2 2-120 0 0,-2 1-248 0 0,-3 3-352 0 0,0 3-624 0 0,-5 0-865 0 0,1 4-1007 0 0,-5 0-1337 0 0,-1 3-3569 0 0</inkml:trace>
  <inkml:trace contextRef="#ctx0" brushRef="#br0" timeOffset="1">120 161 13155 0 0,'19'31'11182'0'0,"-9"-2"-7304"0"0,-10-25-3832 0 0,1 0 0 0 0,-1 0 0 0 0,0 0 0 0 0,-1 0-1 0 0,1 0 1 0 0,-1 0 0 0 0,1 0 0 0 0,-1 0-1 0 0,0 0 1 0 0,-1 0 0 0 0,1 0 0 0 0,-1-1 0 0 0,1 1-1 0 0,-5 5 1 0 0,1-1-422 0 0,-1-1-1 0 0,-1 0 1 0 0,-13 12-1 0 0,17-16-719 0 0,16-9 1438 0 0,1 1 0 0 0,-1 0 0 0 0,1 1 0 0 0,0 0 0 0 0,0 1 0 0 0,20-1 0 0 0,5-2-3006 0 0,-1-3-5618 0 0</inkml:trace>
  <inkml:trace contextRef="#ctx0" brushRef="#br0" timeOffset="2">372 259 18340 0 0,'9'-6'4497'0'0,"2"-1"-1969"0"0,1 0-767 0 0,2 2-481 0 0,-7-2-424 0 0,-1 3-352 0 0,1 2-232 0 0,-2 2-152 0 0,0 1-72 0 0,2 1-128 0 0,-3 0-192 0 0,0 4-352 0 0,-1-1-688 0 0,-1 1-1633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4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30 7106 0 0,'-6'28'15891'0'0,"11"-32"-15640"0"0,1 1-1 0 0,-1-1 1 0 0,1 1 0 0 0,-1 1-1 0 0,1-1 1 0 0,0 1 0 0 0,0 0-1 0 0,11-2 1 0 0,53-7-18 0 0,-60 10-135 0 0,221-11 118 0 0,-64 6-245 0 0,-119 5-55 0 0,0 3 1 0 0,0 1-1 0 0,53 12 1 0 0,-64-10-63 0 0,-32-4-33 0 0,46 3 75 0 0,-48-4-150 0 0,0 0-1 0 0,-1 0 1 0 0,1 0 0 0 0,-1 0 0 0 0,1-1 0 0 0,-1 1-1 0 0,1-1 1 0 0,-1 0 0 0 0,1 0 0 0 0,-1 0 0 0 0,0 0 0 0 0,1 0-1 0 0,-1 0 1 0 0,0-1 0 0 0,0 1 0 0 0,0-1 0 0 0,2-1-1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13771 0 0,'45'21'7854'0'0,"4"0"-3991"0"0,-15-8-3800 0 0,-1 1 1 0 0,0 2-1 0 0,-1 1 0 0 0,-1 2 0 0 0,34 26 0 0 0,-63-43-12 0 0,0 0 1 0 0,1 0-1 0 0,-1 0 0 0 0,0 0 1 0 0,0 1-1 0 0,0-1 0 0 0,0 1 1 0 0,-1-1-1 0 0,1 1 0 0 0,-1 0 1 0 0,1-1-1 0 0,-1 1 0 0 0,0 0 1 0 0,0 0-1 0 0,0 0 0 0 0,0 0 1 0 0,-1 0-1 0 0,1 5 0 0 0,-1-6-18 0 0,-1 1 0 0 0,0 0 1 0 0,0-1-1 0 0,0 1 0 0 0,0-1 0 0 0,0 1 0 0 0,0-1 0 0 0,0 0 0 0 0,-1 1 0 0 0,1-1 0 0 0,-1 0 0 0 0,0 0 0 0 0,0 0 0 0 0,1 0 0 0 0,-1 0 0 0 0,-1-1 1 0 0,1 1-1 0 0,0 0 0 0 0,0-1 0 0 0,-1 0 0 0 0,-2 2 0 0 0,-13 6-66 0 0,-2 0 0 0 0,-25 7 0 0 0,-23 11-2191 0 0,28-3-2797 0 0,33-14 540 0 0,5 5-3654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3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50 17140 0 0,'-26'-50'11146'0'0,"28"85"-7944"0"0,-1-7-3139 0 0,5 24-337 0 0,15 105 614 0 0,1-53-6418 0 0,-22-104 6025 0 0,2 8-3075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31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118 348 13195 0 0,'-3'0'924'0'0,"-5"1"973"0"0,-1 0 1 0 0,0 0-1 0 0,1 1 1 0 0,0 0-1 0 0,-14 5 1 0 0,20-6-1778 0 0,0 0 0 0 0,0 0 0 0 0,0 0 0 0 0,0 0 0 0 0,1 1 0 0 0,-1-1 0 0 0,0 1 0 0 0,1-1 0 0 0,-1 1 0 0 0,1-1 0 0 0,0 1 0 0 0,-1 0 0 0 0,1 0 0 0 0,0 0 0 0 0,0 0 0 0 0,0 0 0 0 0,0 0 0 0 0,0 0 0 0 0,1 0 0 0 0,-1 0 0 0 0,1 0 0 0 0,-1 0 0 0 0,1 0 0 0 0,0 0 0 0 0,0 1 0 0 0,0-1 0 0 0,0 0 0 0 0,0 3 0 0 0,1 4-83 0 0,0 1 0 0 0,0-1 1 0 0,1 1-1 0 0,0-1 1 0 0,1 0-1 0 0,0 0 1 0 0,0 0-1 0 0,1 0 1 0 0,0 0-1 0 0,1-1 0 0 0,0 0 1 0 0,0 0-1 0 0,1 0 1 0 0,0 0-1 0 0,0-1 1 0 0,0 0-1 0 0,1 0 1 0 0,0-1-1 0 0,1 0 1 0 0,0 0-1 0 0,-1-1 0 0 0,2 0 1 0 0,-1 0-1 0 0,1-1 1 0 0,-1 0-1 0 0,1-1 1 0 0,0 1-1 0 0,0-2 1 0 0,1 1-1 0 0,-1-1 1 0 0,1-1-1 0 0,-1 0 0 0 0,1 0 1 0 0,-1-1-1 0 0,18-1 1 0 0,-8-2-20 0 0,1-1 1 0 0,-1 0-1 0 0,1-2 1 0 0,-2 0-1 0 0,1-1 1 0 0,-1-1-1 0 0,26-15 0 0 0,-35 18-5 0 0,-1 0-1 0 0,0-1 0 0 0,-1 0 0 0 0,0-1 1 0 0,0 1-1 0 0,0-2 0 0 0,-1 1 0 0 0,0-1 1 0 0,0 1-1 0 0,-1-2 0 0 0,0 1 0 0 0,0-1 1 0 0,-1 1-1 0 0,0-1 0 0 0,-1 0 0 0 0,0-1 1 0 0,3-11-1 0 0,-3 3 29 0 0,0 0 1 0 0,-1 0-1 0 0,-1-1 1 0 0,-1 1-1 0 0,-1 0 1 0 0,0 0-1 0 0,-1 0 1 0 0,-1 0-1 0 0,-1 0 1 0 0,-10-28-1 0 0,10 35-3 0 0,-2-1 0 0 0,1 1 0 0 0,-1 0 0 0 0,-1 0 1 0 0,0 1-1 0 0,0 0 0 0 0,-1 0 0 0 0,-1 1 0 0 0,1 0 0 0 0,-1 0 0 0 0,-1 1 0 0 0,0 0 0 0 0,0 1 0 0 0,0 0 0 0 0,-1 1 0 0 0,-15-7 0 0 0,14 8 8 0 0,-1 0 0 0 0,0 1 1 0 0,0 0-1 0 0,-1 1 0 0 0,1 1 1 0 0,-1 0-1 0 0,1 0 0 0 0,-1 2 1 0 0,0 0-1 0 0,1 0 0 0 0,-1 1 0 0 0,-17 4 1 0 0,23-3-32 0 0,-1 0 1 0 0,1 0-1 0 0,0 1 1 0 0,1 0-1 0 0,-1 1 1 0 0,0-1-1 0 0,1 1 1 0 0,0 1-1 0 0,0 0 0 0 0,0 0 1 0 0,0 0-1 0 0,1 1 1 0 0,0-1-1 0 0,0 1 1 0 0,1 1-1 0 0,-1-1 1 0 0,2 1-1 0 0,-1 0 1 0 0,1 1-1 0 0,-7 14 1 0 0,1 6-218 0 0,1 0 0 0 0,1 1 0 0 0,2 0 0 0 0,-3 34 0 0 0,7-42-1124 0 0,1 0 0 0 0,1 1 0 0 0,4 32 0 0 0,0-35-1694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3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80 9274 0 0,'-2'-1'442'0'0,"0"0"0"0"0,0 1 0 0 0,0-1 0 0 0,0 0 0 0 0,1 0 1 0 0,-1 0-1 0 0,0-1 0 0 0,0 1 0 0 0,1 0 0 0 0,-1-1 0 0 0,1 1 0 0 0,-1-1 0 0 0,1 1 0 0 0,0-1 0 0 0,0 0 1 0 0,0 1-1 0 0,0-1 0 0 0,0 0 0 0 0,0 0 0 0 0,0 0 0 0 0,0 0 0 0 0,1 0 0 0 0,-1 0 0 0 0,1 0 0 0 0,-1 0 1 0 0,1 0-1 0 0,0 0 0 0 0,0-3 0 0 0,0 3-366 0 0,0 1 1 0 0,1-1-1 0 0,-1 1 1 0 0,0-1 0 0 0,1 1-1 0 0,0-1 1 0 0,-1 1-1 0 0,1 0 1 0 0,0-1-1 0 0,0 1 1 0 0,-1 0-1 0 0,1 0 1 0 0,0 0-1 0 0,0-1 1 0 0,0 1 0 0 0,1 0-1 0 0,-1 0 1 0 0,0 0-1 0 0,0 1 1 0 0,1-1-1 0 0,-1 0 1 0 0,0 0-1 0 0,1 1 1 0 0,-1-1-1 0 0,0 0 1 0 0,1 1 0 0 0,-1 0-1 0 0,1-1 1 0 0,-1 1-1 0 0,1 0 1 0 0,-1 0-1 0 0,1 0 1 0 0,-1 0-1 0 0,1 0 1 0 0,0 0-1 0 0,-1 0 1 0 0,1 0-1 0 0,2 1 1 0 0,1 0-49 0 0,0-1 1 0 0,0 1-1 0 0,0 0 0 0 0,0 1 1 0 0,0-1-1 0 0,0 1 0 0 0,0 0 0 0 0,0 0 1 0 0,-1 0-1 0 0,1 1 0 0 0,-1 0 1 0 0,0 0-1 0 0,1 0 0 0 0,-1 0 1 0 0,-1 1-1 0 0,1-1 0 0 0,0 1 0 0 0,-1 0 1 0 0,0 0-1 0 0,0 0 0 0 0,0 1 1 0 0,0-1-1 0 0,-1 1 0 0 0,0-1 1 0 0,1 1-1 0 0,-2 0 0 0 0,1 0 0 0 0,-1 0 1 0 0,0 0-1 0 0,0 0 0 0 0,0 0 1 0 0,0 1-1 0 0,-1-1 0 0 0,0 0 1 0 0,0 0-1 0 0,-1 0 0 0 0,1 1 0 0 0,-1-1 1 0 0,0 0-1 0 0,0 0 0 0 0,-1 0 1 0 0,0 0-1 0 0,0-1 0 0 0,-4 8 1 0 0,2-3-47 0 0,-1-1 0 0 0,0 0 0 0 0,-1 0 0 0 0,0-1 0 0 0,0 0 0 0 0,0 0 0 0 0,-1 0 1 0 0,0-1-1 0 0,-1 0 0 0 0,1 0 0 0 0,-1-1 0 0 0,0 0 0 0 0,-1 0 0 0 0,1-1 0 0 0,-1 0 0 0 0,-15 4 1 0 0,78-6 726 0 0,86-23 130 0 0,-36 3-6366 0 0,-116 7-4235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3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189 284 8866 0 0,'-7'1'1255'0'0,"0"0"1"0"0,1 0-1 0 0,-1 1 1 0 0,0 0-1 0 0,1 0 1 0 0,0 1-1 0 0,-1 0 1 0 0,-5 3-1 0 0,6-2-410 0 0,0 0 0 0 0,0 1 0 0 0,0 0 0 0 0,0 0 0 0 0,1 0 1 0 0,-9 12-1 0 0,9-11-713 0 0,1 0 1 0 0,0 0 0 0 0,0 1 0 0 0,1 0-1 0 0,0 0 1 0 0,0 0 0 0 0,1 0 0 0 0,-1 0-1 0 0,2 1 1 0 0,-1-1 0 0 0,1 0 0 0 0,0 1-1 0 0,0 0 1 0 0,1-1 0 0 0,0 1 0 0 0,1-1 0 0 0,-1 1-1 0 0,2-1 1 0 0,-1 1 0 0 0,1-1 0 0 0,0 0-1 0 0,0 1 1 0 0,1-1 0 0 0,5 11 0 0 0,0-6-127 0 0,0 0 1 0 0,1-1 0 0 0,0 0-1 0 0,1 0 1 0 0,0-1 0 0 0,1 0-1 0 0,0-1 1 0 0,0 0 0 0 0,1-1-1 0 0,0 0 1 0 0,0-1 0 0 0,1 0-1 0 0,0-1 1 0 0,0 0 0 0 0,1-1 0 0 0,0-1-1 0 0,-1 0 1 0 0,21 2 0 0 0,-16-3-8 0 0,0-1 1 0 0,1-1-1 0 0,-1-1 1 0 0,0 0 0 0 0,0-2-1 0 0,0 0 1 0 0,0-1 0 0 0,0 0-1 0 0,0-2 1 0 0,0 0-1 0 0,-1-1 1 0 0,0-1 0 0 0,-1 0-1 0 0,19-12 1 0 0,-28 14-18 0 0,1 0 1 0 0,0-1-1 0 0,-1 1 0 0 0,0-2 1 0 0,-1 1-1 0 0,1-1 1 0 0,-1 0-1 0 0,-1 0 0 0 0,1-1 1 0 0,-1 0-1 0 0,0 0 0 0 0,-1 0 1 0 0,0 0-1 0 0,0-1 0 0 0,-1 0 1 0 0,0 1-1 0 0,-1-1 0 0 0,0 0 1 0 0,0-1-1 0 0,-1 1 1 0 0,0 0-1 0 0,0 0 0 0 0,-1-1 1 0 0,0 1-1 0 0,-1 0 0 0 0,-3-14 1 0 0,0 1 3 0 0,-2 0-1 0 0,0 0 1 0 0,-1 0 0 0 0,-2 1 0 0 0,0 1 0 0 0,-1-1 0 0 0,-1 1 0 0 0,-1 1 0 0 0,-26-33 0 0 0,23 33 76 0 0,-1 1 1 0 0,0 1 0 0 0,-2 1 0 0 0,0 0 0 0 0,0 1 0 0 0,-2 1 0 0 0,-37-21 0 0 0,49 31-30 0 0,0 1 0 0 0,0-1 0 0 0,-1 1 0 0 0,1 0 0 0 0,-1 1 0 0 0,0 0 0 0 0,0 1 0 0 0,0 0 0 0 0,0 0 0 0 0,0 1 0 0 0,0 0 0 0 0,0 0 0 0 0,0 1 0 0 0,0 0 0 0 0,0 1 0 0 0,0 0 0 0 0,1 1 0 0 0,-1-1-1 0 0,1 1 1 0 0,-1 1 0 0 0,1 0 0 0 0,0 0 0 0 0,-12 9 0 0 0,9-4-77 0 0,-1 1-1 0 0,2 0 0 0 0,0 1 0 0 0,0 0 1 0 0,1 0-1 0 0,0 1 0 0 0,1 0 0 0 0,0 1 1 0 0,1 0-1 0 0,-9 21 0 0 0,3 0-1331 0 0,2 0 1 0 0,0 1-1 0 0,-5 41 1 0 0,11-39-3566 0 0,2-11-4148 0 0,5-14 2916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40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16524 0 0,'-3'3'4077'0'0,"3"-3"-3907"0"0,0 1 0 0 0,-1-1 0 0 0,1 0 0 0 0,0 0 0 0 0,0 0 0 0 0,0 1 0 0 0,0-1-1 0 0,0 0 1 0 0,0 0 0 0 0,0 1 0 0 0,0-1 0 0 0,1 0 0 0 0,-1 0 0 0 0,0 1 0 0 0,7 6 2033 0 0,17 3-2010 0 0,-22-9 184 0 0,36 14 120 0 0,14 5-172 0 0,52 29 1 0 0,-89-41-250 0 0,-1 1 1 0 0,0 0-1 0 0,0 1 1 0 0,-1 1-1 0 0,0 0 1 0 0,-1 1-1 0 0,-1 0 1 0 0,11 14-1 0 0,-19-22 2 0 0,0 0-1 0 0,0 0 0 0 0,-1 0 1 0 0,0 1-1 0 0,0-1 0 0 0,0 1 1 0 0,0-1-1 0 0,-1 1 0 0 0,1 0 1 0 0,-1 0-1 0 0,-1 0 0 0 0,1-1 1 0 0,-1 1-1 0 0,1 0 0 0 0,-2 10 1 0 0,0-9 12 0 0,-1 1 1 0 0,0 0 0 0 0,0-1 0 0 0,0 0-1 0 0,-1 1 1 0 0,0-1 0 0 0,0 0-1 0 0,-1 0 1 0 0,1 0 0 0 0,-7 6 0 0 0,-3 3-14 0 0,-1-1 1 0 0,0-1 0 0 0,-1 0 0 0 0,0-1 0 0 0,-1-1 0 0 0,-1 0-1 0 0,-17 8 1 0 0,8-6-223 0 0,7-4 243 0 0,1 1-1 0 0,-21 14 1 0 0,35-21-253 0 0,0-1 1 0 0,1 1 0 0 0,-1 0-1 0 0,1 1 1 0 0,-1-1 0 0 0,1 1-1 0 0,0-1 1 0 0,1 1 0 0 0,-1 0-1 0 0,1 0 1 0 0,-1 0 0 0 0,1 0-1 0 0,0 0 1 0 0,1 1 0 0 0,-2 5-1 0 0,4 1-3448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19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60 6857 0 0,'-50'-60'14906'0'0,"54"68"-14550"0"0,-1-1-1 0 0,0 1 1 0 0,-1-1-1 0 0,0 1 0 0 0,1 9 1 0 0,6 17-174 0 0,4 6-48 0 0,-1-6 7 0 0,12 57 1 0 0,-24-91-200 0 0,0 0 0 0 0,0 0 0 0 0,0 0 0 0 0,0 0 0 0 0,0 0 0 0 0,0 0 0 0 0,0 0 0 0 0,0 1 0 0 0,0-1 0 0 0,0 0 0 0 0,0 0 0 0 0,0 0 0 0 0,0 0 0 0 0,1 0 0 0 0,-1 0 0 0 0,0 0 1 0 0,0 0-1 0 0,0 0 0 0 0,0 0 0 0 0,0 0 0 0 0,0 0 0 0 0,0 0 0 0 0,0 0 0 0 0,0 0 0 0 0,1 0 0 0 0,-1 0 0 0 0,0 0 0 0 0,0 0 0 0 0,0 0 0 0 0,0 0 0 0 0,0 0 0 0 0,0 0 0 0 0,0 0 0 0 0,0 0 1 0 0,1 0-1 0 0,-1 0 0 0 0,0 0 0 0 0,0 0 0 0 0,0 0 0 0 0,0 0 0 0 0,0 0 0 0 0,0 0 0 0 0,0 0 0 0 0,0 0 0 0 0,0 0 0 0 0,0 0 0 0 0,1 0 0 0 0,-1 0 0 0 0,0 0 0 0 0,0 0 0 0 0,0-1 1 0 0,0 1-1 0 0,0 0 0 0 0,0 0 0 0 0,0 0 0 0 0,0 0 0 0 0,0 0 0 0 0,0 0 0 0 0,0 0 0 0 0,0 0 0 0 0,0 0 0 0 0,0-1 0 0 0,0 1 0 0 0,0 0 0 0 0,0 0 0 0 0,0 0 0 0 0,0 0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55 5297 0 0,'-16'-34'8434'0'0,"12"25"-4519"0"0,4 9-3669 0 0,0-1-1 0 0,0 1 0 0 0,0-1 0 0 0,-1 1 1 0 0,1-1-1 0 0,0 1 0 0 0,0-1 0 0 0,0 1 1 0 0,-1-1-1 0 0,1 1 0 0 0,0-1 0 0 0,-1 1 0 0 0,1-1 1 0 0,0 1-1 0 0,-1 0 0 0 0,1-1 0 0 0,0 1 1 0 0,-1 0-1 0 0,1-1 0 0 0,-1 1 0 0 0,1 0 1 0 0,-1-1-1 0 0,1 1 0 0 0,-1 0 0 0 0,1 0 0 0 0,-1 0 1 0 0,1-1-1 0 0,-1 1 0 0 0,1 0 0 0 0,-1 0 1 0 0,1 0-1 0 0,-2 0 0 0 0,2 0-141 0 0,0 1-1 0 0,-1 0 1 0 0,1-1 0 0 0,-1 1-1 0 0,1-1 1 0 0,0 1 0 0 0,-1 0-1 0 0,1-1 1 0 0,0 1-1 0 0,0 0 1 0 0,0 0 0 0 0,-1-1-1 0 0,1 1 1 0 0,0 0 0 0 0,0-1-1 0 0,0 1 1 0 0,0 0 0 0 0,0 0-1 0 0,0-1 1 0 0,0 1 0 0 0,1 0-1 0 0,-1-1 1 0 0,0 1-1 0 0,1 1 1 0 0,2 14-184 0 0,29 121 1302 0 0,-5-47-6154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2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13043 0 0,'-4'70'10720'0'0,"9"33"-7329"0"0,0 13-4765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2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2021 5793 0 0,'-1'1'208'0'0,"-1"-1"-1"0"0,1 1 0 0 0,-1 0 1 0 0,1 0-1 0 0,-1 0 1 0 0,1 0-1 0 0,0 0 1 0 0,-1 0-1 0 0,1 0 0 0 0,0 0 1 0 0,0 0-1 0 0,0 1 1 0 0,0-1-1 0 0,0 0 0 0 0,0 1 1 0 0,0-1-1 0 0,1 1 1 0 0,-1-1-1 0 0,-1 4 0 0 0,-5 9 2569 0 0,-13-25 1278 0 0,10 2-2227 0 0,9 9-1784 0 0,1 0 0 0 0,0 0 1 0 0,0 0-1 0 0,0 0 1 0 0,0 0-1 0 0,0-1 0 0 0,0 1 1 0 0,-1 0-1 0 0,1 0 0 0 0,0 0 1 0 0,0 0-1 0 0,0 0 0 0 0,0 0 1 0 0,0-1-1 0 0,0 1 0 0 0,0 0 1 0 0,0 0-1 0 0,0 0 1 0 0,0 0-1 0 0,0 0 0 0 0,0-1 1 0 0,0 1-1 0 0,0 0 0 0 0,0 0 1 0 0,0 0-1 0 0,0 0 0 0 0,0 0 1 0 0,0-1-1 0 0,0 1 1 0 0,0 0-1 0 0,0 0 0 0 0,0 0 1 0 0,0 0-1 0 0,0 0 0 0 0,0-1 1 0 0,0 1-1 0 0,0 0 0 0 0,0 0 1 0 0,0 0-1 0 0,0 0 1 0 0,0 0-1 0 0,1 0 0 0 0,-1 0 1 0 0,0-1-1 0 0,0 1 0 0 0,0 0 1 0 0,0 0-1 0 0,0 0 0 0 0,0 0 1 0 0,2-1-11 0 0,0 0 1 0 0,0 0-1 0 0,-1 0 1 0 0,1-1-1 0 0,-1 1 1 0 0,1 0-1 0 0,-1-1 1 0 0,0 1 0 0 0,1-1-1 0 0,-1 1 1 0 0,0-1-1 0 0,0 0 1 0 0,0 1-1 0 0,0-1 1 0 0,0 0-1 0 0,-1 0 1 0 0,1 0-1 0 0,0 0 1 0 0,-1 0-1 0 0,1 0 1 0 0,-1 0-1 0 0,0 1 1 0 0,0-1-1 0 0,0 0 1 0 0,0-3 0 0 0,0-8 55 0 0,-1 1 1 0 0,-5-25 0 0 0,3 18-32 0 0,2 0-14 0 0,0 0 0 0 0,1 0 0 0 0,1 0 0 0 0,3-21 0 0 0,-3 33-28 0 0,0-6 15 0 0,-1 0 1 0 0,-1 0 0 0 0,-3-25 0 0 0,1 23-22 0 0,2 0 0 0 0,0-24 0 0 0,0 24 12 0 0,0 0 0 0 0,0 0 0 0 0,-1 1 0 0 0,-1-1 0 0 0,-5-16 0 0 0,3 12 8 0 0,0 0 0 0 0,-1-23-1 0 0,-15-78 44 0 0,22 114-66 0 0,-1 0 0 0 0,0 0 1 0 0,1 0-1 0 0,0 0 1 0 0,1 1-1 0 0,-1-1 1 0 0,4-7-1 0 0,-3 8 0 0 0,0-1-1 0 0,0 1 0 0 0,-1-1 1 0 0,0 1-1 0 0,0 0 0 0 0,0-1 0 0 0,0 0 1 0 0,-1 1-1 0 0,-1-9 0 0 0,-1 2 30 0 0,0 0-1 0 0,1-1 1 0 0,0 1 0 0 0,1 0-1 0 0,0 0 1 0 0,4-22 0 0 0,-3 21 27 0 0,0 0 0 0 0,0-1 1 0 0,-2 1-1 0 0,1 0 1 0 0,-5-18-1 0 0,3 16 18 0 0,0 0 1 0 0,1-1-1 0 0,2-24 0 0 0,4-79 173 0 0,-4 41-128 0 0,-4-114-82 0 0,3 160-31 0 0,1 0 0 0 0,2 0 1 0 0,1 0-1 0 0,2 1 0 0 0,0-1 0 0 0,13-31 0 0 0,-15 44 21 0 0,0 0-1 0 0,-1-1 0 0 0,0-30 1 0 0,4-29 56 0 0,16 4 413 0 0,9 88 767 0 0,11-23-1229 0 0,-37 8-40 0 0,0-1 0 0 0,1 2 0 0 0,-1-1 0 0 0,0 1 0 0 0,1 0 0 0 0,0 0 0 0 0,9 1 0 0 0,29 9 2 0 0,9 1 32 0 0,-50-10-24 0 0,-1 1 1 0 0,1-1-1 0 0,0 0 0 0 0,-1 0 1 0 0,1-1-1 0 0,0 1 1 0 0,-1-1-1 0 0,1 1 0 0 0,-1-1 1 0 0,1-1-1 0 0,4-1 1 0 0,-7 2 21 0 0,1 0 1 0 0,-1 0-1 0 0,0-1 1 0 0,0 1 0 0 0,1 0-1 0 0,-1-1 1 0 0,0 1-1 0 0,0-1 1 0 0,0 0 0 0 0,-1 1-1 0 0,1-1 1 0 0,0 0-1 0 0,0-3 1 0 0,1 3-173 0 0,-2 14-1133 0 0,0-5 614 0 0,0-6 164 0 0,-1 7-3981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79 7090 0 0,'-5'-5'1535'0'0,"5"4"-1105"0"0,-1 0 0 0 0,1 0 0 0 0,-1 1 0 0 0,1-1 0 0 0,-1 0 0 0 0,1 0 0 0 0,-1 1 0 0 0,0-1 1 0 0,0 0-1 0 0,1 1 0 0 0,-1-1 0 0 0,0 1 0 0 0,0-1 0 0 0,0 1 0 0 0,1-1 0 0 0,-1 1 0 0 0,0 0 0 0 0,0-1 0 0 0,0 1 0 0 0,0 0 0 0 0,0 0 0 0 0,0-1 0 0 0,0 1 0 0 0,0 0 0 0 0,0 0 0 0 0,0 0 0 0 0,0 0 0 0 0,0 0 0 0 0,0 1 0 0 0,1-1 0 0 0,-1 0 0 0 0,0 0 0 0 0,0 1 0 0 0,0-1 0 0 0,-2 1 0 0 0,40-8 660 0 0,-6-4-1272 0 0,62-12 0 0 0,-38 13-3280 0 0,-55 10 3435 0 0,14-3-3759 0 0,-14 3 3525 0 0,0 0 1 0 0,1 0-1 0 0,-1-1 0 0 0,0 1 1 0 0,1 0-1 0 0,-1 0 0 0 0,0 0 1 0 0,4-6-4693 0 0,-4 6 4693 0 0,0-1-1 0 0,0 1 0 0 0,0 0 1 0 0,0-1-1 0 0,0 0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10130 0 0,'6'-3'10961'0'0,"-6"4"-10766"0"0,21 0 2972 0 0,25 8-2509 0 0,-42-8-591 0 0,1 1 1 0 0,0 0 0 0 0,0 0 0 0 0,-1 0-1 0 0,1 0 1 0 0,-1 1 0 0 0,0 0 0 0 0,0 0-1 0 0,0 0 1 0 0,0 0 0 0 0,0 1 0 0 0,-1 0-1 0 0,1-1 1 0 0,-1 1 0 0 0,0 1 0 0 0,0-1-1 0 0,0 0 1 0 0,-1 1 0 0 0,0-1 0 0 0,0 1-1 0 0,2 5 1 0 0,-3-5 9 0 0,0 0-1 0 0,-1 0 1 0 0,0 0-1 0 0,1 0 0 0 0,-2 0 1 0 0,1 0-1 0 0,-1 0 1 0 0,1 0-1 0 0,-1 0 1 0 0,-1 0-1 0 0,1-1 1 0 0,-1 1-1 0 0,0 0 1 0 0,0-1-1 0 0,0 1 1 0 0,0-1-1 0 0,-1 0 1 0 0,0 0-1 0 0,0 0 0 0 0,0 0 1 0 0,-6 6-1 0 0,3-5-45 0 0,0 0 0 0 0,0-1 0 0 0,0 1 0 0 0,-9 3 0 0 0,9-5-407 0 0,1 1 0 0 0,-1-1 0 0 0,1 1 0 0 0,0 0 0 0 0,-7 7 0 0 0,11-6-3660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34 10002 0 0,'-9'1'1613'0'0,"1"1"0"0"0,-1 0 0 0 0,1 1 0 0 0,0 0-1 0 0,0 0 1 0 0,0 1 0 0 0,-8 4 0 0 0,14-6-1478 0 0,0-1-1 0 0,0 1 1 0 0,0-1 0 0 0,1 1-1 0 0,-1-1 1 0 0,1 1-1 0 0,-1 0 1 0 0,1 0 0 0 0,0 0-1 0 0,-1 0 1 0 0,1 0 0 0 0,0 0-1 0 0,0 0 1 0 0,0 0 0 0 0,1 1-1 0 0,-1-1 1 0 0,1 0 0 0 0,-1 0-1 0 0,1 1 1 0 0,0-1 0 0 0,-1 0-1 0 0,1 1 1 0 0,0-1 0 0 0,1 0-1 0 0,-1 1 1 0 0,0-1 0 0 0,1 0-1 0 0,-1 1 1 0 0,1-1 0 0 0,0 0-1 0 0,1 3 1 0 0,1 2-123 0 0,1 0 1 0 0,-1-1-1 0 0,1 0 1 0 0,1 0-1 0 0,-1 0 1 0 0,1 0-1 0 0,0-1 1 0 0,0 0-1 0 0,1 0 1 0 0,-1 0 0 0 0,1-1-1 0 0,10 6 1 0 0,-14-8-19 0 0,0-1 0 0 0,0 1 0 0 0,1-1 1 0 0,-1 0-1 0 0,1 1 0 0 0,-1-1 0 0 0,1 0 1 0 0,-1-1-1 0 0,1 1 0 0 0,0 0 1 0 0,-1-1-1 0 0,1 0 0 0 0,0 1 0 0 0,-1-1 1 0 0,1 0-1 0 0,0-1 0 0 0,0 1 0 0 0,-1 0 1 0 0,1-1-1 0 0,0 1 0 0 0,-1-1 0 0 0,1 0 1 0 0,-1 0-1 0 0,1 0 0 0 0,-1 0 1 0 0,1 0-1 0 0,-1-1 0 0 0,0 1 0 0 0,1-1 1 0 0,-1 1-1 0 0,0-1 0 0 0,0 0 0 0 0,0 0 1 0 0,-1 0-1 0 0,1 0 0 0 0,2-3 0 0 0,-2 1 7 0 0,-1 0 0 0 0,1 0-1 0 0,-1 0 1 0 0,0-1 0 0 0,0 1-1 0 0,0 0 1 0 0,0-1 0 0 0,-1 1-1 0 0,0 0 1 0 0,0-1 0 0 0,0 1-1 0 0,0-1 1 0 0,-1 1 0 0 0,0 0-1 0 0,0-1 1 0 0,0 1 0 0 0,0 0-1 0 0,-1 0 1 0 0,-2-5-1 0 0,0-1 5 0 0,0 0-1 0 0,-1 0 1 0 0,-1 1-1 0 0,0 0 1 0 0,0 0-1 0 0,-13-14 0 0 0,16 21-151 0 0,1-1-1 0 0,-1 1 0 0 0,0 0 0 0 0,0 1 0 0 0,1-1 0 0 0,-1 0 0 0 0,-1 1 0 0 0,1-1 0 0 0,0 1 0 0 0,0 0 0 0 0,0 0 0 0 0,-1 1 0 0 0,-3-2 0 0 0,6 2 66 0 0,0 0-1 0 0,0 0 1 0 0,0 0-1 0 0,0 0 1 0 0,1 0-1 0 0,-1 0 1 0 0,0 1-1 0 0,0-1 1 0 0,0 0-1 0 0,1 0 1 0 0,-1 1-1 0 0,0-1 1 0 0,0 0-1 0 0,1 1 1 0 0,-1-1-1 0 0,0 1 1 0 0,0-1-1 0 0,1 1 0 0 0,-1-1 1 0 0,1 1-1 0 0,-2 1 1 0 0,1-1-10 0 0,1 0 1 0 0,-1 1-1 0 0,1-1 1 0 0,0 1-1 0 0,-1-1 1 0 0,1 0-1 0 0,0 1 0 0 0,0-1 1 0 0,0 1-1 0 0,0-1 1 0 0,0 1-1 0 0,0-1 1 0 0,0 1-1 0 0,0-1 1 0 0,1 1-1 0 0,-1-1 1 0 0,1 2-1 0 0,8 21-8494 0 0,-3-13 859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2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18676 0 0,'-5'6'3225'0'0,"1"3"-1265"0"0,0 4-320 0 0,2 4-495 0 0,1 3-481 0 0,2 3-232 0 0,2 1-136 0 0,1 3-120 0 0,1 1-56 0 0,1 0-80 0 0,1-1-144 0 0,1-2-296 0 0,1-1-536 0 0,-1-3-1057 0 0,0-5-1607 0 0,-4-2-1674 0 0</inkml:trace>
  <inkml:trace contextRef="#ctx0" brushRef="#br0" timeOffset="1">2 361 16940 0 0,'-1'9'1506'0'0,"1"-1"1"0"0,0 1 0 0 0,0 0 0 0 0,3 16-1 0 0,-1-18-1084 0 0,-1 0 0 0 0,1-1 0 0 0,1 1-1 0 0,-1-1 1 0 0,1 0 0 0 0,6 11 0 0 0,-7-14-422 0 0,0 0-1 0 0,0 0 1 0 0,0 0 0 0 0,1-1 0 0 0,-1 1 0 0 0,1-1 0 0 0,0 1-1 0 0,0-1 1 0 0,0 0 0 0 0,0 0 0 0 0,0 0 0 0 0,0 0 0 0 0,0 0-1 0 0,1-1 1 0 0,-1 0 0 0 0,1 0 0 0 0,-1 0 0 0 0,1 0 0 0 0,-1 0-1 0 0,1-1 1 0 0,0 1 0 0 0,-1-1 0 0 0,1 0 0 0 0,0 0 0 0 0,-1 0-1 0 0,1-1 1 0 0,0 1 0 0 0,-1-1 0 0 0,1 0 0 0 0,4-2 0 0 0,-1 1-703 0 0,0 0 1 0 0,0-1 0 0 0,-1 0 0 0 0,1-1 0 0 0,9-6 0 0 0,-11 6-916 0 0,0 0 1 0 0,0-1 0 0 0,0 0-1 0 0,0 0 1 0 0,-1 0 0 0 0,5-7 0 0 0,5-6-5765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2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45 19148 0 0,'0'0'83'0'0,"0"0"0"0"0,0 0-1 0 0,0 0 1 0 0,0 0 0 0 0,-1 0-1 0 0,1 0 1 0 0,0 0 0 0 0,0 0 0 0 0,0 0-1 0 0,0 0 1 0 0,0 0 0 0 0,0 0 0 0 0,-1 0-1 0 0,1-1 1 0 0,0 1 0 0 0,0 0-1 0 0,0 0 1 0 0,0 0 0 0 0,0 0 0 0 0,0 0-1 0 0,0 0 1 0 0,0 0 0 0 0,0-1-1 0 0,0 1 1 0 0,0 0 0 0 0,0 0 0 0 0,0 0-1 0 0,-1 0 1 0 0,1 0 0 0 0,0-1 0 0 0,0 1-1 0 0,0 0 1 0 0,0 0 0 0 0,0 0-1 0 0,0 0 1 0 0,0 0 0 0 0,1-1 0 0 0,-1 1-1 0 0,0 0 1 0 0,0 0 0 0 0,0 0 0 0 0,0 0-1 0 0,0 0 1 0 0,0 0 0 0 0,0-1-1 0 0,0 1 1 0 0,0 0 0 0 0,0 0 0 0 0,0 0-1 0 0,0 0 1 0 0,0 0 0 0 0,1 0-1 0 0,-1 0 1 0 0,0 0 0 0 0,0-1 0 0 0,0 1-1 0 0,12-9 1147 0 0,14-4-888 0 0,-17 10-228 0 0,1-1 0 0 0,-1 2 1 0 0,1-1-1 0 0,-1 1 0 0 0,1 1 0 0 0,-1 0 0 0 0,1 0 0 0 0,0 1 0 0 0,0 0 0 0 0,-1 1 0 0 0,15 2 0 0 0,-32-2-138 0 0,0-1-1 0 0,0 1 1 0 0,0 1 0 0 0,0-1 0 0 0,-9 4-1 0 0,-7 1-86 0 0,11-4 148 0 0,1 1 1 0 0,0 0 0 0 0,0 1-1 0 0,1 0 1 0 0,-1 1 0 0 0,1 1-1 0 0,-14 8 1 0 0,21-12 9 0 0,1 1 1 0 0,-1 0-1 0 0,1 0 1 0 0,0 0-1 0 0,0 0 1 0 0,0 1-1 0 0,1-1 1 0 0,-1 1-1 0 0,1-1 1 0 0,0 1-1 0 0,0 0 1 0 0,0 0-1 0 0,1 0 0 0 0,-1 0 1 0 0,1 0-1 0 0,0 0 1 0 0,0 0-1 0 0,0 1 1 0 0,1-1-1 0 0,-1 0 1 0 0,1 1-1 0 0,0-1 1 0 0,0 0-1 0 0,2 8 1 0 0,-1-5-28 0 0,1 1 0 0 0,0 0 1 0 0,1-1-1 0 0,0 1 0 0 0,0-1 0 0 0,0 0 1 0 0,1 0-1 0 0,0 0 0 0 0,0-1 1 0 0,1 1-1 0 0,0-1 0 0 0,0 0 0 0 0,1 0 1 0 0,-1-1-1 0 0,1 0 0 0 0,0 0 1 0 0,9 6-1 0 0,-10-8-139 0 0,0 0 0 0 0,0 0 0 0 0,0 0 0 0 0,0-1 0 0 0,1 0 0 0 0,-1 0 0 0 0,1 0 0 0 0,-1-1 0 0 0,1 0 0 0 0,0 0 0 0 0,0 0 0 0 0,-1-1 0 0 0,1 1 0 0 0,0-1 0 0 0,0-1 0 0 0,0 1 0 0 0,-1-1 0 0 0,1 0 0 0 0,0 0 0 0 0,-1-1 0 0 0,1 0 0 0 0,-1 0 0 0 0,11-5 0 0 0,-4-5-4611 0 0,-11 11 4131 0 0,-1 0 0 0 0,0 0 1 0 0,1 0-1 0 0,-1 0 0 0 0,0 0 0 0 0,1 0 1 0 0,-1 0-1 0 0,0 0 0 0 0,0 0 0 0 0,0 0 1 0 0,0 0-1 0 0,0 0 0 0 0,0 0 1 0 0,0 0-1 0 0,-1-2 0 0 0,-2-6-6288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23 183 9610 0 0,'-22'-6'13256'0'0,"29"7"-10489"0"0,-1 0-2857 0 0,4 0 316 0 0,-1-1 1 0 0,0 0-1 0 0,1 0 0 0 0,-1-1 1 0 0,1-1-1 0 0,12-3 0 0 0,58-19-3175 0 0,-56 15-63 0 0,1-3-2758 0 0,-24 12 5630 0 0,-1-1 1 0 0,1 1-1 0 0,-1-1 0 0 0,1 1 1 0 0,0-1-1 0 0,-1 1 0 0 0,0-1 1 0 0,1 1-1 0 0,-1-1 0 0 0,1 0 1 0 0,-1 1-1 0 0,1-1 0 0 0,-1 0 0 0 0,0 1 1 0 0,0-1-1 0 0,1 0 0 0 0,-1 1 1 0 0,0-1-1 0 0,0 0 0 0 0,0 0 1 0 0,0 1-1 0 0,0-1 0 0 0,0 0 1 0 0,0 0-1 0 0,0 1 0 0 0,0-1 0 0 0,0 0 1 0 0,0 1-1 0 0,0-1 0 0 0,0 0 1 0 0,-1 0-1 0 0,0 0 0 0 0,2 1 533 0 0,0 1-1 0 0,0-1 1 0 0,0 1-1 0 0,0-1 0 0 0,0 0 1 0 0,0 1-1 0 0,0-1 1 0 0,0 0-1 0 0,0 0 1 0 0,0 0-1 0 0,0 0 1 0 0,0 0-1 0 0,0 0 0 0 0,0 0 1 0 0,0 0-1 0 0,0 0 1 0 0,0 0-1 0 0,0 0 1 0 0,0-1-1 0 0,2 0 0 0 0,21-7 2340 0 0,13-27-2633 0 0,-34 31-838 0 0,0 1 1 0 0,0-1-1 0 0,0 1 0 0 0,-1-1 1 0 0,0 0-1 0 0,0 0 0 0 0,0 0 1 0 0,0 0-1 0 0,1-5 0 0 0,-4-1-26 0 0,-7 1 5111 0 0,7 9-4159 0 0,1 0 0 0 0,-1-1 0 0 0,0 1 0 0 0,1 0 0 0 0,-1 0 0 0 0,1 0 0 0 0,-1 0 0 0 0,1 1 0 0 0,-1-1 0 0 0,1 0 0 0 0,-1 0 0 0 0,1 0 0 0 0,-1 0 0 0 0,1 0 0 0 0,-1 1 0 0 0,1-1 0 0 0,-1 0 0 0 0,1 0 0 0 0,-1 1 0 0 0,1-1 0 0 0,-1 0 0 0 0,1 1 0 0 0,0-1 0 0 0,-1 1 0 0 0,1-1 0 0 0,0 1 0 0 0,-1-1 0 0 0,1 0 0 0 0,0 1 0 0 0,-1-1 0 0 0,1 1 0 0 0,0-1 0 0 0,0 1 0 0 0,0-1 0 0 0,0 1 0 0 0,-1-1 0 0 0,1 1 0 0 0,0 0 0 0 0,0-1 0 0 0,0 2 0 0 0,-3 16 475 0 0,1 1 1 0 0,0 0-1 0 0,1 0 1 0 0,3 27 0 0 0,14 74-893 0 0,-2-74-761 0 0,-1-25-2021 0 0,-12-20 2336 0 0,0 0 0 0 0,0 0 0 0 0,0 0 0 0 0,1 0 0 0 0,-1 0 0 0 0,0 0 0 0 0,0 0 0 0 0,1 0 0 0 0,-1-1 0 0 0,1 1 1 0 0,2 0-1 0 0,-3-16-6427 0 0,-1 13 5809 0 0,3-7-3980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5:16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4949 2794 10986 0 0,'22'31'12787'0'0,"-13"-37"-10780"0"0,10 1-1528 0 0,174 2 172 0 0,-13 1-651 0 0,-98-3-5 0 0,-1-4 0 0 0,106-25 0 0 0,-153 26 22 0 0,-1-2-1 0 0,0-2 1 0 0,-1 0 0 0 0,-1-2-1 0 0,0-2 1 0 0,-1-1-1 0 0,0-1 1 0 0,32-26-1 0 0,-54 38 23 0 0,-1-1 0 0 0,-1 1 0 0 0,1-1 0 0 0,-1-1 0 0 0,0 1-1 0 0,0-1 1 0 0,-1 0 0 0 0,0 0 0 0 0,-1 0 0 0 0,0-1-1 0 0,0 0 1 0 0,0 0 0 0 0,-1 0 0 0 0,2-15 0 0 0,-3 13 2 0 0,-1-1 0 0 0,-1 1 1 0 0,0-1-1 0 0,-1 0 0 0 0,0 1 0 0 0,-1-1 1 0 0,0 1-1 0 0,-1-1 0 0 0,0 1 0 0 0,0 0 1 0 0,-9-16-1 0 0,-202-393 216 0 0,61 166-80 0 0,122 209-83 0 0,-2 2 0 0 0,-2 1 1 0 0,-57-53-1 0 0,66 74 9 0 0,0 0 0 0 0,-2 2 0 0 0,0 1 0 0 0,-1 1 0 0 0,-1 1 0 0 0,-62-22 0 0 0,-3 9 108 0 0,-100-18-1 0 0,141 35-144 0 0,-383-114 136 0 0,131 32-91 0 0,209 70-17 0 0,-120-16-1 0 0,-68 19 6 0 0,181 17-32 0 0,-206-34-1 0 0,199 13-11 0 0,-284-57 14 0 0,283 64-16 0 0,-178-4 0 0 0,224 20-25 0 0,0-3 1 0 0,0-2 0 0 0,0-4 0 0 0,-112-32 0 0 0,102 19-10 0 0,-1 4 0 0 0,-2 3 0 0 0,1 4 0 0 0,-1 3 0 0 0,-91 1 0 0 0,57 5-47 0 0,83 1 14 0 0,0-1-1 0 0,1-1 1 0 0,-48-15 0 0 0,52 10-3 0 0,1 0-1 0 0,0-2 1 0 0,1-1-1 0 0,0 0 1 0 0,1-2-1 0 0,1-1 1 0 0,0 0-1 0 0,-29-31 1 0 0,19 19-53 0 0,-2 2 1 0 0,-1 1 0 0 0,-42-24-1 0 0,-5-6 35 0 0,52 33 30 0 0,0 2 0 0 0,-41-20 0 0 0,30 21 15 0 0,-74-24 0 0 0,101 39-34 0 0,0 0 0 0 0,-1 1 0 0 0,0 1 0 0 0,1 0 0 0 0,-1 1 0 0 0,0 1 0 0 0,0 0 0 0 0,0 1 0 0 0,-26 4 0 0 0,32-2-705 0 0,1 0 0 0 0,0 0 0 0 0,0 0 0 0 0,0 1 0 0 0,-12 8 0 0 0,19-11 603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3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16155 0 0,'1'-2'332'0'0,"0"0"0"0"0,0 0 0 0 0,1 0-1 0 0,-1 0 1 0 0,0 1 0 0 0,1-1-1 0 0,-1 1 1 0 0,1-1 0 0 0,0 1 0 0 0,-1-1-1 0 0,1 1 1 0 0,0 0 0 0 0,0 0-1 0 0,0 0 1 0 0,0 0 0 0 0,0 0 0 0 0,0 0-1 0 0,0 1 1 0 0,0-1 0 0 0,2 0-1 0 0,45-7 1136 0 0,-42 9-1318 0 0,0-1 1 0 0,0 1-1 0 0,0 0 0 0 0,0 0 1 0 0,0 1-1 0 0,0 0 0 0 0,0 0 1 0 0,-1 1-1 0 0,1-1 0 0 0,-1 2 1 0 0,0-1-1 0 0,0 1 1 0 0,6 4-1 0 0,-10-7-116 0 0,0 1 0 0 0,0 0 1 0 0,0-1-1 0 0,0 1 0 0 0,0 0 1 0 0,-1 0-1 0 0,1 0 0 0 0,-1 0 0 0 0,1 0 1 0 0,-1 1-1 0 0,0-1 0 0 0,0 0 0 0 0,0 1 1 0 0,0-1-1 0 0,0 1 0 0 0,0-1 1 0 0,-1 1-1 0 0,1-1 0 0 0,-1 1 0 0 0,0-1 1 0 0,0 1-1 0 0,0 0 0 0 0,0-1 0 0 0,0 1 1 0 0,-1-1-1 0 0,1 1 0 0 0,-1-1 1 0 0,1 1-1 0 0,-1-1 0 0 0,0 1 0 0 0,0-1 1 0 0,0 1-1 0 0,0-1 0 0 0,-1 0 0 0 0,1 0 1 0 0,-1 0-1 0 0,-2 4 0 0 0,-17 18 154 0 0,-15 21 190 0 0,34-42-366 0 0,0 0-1 0 0,0 0 1 0 0,1 0-1 0 0,-1 0 1 0 0,1 0-1 0 0,0 0 1 0 0,0 1-1 0 0,0-1 1 0 0,0 0-1 0 0,1 1 1 0 0,-1-1-1 0 0,1 1 1 0 0,0 4-1 0 0,0-7-15 0 0,0 1 0 0 0,1-1-1 0 0,-1 0 1 0 0,0 0 0 0 0,0 1 0 0 0,1-1-1 0 0,-1 0 1 0 0,1 0 0 0 0,-1 0 0 0 0,1 0-1 0 0,0 1 1 0 0,-1-1 0 0 0,1 0 0 0 0,0 0-1 0 0,0 0 1 0 0,0 0 0 0 0,0 0 0 0 0,0-1-1 0 0,0 1 1 0 0,0 0 0 0 0,0 0 0 0 0,0-1-1 0 0,2 2 1 0 0,-1-1 14 0 0,1 0 0 0 0,0-1 0 0 0,-1 1 0 0 0,1-1-1 0 0,0 0 1 0 0,0 1 0 0 0,-1-1 0 0 0,1 0 0 0 0,0-1 0 0 0,5 0 0 0 0,-2 0-379 0 0,1-1 1 0 0,-1 0-1 0 0,0 0 1 0 0,1 0 0 0 0,-1-1-1 0 0,0 0 1 0 0,0 0 0 0 0,8-7-1 0 0,-13 9-262 0 0,1-1-1 0 0,-1 0 1 0 0,1 1-1 0 0,-1-1 1 0 0,0 0-1 0 0,0 0 0 0 0,0 0 1 0 0,0 0-1 0 0,0 0 1 0 0,-1 0-1 0 0,1 0 1 0 0,0 0-1 0 0,-1 0 1 0 0,0 0-1 0 0,1-1 0 0 0,-1 1 1 0 0,0 0-1 0 0,0 0 1 0 0,0 0-1 0 0,-1-1 1 0 0,1 1-1 0 0,0 0 0 0 0,-1 0 1 0 0,1 0-1 0 0,-1 0 1 0 0,0 0-1 0 0,-1-3 1 0 0,-4-10-4133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4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18 160 5417 0 0,'-17'-14'12712'0'0,"31"11"-6821"0"0,-3 1-5194 0 0,5 0-868 0 0,1 0 0 0 0,-1 0 0 0 0,20 2 0 0 0,-35 0-114 0 0,-1 0-1 0 0,1 1 1 0 0,-1-1 0 0 0,1 0-1 0 0,0 0 1 0 0,-1-1 0 0 0,1 1-1 0 0,0 0 1 0 0,-1 0 0 0 0,1 0 0 0 0,-1 0-1 0 0,1 0 1 0 0,-1-1 0 0 0,1 1-1 0 0,0 0 1 0 0,-1-1 0 0 0,1 1-1 0 0,-1 0 1 0 0,1-1 0 0 0,-1 1-1 0 0,1 0 1 0 0,-1-1 0 0 0,0 1-1 0 0,1-1 1 0 0,-1 1 0 0 0,1-1-1 0 0,-1 1 1 0 0,0-1 0 0 0,1 0-1 0 0,0-22-4647 0 0,-18-27 2950 0 0,15 46 2348 0 0,-1-5 425 0 0,-9-19 1874 0 0,1 15 4843 0 0,11 21-1505 0 0,0 23-4153 0 0,8 103-478 0 0,-1-47-2634 0 0,-4-1-6235 0 0,-4-74 1906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12131 0 0,'0'8'1344'0'0,"1"-1"0"0"0,-1 1 0 0 0,1-1 0 0 0,1 0 1 0 0,-1 1-1 0 0,5 8 0 0 0,-4-11-873 0 0,0 0 0 0 0,0 0 0 0 0,1 0 1 0 0,0-1-1 0 0,0 1 0 0 0,0-1 0 0 0,0 0 0 0 0,5 5 0 0 0,-3-5-385 0 0,-1-1 0 0 0,1 1 0 0 0,0-1 0 0 0,0 0-1 0 0,0 0 1 0 0,1 0 0 0 0,-1-1 0 0 0,1 0-1 0 0,-1 0 1 0 0,1-1 0 0 0,0 1 0 0 0,0-1 0 0 0,-1 0-1 0 0,1-1 1 0 0,0 1 0 0 0,0-1 0 0 0,11-1 0 0 0,-13 0-96 0 0,-1 1 1 0 0,1-1 0 0 0,0 0-1 0 0,0 0 1 0 0,-1 0 0 0 0,1 0-1 0 0,0-1 1 0 0,-1 1 0 0 0,1-1-1 0 0,-1 0 1 0 0,0 0 0 0 0,1 0-1 0 0,-1-1 1 0 0,0 1 0 0 0,-1-1 0 0 0,1 0-1 0 0,0 1 1 0 0,-1-1 0 0 0,1-1-1 0 0,-1 1 1 0 0,0 0 0 0 0,0 0-1 0 0,0-1 1 0 0,-1 1 0 0 0,1-1-1 0 0,-1 1 1 0 0,0-1 0 0 0,1 0-1 0 0,-2 0 1 0 0,1 0 0 0 0,0 1 0 0 0,-1-1-1 0 0,0 0 1 0 0,0-4 0 0 0,0 2-227 0 0,0 0 0 0 0,-1 0 0 0 0,0 1 0 0 0,0-1 0 0 0,0 0 0 0 0,-1 1 1 0 0,0-1-1 0 0,0 1 0 0 0,0-1 0 0 0,-4-5 0 0 0,4 7-231 0 0,0 0 0 0 0,-1 1-1 0 0,0-1 1 0 0,0 0 0 0 0,0 1 0 0 0,0 0-1 0 0,0 0 1 0 0,-1 0 0 0 0,0 0 0 0 0,1 0-1 0 0,-1 1 1 0 0,0 0 0 0 0,-7-3-1 0 0,6 3-183 0 0,0 1 0 0 0,0 0-1 0 0,0 0 1 0 0,0 0-1 0 0,-1 1 1 0 0,1-1 0 0 0,0 1-1 0 0,0 1 1 0 0,-1-1-1 0 0,1 1 1 0 0,0 0 0 0 0,0 0-1 0 0,0 0 1 0 0,0 1-1 0 0,0 0 1 0 0,0 0-1 0 0,0 0 1 0 0,0 1 0 0 0,1-1-1 0 0,-1 1 1 0 0,-6 6-1 0 0,7-6 653 0 0,0 1-1 0 0,0-1 0 0 0,0 1 0 0 0,1 0 0 0 0,-1 1 0 0 0,1-1 0 0 0,0 0 0 0 0,1 1 0 0 0,-4 7 0 0 0,4-8 626 0 0,1 0 0 0 0,0 0 0 0 0,0 0 0 0 0,0 0 0 0 0,0 0 0 0 0,1 0 0 0 0,-1 0 0 0 0,1 1 0 0 0,0-1 0 0 0,1 0 0 0 0,-1 0 0 0 0,1 0 0 0 0,1 5 0 0 0,-2-8-159 0 0,0 1-1 0 0,1-1 1 0 0,-1 1 0 0 0,1-1-1 0 0,-1 1 1 0 0,1-1 0 0 0,0 0-1 0 0,-1 1 1 0 0,1-1-1 0 0,0 0 1 0 0,0 0 0 0 0,0 0-1 0 0,0 0 1 0 0,0 1 0 0 0,0-1-1 0 0,1-1 1 0 0,-1 1 0 0 0,3 2-1 0 0,-3-3-191 0 0,1 1 0 0 0,0-1 0 0 0,-1 0 0 0 0,1 1-1 0 0,0-1 1 0 0,0 0 0 0 0,-1 0 0 0 0,1 0-1 0 0,0 0 1 0 0,0 0 0 0 0,-1 0 0 0 0,1-1 0 0 0,0 1-1 0 0,1-1 1 0 0,7-3-42 0 0,-1 0 1 0 0,1-1-1 0 0,-1 0 0 0 0,13-10 0 0 0,-7 6-13 0 0,-4 2-405 0 0,-1 2 0 0 0,1 0 1 0 0,1 0-1 0 0,14-4 0 0 0,-1 3-3203 0 0,0 1-4064 0 0,-12 3-1261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4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82 20220 0 0,'-1'-1'153'0'0,"0"0"-1"0"0,0 1 0 0 0,1-1 0 0 0,-1 0 1 0 0,0 0-1 0 0,1 0 0 0 0,-1 0 0 0 0,1 0 1 0 0,-1 0-1 0 0,1 0 0 0 0,0 0 0 0 0,-1 0 1 0 0,1 0-1 0 0,0 0 0 0 0,0 0 0 0 0,0 0 1 0 0,0 0-1 0 0,0 0 0 0 0,0 0 0 0 0,0 0 1 0 0,0 0-1 0 0,0 0 0 0 0,0 0 0 0 0,0-1 1 0 0,1 1-1 0 0,-1 0 0 0 0,0 0 0 0 0,1 0 1 0 0,-1 0-1 0 0,1 0 0 0 0,1-1 16 0 0,0 1-1 0 0,0-1 0 0 0,0 1 1 0 0,0-1-1 0 0,0 1 1 0 0,0 0-1 0 0,0 0 1 0 0,0 0-1 0 0,1 1 1 0 0,-1-1-1 0 0,0 0 0 0 0,5 0 1 0 0,9-1 178 0 0,0 1 1 0 0,31 1 0 0 0,-46 0-345 0 0,25 3 89 0 0,-20-2-108 0 0,0 0 0 0 0,0 0 0 0 0,0-1 0 0 0,1 1 0 0 0,-1-1 0 0 0,0-1 0 0 0,0 1 0 0 0,0-1 0 0 0,1 0 0 0 0,-1-1 0 0 0,0 1 0 0 0,6-4 0 0 0,-11 5 8 0 0,-1 0 1 0 0,0 0 0 0 0,0 0-1 0 0,0 0 1 0 0,1 0 0 0 0,-1 0-1 0 0,0-1 1 0 0,0 1 0 0 0,0 0-1 0 0,1 0 1 0 0,-1 0 0 0 0,0 0-1 0 0,0-1 1 0 0,0 1-1 0 0,0 0 1 0 0,0 0 0 0 0,0 0-1 0 0,1-1 1 0 0,-1 1 0 0 0,0 0-1 0 0,0 0 1 0 0,0-1 0 0 0,0 1-1 0 0,0 0 1 0 0,0 0 0 0 0,0-1-1 0 0,0 1 1 0 0,0 0 0 0 0,0 0-1 0 0,0 0 1 0 0,0-1 0 0 0,0 1-1 0 0,0 0 1 0 0,0 0 0 0 0,0-1-1 0 0,0 1 1 0 0,-1 0 0 0 0,-8-8-106 0 0,-14-1 75 0 0,17 8 36 0 0,0 0-1 0 0,-1 0 0 0 0,1 0 1 0 0,0 1-1 0 0,0 0 0 0 0,-1 0 1 0 0,1 1-1 0 0,0-1 0 0 0,-1 1 1 0 0,1 1-1 0 0,0-1 0 0 0,0 1 1 0 0,-9 4-1 0 0,13-5 30 0 0,-1 1 0 0 0,0 0 0 0 0,1-1 0 0 0,-1 1 0 0 0,1 0 0 0 0,0 0 0 0 0,-1 0 0 0 0,1 1 0 0 0,0-1 0 0 0,0 1 1 0 0,0-1-1 0 0,1 1 0 0 0,-1-1 0 0 0,1 1 0 0 0,-1 0 0 0 0,1 0 0 0 0,0 0 0 0 0,0 0 0 0 0,0 0 0 0 0,1 0 0 0 0,-1 0 0 0 0,1 0 0 0 0,-1 0 0 0 0,1 0 0 0 0,0 0 0 0 0,0 0 0 0 0,1 0 0 0 0,0 6 0 0 0,1-1 9 0 0,0 1 0 0 0,1-1 0 0 0,0 0 0 0 0,0 0 0 0 0,1 0 0 0 0,0 0 0 0 0,0-1 0 0 0,1 1 0 0 0,0-1 0 0 0,0 0 0 0 0,0-1 0 0 0,1 1 0 0 0,0-1 0 0 0,11 8 0 0 0,-13-11-177 0 0,-1 1-1 0 0,2-1 1 0 0,-1-1-1 0 0,0 1 1 0 0,0-1-1 0 0,1 1 0 0 0,-1-1 1 0 0,1-1-1 0 0,0 1 1 0 0,0-1-1 0 0,0 1 0 0 0,-1-1 1 0 0,1-1-1 0 0,0 1 1 0 0,0-1-1 0 0,0 0 1 0 0,0 0-1 0 0,0 0 0 0 0,0 0 1 0 0,0-1-1 0 0,0 0 1 0 0,0 0-1 0 0,0-1 0 0 0,0 1 1 0 0,0-1-1 0 0,6-4 1 0 0,-10 6-332 0 0,0-1 0 0 0,0 0 0 0 0,0 0 1 0 0,0 0-1 0 0,0 0 0 0 0,0 0 0 0 0,0-1 0 0 0,0 1 1 0 0,-1 0-1 0 0,1 0 0 0 0,0-1 0 0 0,-1 1 1 0 0,1 0-1 0 0,-1-1 0 0 0,1 1 0 0 0,-1 0 0 0 0,0-1 1 0 0,1 1-1 0 0,-1-1 0 0 0,0 1 0 0 0,0-1 1 0 0,0 1-1 0 0,0 0 0 0 0,0-1 0 0 0,-1 1 0 0 0,1-1 1 0 0,0 1-1 0 0,-1-1 0 0 0,1 1 0 0 0,-1 0 1 0 0,0-3-1 0 0,0 3 243 0 0,-2-15-5907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5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16860 0 0,'2'5'4329'0'0,"2"-1"-2449"0"0,4 1-560 0 0,2-1-208 0 0,4-2-367 0 0,1-1-289 0 0,3 0-136 0 0,1-2-72 0 0,3 0-40 0 0,0 1-80 0 0,1 0-160 0 0,0 1-432 0 0,-3 0-448 0 0,-1 2-593 0 0,-2 0-1167 0 0,-5 2-1281 0 0,-3-2-1008 0 0</inkml:trace>
  <inkml:trace contextRef="#ctx0" brushRef="#br0" timeOffset="1">28 249 16171 0 0,'1'2'645'0'0,"1"0"-1"0"0,-1 0 1 0 0,1-1-1 0 0,-1 1 0 0 0,1 0 1 0 0,0 0-1 0 0,-1-1 0 0 0,1 1 1 0 0,0-1-1 0 0,0 1 0 0 0,0-1 1 0 0,0 0-1 0 0,3 1 1 0 0,-1 0-134 0 0,0-1 1 0 0,1 0-1 0 0,-1 0 0 0 0,0 0 1 0 0,1 0-1 0 0,7-1 1 0 0,6-1-620 0 0,0 0 0 0 0,32-8 0 0 0,-11 2 796 0 0,-8 4-1053 0 0,13-2-2126 0 0,-16 1-8508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5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72 7770 0 0,'-16'-11'3634'0'0,"-5"-5"1529"0"0,8 5 1674 0 0,19 7-3235 0 0,23-8-2698 0 0,-15 7-833 0 0,0 2 0 0 0,0-1 0 0 0,0 2 0 0 0,1 0 0 0 0,-1 1 0 0 0,1 0 0 0 0,-1 1 0 0 0,1 1 0 0 0,-1 0-1 0 0,1 1 1 0 0,-1 1 0 0 0,0 0 0 0 0,0 1 0 0 0,23 9 0 0 0,-36-13-69 0 0,0 0-1 0 0,0 1 1 0 0,-1-1-1 0 0,1 0 1 0 0,0 1-1 0 0,-1-1 1 0 0,1 0-1 0 0,0 1 1 0 0,-1-1-1 0 0,1 1 1 0 0,0-1-1 0 0,-1 1 1 0 0,1-1-1 0 0,-1 1 1 0 0,1 0-1 0 0,-1-1 1 0 0,1 1-1 0 0,-1 0 1 0 0,0-1-1 0 0,1 1 0 0 0,-1 0 1 0 0,0-1-1 0 0,1 1 1 0 0,-1 0-1 0 0,0 0 1 0 0,0 0-1 0 0,0-1 1 0 0,0 1-1 0 0,0 0 1 0 0,0 0-1 0 0,0-1 1 0 0,0 1-1 0 0,0 0 1 0 0,0 0-1 0 0,0 0 1 0 0,0-1-1 0 0,0 1 1 0 0,-1 0-1 0 0,1 0 1 0 0,0-1-1 0 0,-1 1 1 0 0,1 0-1 0 0,0-1 1 0 0,-1 1-1 0 0,1 0 1 0 0,-1-1-1 0 0,1 1 1 0 0,-1-1-1 0 0,1 1 1 0 0,-1-1-1 0 0,-1 2 1 0 0,-5 4-84 0 0,0 0 0 0 0,0-1 0 0 0,-15 9 0 0 0,8-5 105 0 0,-11 7-73 0 0,-27 19-59 0 0,49-32 99 0 0,0-1 0 0 0,0 1 1 0 0,0 0-1 0 0,1 0 0 0 0,-1 0 0 0 0,1 0 0 0 0,-1 0 1 0 0,1 0-1 0 0,0 1 0 0 0,1-1 0 0 0,-1 1 1 0 0,-1 4-1 0 0,3-8 4 0 0,0 1 0 0 0,-1-1 0 0 0,1 1 1 0 0,0-1-1 0 0,0 1 0 0 0,0-1 0 0 0,0 1 0 0 0,0-1 0 0 0,0 1 1 0 0,0-1-1 0 0,1 1 0 0 0,-1-1 0 0 0,0 1 0 0 0,0 0 1 0 0,0-1-1 0 0,0 1 0 0 0,1-1 0 0 0,-1 0 0 0 0,0 1 1 0 0,0-1-1 0 0,1 1 0 0 0,-1-1 0 0 0,0 1 0 0 0,1-1 0 0 0,-1 0 1 0 0,0 1-1 0 0,1-1 0 0 0,0 1 0 0 0,19 5-57 0 0,25-8 84 0 0,-40 1-17 0 0,29-3-117 0 0,46-13 1 0 0,24-3-4868 0 0,-95 21 2547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6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14819 0 0,'33'-4'11058'0'0,"19"-13"-9358"0"0,-14 5-1096 0 0,-19 7-784 0 0,57-13 780 0 0,-69 17-1220 0 0,-1 0 0 0 0,1 1 0 0 0,-1-1 0 0 0,1 2-1 0 0,0-1 1 0 0,-1 1 0 0 0,1-1 0 0 0,-1 2 0 0 0,10 2-1 0 0,-16-4 512 0 0,0 0 0 0 0,0 0-1 0 0,0 0 1 0 0,1 0 0 0 0,-1 0-1 0 0,0 0 1 0 0,0 0-1 0 0,0 0 1 0 0,0 0 0 0 0,0 0-1 0 0,1 0 1 0 0,-1 0-1 0 0,0 0 1 0 0,0 0 0 0 0,0 0-1 0 0,0 0 1 0 0,0 0-1 0 0,1 0 1 0 0,-1 0 0 0 0,0 0-1 0 0,0 0 1 0 0,2 3-2188 0 0,-2-3 2187 0 0,0 0 1 0 0,0 0 0 0 0,0 0-1 0 0,0 1 1 0 0,0-1-1 0 0,0 0 1 0 0,-1 0 0 0 0,1 0-1 0 0,0 0 1 0 0,0 0-1 0 0,0 1 1 0 0,0-1 0 0 0,0 0-1 0 0,0 0 1 0 0,-12 5-7012 0 0,11-5 6881 0 0,-11 4-5101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6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12763 0 0,'6'1'1699'0'0,"-1"0"0"0"0,1-1 1 0 0,0 0-1 0 0,-1-1 1 0 0,10-1-1 0 0,-2-1-453 0 0,0-1-1 0 0,20-8 1 0 0,-23 7-1145 0 0,0 1 0 0 0,1 1 1 0 0,-1-1-1 0 0,1 2 0 0 0,12-2 0 0 0,-22 3-96 0 0,0 1-1 0 0,0 0 1 0 0,0 0-1 0 0,0 0 1 0 0,0 0-1 0 0,0 0 1 0 0,0 0-1 0 0,0 0 0 0 0,0 0 1 0 0,0 0-1 0 0,0 1 1 0 0,0-1-1 0 0,0 0 1 0 0,-1 0-1 0 0,1 1 1 0 0,0-1-1 0 0,0 1 1 0 0,0-1-1 0 0,0 1 1 0 0,0-1-1 0 0,0 1 1 0 0,-1 0-1 0 0,1-1 1 0 0,0 1-1 0 0,0 1 1 0 0,0-1 6 0 0,-1 0-1 0 0,0 1 1 0 0,1-1 0 0 0,-1 0 0 0 0,0 1 0 0 0,0-1 0 0 0,0 0 0 0 0,0 1 0 0 0,0-1 0 0 0,0 0 0 0 0,0 1 0 0 0,-1-1 0 0 0,1 0 0 0 0,0 1-1 0 0,-1-1 1 0 0,0 2 0 0 0,-4 8 71 0 0,-1 0-1 0 0,0 0 1 0 0,-10 13-1 0 0,9-13-54 0 0,6-10-23 0 0,-1 0 0 0 0,1 1 1 0 0,1-1-1 0 0,-1 0 0 0 0,0 1 0 0 0,0-1 0 0 0,0 1 1 0 0,1-1-1 0 0,-1 1 0 0 0,1 0 0 0 0,-1-1 1 0 0,1 1-1 0 0,0 0 0 0 0,-1-1 0 0 0,1 1 0 0 0,0 0 1 0 0,0-1-1 0 0,0 1 0 0 0,0 0 0 0 0,1-1 1 0 0,-1 1-1 0 0,0 0 0 0 0,1-1 0 0 0,-1 1 0 0 0,1-1 1 0 0,-1 1-1 0 0,2 1 0 0 0,0-1 3 0 0,0 0-1 0 0,1-1 1 0 0,-1 1 0 0 0,0-1 0 0 0,1 0-1 0 0,-1 1 1 0 0,1-1 0 0 0,-1 0-1 0 0,1-1 1 0 0,-1 1 0 0 0,1 0-1 0 0,0-1 1 0 0,-1 1 0 0 0,1-1 0 0 0,0 0-1 0 0,3 0 1 0 0,10 0-187 0 0,1-1 0 0 0,-1 0 1 0 0,0-2-1 0 0,0 1 0 0 0,0-2 0 0 0,26-9 0 0 0,-14 3-4352 0 0,0-2-4015 0 0,-16 9-64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6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40 10938 0 0,'-14'-8'2859'0'0,"-3"-3"6940"0"0,17 10-9604 0 0,1 1-1 0 0,0-1 1 0 0,0 1 0 0 0,0-1-1 0 0,-1 1 1 0 0,1-1 0 0 0,0 1-1 0 0,0 0 1 0 0,0-1-1 0 0,0 1 1 0 0,0 0 0 0 0,0 0-1 0 0,0 0 1 0 0,0 0 0 0 0,0 0-1 0 0,0 0 1 0 0,0 0 0 0 0,0 0-1 0 0,-1 0 1 0 0,1 0-1 0 0,0 0 1 0 0,1 1 0 0 0,135-10 1100 0 0,-1 1-1271 0 0,-150 12-318 0 0,0 1 0 0 0,0 0 1 0 0,0 1-1 0 0,-16 10 0 0 0,21-11 330 0 0,0 1 0 0 0,0 0 1 0 0,1 1-1 0 0,0 0 0 0 0,0 0 0 0 0,0 1 0 0 0,1 0 0 0 0,0 0 0 0 0,1 0 0 0 0,0 1 0 0 0,0 0 0 0 0,-4 11 0 0 0,7-14-12 0 0,0 0 0 0 0,1 0-1 0 0,1 0 1 0 0,-1 1-1 0 0,1-1 1 0 0,0 1-1 0 0,0-1 1 0 0,1 1 0 0 0,-1-1-1 0 0,2 1 1 0 0,-1-1-1 0 0,1 1 1 0 0,0 0-1 0 0,0-1 1 0 0,1 0 0 0 0,-1 1-1 0 0,2-1 1 0 0,-1 0-1 0 0,1 0 1 0 0,5 10-1 0 0,-4-10-2 0 0,-1-1-1 0 0,1 0 0 0 0,-1 0 1 0 0,1-1-1 0 0,1 1 0 0 0,-1-1 1 0 0,1 0-1 0 0,-1 0 0 0 0,1-1 1 0 0,0 1-1 0 0,1-1 0 0 0,-1 0 1 0 0,0 0-1 0 0,1-1 0 0 0,0 1 1 0 0,0-1-1 0 0,10 2 0 0 0,-6-3-53 0 0,1 0 0 0 0,0 0-1 0 0,0-1 1 0 0,-1 0-1 0 0,1-1 1 0 0,0 0 0 0 0,-1-1-1 0 0,1 0 1 0 0,14-5 0 0 0,-19 5-352 0 0,0 0 1 0 0,0 0 0 0 0,0-1 0 0 0,0 0 0 0 0,-1 0 0 0 0,9-6 0 0 0,-13 8-12 0 0,0 0-1 0 0,1 0 1 0 0,-1 0 0 0 0,0-1 0 0 0,0 1 0 0 0,0 0-1 0 0,0-1 1 0 0,0 1 0 0 0,0-1 0 0 0,-1 1 0 0 0,1-1-1 0 0,0-2 1 0 0,0 3-159 0 0,-1-1-1 0 0,0 1 1 0 0,0-1 0 0 0,0 1-1 0 0,0-1 1 0 0,0 1-1 0 0,0-1 1 0 0,-1 1 0 0 0,1 0-1 0 0,0-1 1 0 0,-1 1-1 0 0,1 0 1 0 0,-1-1 0 0 0,0 1-1 0 0,1 0 1 0 0,-3-3-1 0 0,-7-10-6497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18188 0 0,'5'0'3505'0'0,"4"-1"-2297"0"0,1 0-296 0 0,3 0-240 0 0,2 2-368 0 0,0-1-192 0 0,2 0-72 0 0,1-2-8 0 0,2-1-32 0 0,3-1-32 0 0,0 0-232 0 0,2 1-600 0 0,0 1-1080 0 0,0 2-1545 0 0,-4 0-1488 0 0,-2-1-3305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07:11:35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5:17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87 673 6625 0 0,'6'28'4011'0'0,"-4"-17"3098"0"0,-15-30-2708 0 0,4 4-3853 0 0,2 0 0 0 0,0 0 0 0 0,0-1-1 0 0,2 0 1 0 0,-7-29 0 0 0,-9-88-392 0 0,18 109 95 0 0,-3-17-150 0 0,2 0 0 0 0,4-79 1 0 0,0 109-103 0 0,1-1 0 0 0,1 1 0 0 0,0-1 0 0 0,1 1 0 0 0,0 0 0 0 0,0 0 0 0 0,2 0 0 0 0,-1 1 0 0 0,1-1 0 0 0,0 1 0 0 0,1 0 0 0 0,1 1 0 0 0,-1-1 0 0 0,1 1 0 0 0,12-11 0 0 0,-15 17-2 0 0,1-1 1 0 0,0 1-1 0 0,0 0 0 0 0,0 0 0 0 0,0 0 0 0 0,0 1 1 0 0,1-1-1 0 0,-1 1 0 0 0,1 1 0 0 0,0-1 0 0 0,-1 1 1 0 0,1 0-1 0 0,0 0 0 0 0,0 1 0 0 0,9 0 0 0 0,7 1-21 0 0,1 2 0 0 0,40 9 0 0 0,-43-7 36 0 0,0-1 0 0 0,37 2 0 0 0,-26-7 6 0 0,0-2-1 0 0,-1-1 1 0 0,45-12 0 0 0,-72 15-373 0 0,1 1 1 0 0,-1-1 0 0 0,1 1 0 0 0,-1 0 0 0 0,1 0 0 0 0,0 0-1 0 0,-1 1 1 0 0,1-1 0 0 0,-1 1 0 0 0,1 0 0 0 0,-1 0-1 0 0,4 2 1 0 0,-6-3 159 0 0,1 0-1 0 0,-1 1 1 0 0,0 0 0 0 0,0-1-1 0 0,0 1 1 0 0,0 0-1 0 0,-1-1 1 0 0,1 1-1 0 0,0 0 1 0 0,0 0 0 0 0,0 0-1 0 0,-1 0 1 0 0,1-1-1 0 0,0 1 1 0 0,-1 0-1 0 0,1 1 1 0 0,-1-1 0 0 0,1 0-1 0 0,-1 0 1 0 0,1 0-1 0 0,-1 0 1 0 0,0 0-1 0 0,1 0 1 0 0,-1 0 0 0 0,0 1-1 0 0,0-1 1 0 0,0 0-1 0 0,0 0 1 0 0,0 0-1 0 0,0 0 1 0 0,-1 1 0 0 0,1-1-1 0 0,0 0 1 0 0,0 0-1 0 0,-1 0 1 0 0,1 0 0 0 0,-1 0-1 0 0,1 0 1 0 0,-2 2-1 0 0,-6 14-7483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7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25 332 15067 0 0,'1'2'567'0'0,"0"-1"0"0"0,-1 0 0 0 0,1 0 0 0 0,0 1 0 0 0,0-1 0 0 0,0 0 0 0 0,0 0 0 0 0,1 0 0 0 0,-1-1-1 0 0,0 1 1 0 0,0 0 0 0 0,1 0 0 0 0,-1 0 0 0 0,0-1 0 0 0,1 1 0 0 0,1 0 0 0 0,4-6 1078 0 0,-6-11-885 0 0,-7-20-503 0 0,-13-40 0 0 0,-5-29-249 0 0,22 92-4 0 0,0 0-1 0 0,2 0 0 0 0,-1 0 1 0 0,1 0-1 0 0,4-25 1 0 0,1 30-110 0 0,2 15 78 0 0,5 18 78 0 0,-11-24-44 0 0,30 79 165 0 0,-8-21 47 0 0,30 58 0 0 0,-51-114-214 0 0,0 1 1 0 0,0 0-1 0 0,1-1 0 0 0,-1 1 0 0 0,1-1 1 0 0,0 0-1 0 0,0 0 0 0 0,0 0 1 0 0,4 3-1 0 0,-6-6-1 0 0,0 1 0 0 0,0-1 1 0 0,0 1-1 0 0,0-1 0 0 0,1 1 1 0 0,-1-1-1 0 0,0 0 0 0 0,0 1 0 0 0,0-1 1 0 0,0 0-1 0 0,0 0 0 0 0,0 0 0 0 0,1 0 1 0 0,-1 0-1 0 0,0 0 0 0 0,0 0 1 0 0,0-1-1 0 0,0 1 0 0 0,0 0 0 0 0,1 0 1 0 0,-1-1-1 0 0,0 1 0 0 0,0-1 0 0 0,0 1 1 0 0,0-1-1 0 0,0 0 0 0 0,0 1 1 0 0,0-1-1 0 0,-1 0 0 0 0,1 0 0 0 0,0 1 1 0 0,0-1-1 0 0,0 0 0 0 0,-1 0 0 0 0,1 0 1 0 0,1-2-1 0 0,5-7 71 0 0,-1-1-1 0 0,0 0 1 0 0,0 0 0 0 0,-1-1 0 0 0,0 0-1 0 0,-1 0 1 0 0,3-13 0 0 0,-6 19-191 0 0,1 1 0 0 0,-1-1 0 0 0,-1 0 0 0 0,1 1 0 0 0,-1-1 0 0 0,0 0 0 0 0,0 0 0 0 0,0 1 0 0 0,-1-1 0 0 0,0 0 0 0 0,0 1 0 0 0,-1-1 0 0 0,1 1 0 0 0,-1 0 1 0 0,0-1-1 0 0,-1 1 0 0 0,1 0 0 0 0,-4-5 0 0 0,1 5-2254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64 139 16828 0 0,'-21'-14'9105'0'0,"16"15"-5932"0"0,8 13-2054 0 0,1-5-1016 0 0,1 0 0 0 0,0 0-1 0 0,1-1 1 0 0,0 1 0 0 0,0-1-1 0 0,11 10 1 0 0,-15-15-107 0 0,1-1-1 0 0,-1 0 1 0 0,0 0-1 0 0,1-1 1 0 0,0 1-1 0 0,-1 0 1 0 0,1-1-1 0 0,0 0 1 0 0,0 0-1 0 0,0 1 1 0 0,4 0 0 0 0,-5-2 0 0 0,0 0 0 0 0,-1 0 0 0 0,1 0 0 0 0,0 0 0 0 0,-1 0 0 0 0,1-1 0 0 0,-1 1 0 0 0,1-1 0 0 0,0 1 0 0 0,-1-1 0 0 0,1 1 0 0 0,-1-1 0 0 0,1 0 0 0 0,-1 1 0 0 0,0-1 0 0 0,1 0 1 0 0,-1 0-1 0 0,0 0 0 0 0,1 0 0 0 0,-1-1 0 0 0,0 1 0 0 0,0 0 0 0 0,1-2 0 0 0,0 0 3 0 0,0-1 0 0 0,0 1 0 0 0,-1-1 0 0 0,0 0 0 0 0,1 1 0 0 0,-1-1 0 0 0,0 0 0 0 0,-1 0 0 0 0,1 0 0 0 0,-1 0 0 0 0,0 0 0 0 0,0 0 0 0 0,0 0 0 0 0,0 0 0 0 0,-1 0 0 0 0,1 1 0 0 0,-1-1 0 0 0,0 0 0 0 0,0 0 0 0 0,-4-7 0 0 0,1 1-5 0 0,0-1 0 0 0,-1 1 1 0 0,-1 0-1 0 0,0 0 0 0 0,0 0 0 0 0,-9-9 1 0 0,11 14 5 0 0,-1 0 1 0 0,0 1-1 0 0,0 0 0 0 0,-1-1 1 0 0,1 1-1 0 0,-1 1 1 0 0,0-1-1 0 0,0 1 1 0 0,-10-4-1 0 0,15 7-12 0 0,-1-1 0 0 0,1 1 0 0 0,-1-1 0 0 0,1 1 0 0 0,-1 0 0 0 0,0 0 0 0 0,1 0 0 0 0,-1-1 0 0 0,0 1 0 0 0,1 1 0 0 0,-1-1 0 0 0,1 0 0 0 0,-1 0 0 0 0,0 1 0 0 0,1-1 0 0 0,-1 1 0 0 0,1-1 0 0 0,-1 1 0 0 0,1-1 0 0 0,-1 1 0 0 0,1 0 0 0 0,0 0 0 0 0,-1 0 0 0 0,1 0 0 0 0,0 0 0 0 0,0 0 0 0 0,-1 0 0 0 0,1 0 0 0 0,0 1 0 0 0,0-1 0 0 0,0 0 0 0 0,1 1 0 0 0,-1-1 0 0 0,0 1 0 0 0,0-1 0 0 0,1 1 0 0 0,-1-1 0 0 0,1 1 0 0 0,-1-1 0 0 0,1 1-1 0 0,0 0 1 0 0,0-1 0 0 0,-1 3 0 0 0,-1 11-657 0 0,1 0-1 0 0,0 0 1 0 0,1 1-1 0 0,1-1 0 0 0,0 0 1 0 0,4 17-1 0 0,1-3-3848 0 0,2 0 0 0 0,12 32 0 0 0,-19-56 3083 0 0,7 15 69 0 0,8 8 7525 0 0,-15-26-5586 0 0,0-1 0 0 0,0 1-1 0 0,0-1 1 0 0,1 1-1 0 0,-1-1 1 0 0,1 0-1 0 0,-1 0 1 0 0,1 1-1 0 0,-1-1 1 0 0,1 0 0 0 0,0 0-1 0 0,0-1 1 0 0,-1 1-1 0 0,1 0 1 0 0,0-1-1 0 0,0 1 1 0 0,0-1 0 0 0,0 1-1 0 0,0-1 1 0 0,0 0-1 0 0,0 0 1 0 0,0 0-1 0 0,3 0 1 0 0,0-1-599 0 0,92-7 1055 0 0,-32 13-8391 0 0,-51-6-2687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8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22861 0 0,'4'-3'4598'0'0,"5"7"-3267"0"0,10 13-1868 0 0,-17-15 973 0 0,4 2-387 0 0,0 0 1 0 0,0-1-1 0 0,0 1 0 0 0,0-1 1 0 0,1 0-1 0 0,10 3 0 0 0,21 10-270 0 0,-38-16 221 0 0,0 0 0 0 0,0 0-1 0 0,1 0 1 0 0,-1 0 0 0 0,0 0 0 0 0,0 0 0 0 0,0 0 0 0 0,0 0 0 0 0,0 0-1 0 0,1 0 1 0 0,-1 0 0 0 0,0 0 0 0 0,0 1 0 0 0,0-1 0 0 0,0 0 0 0 0,0 0-1 0 0,0 0 1 0 0,1 0 0 0 0,-1 0 0 0 0,0 1 0 0 0,0-1 0 0 0,0 0 0 0 0,0 0-1 0 0,0 0 1 0 0,0 0 0 0 0,0 1 0 0 0,0-1 0 0 0,0 0 0 0 0,0 0 0 0 0,0 0-1 0 0,0 0 1 0 0,0 1 0 0 0,0-1 0 0 0,0 0 0 0 0,0 0 0 0 0,0 0 0 0 0,0 0-1 0 0,0 1 1 0 0,0-1 0 0 0,0 0 0 0 0,0 0 0 0 0,0 0 0 0 0,-9 6 28 0 0,-17 3 101 0 0,21-8-76 0 0,-1 1 9 0 0,0 1 0 0 0,0 0 0 0 0,0 0 0 0 0,0 0 0 0 0,1 1 0 0 0,-1-1 0 0 0,1 1 0 0 0,0 1 0 0 0,0-1 0 0 0,1 1 0 0 0,-1 0 0 0 0,-3 6 0 0 0,6-9-36 0 0,1 0 1 0 0,0 0-1 0 0,0 0 0 0 0,0 0 0 0 0,0 0 1 0 0,1 0-1 0 0,-1 0 0 0 0,0 0 1 0 0,1 0-1 0 0,-1 0 0 0 0,1 0 0 0 0,0 0 1 0 0,0 1-1 0 0,0-1 0 0 0,0 0 0 0 0,1 4 1 0 0,0-4-21 0 0,0 0 0 0 0,0 1-1 0 0,0-1 1 0 0,0 0 0 0 0,0 0 0 0 0,1 0 0 0 0,-1 0 0 0 0,1 0 0 0 0,0 0 0 0 0,-1 0 0 0 0,1-1 0 0 0,0 1 0 0 0,0-1 0 0 0,0 1 0 0 0,0-1 0 0 0,0 0 0 0 0,1 1 0 0 0,1 0-1 0 0,4 1-91 0 0,-1 1-1 0 0,1-1 0 0 0,0-1 0 0 0,0 1 0 0 0,0-1 0 0 0,0-1 1 0 0,0 1-1 0 0,0-1 0 0 0,0-1 0 0 0,0 0 0 0 0,1 0 0 0 0,-1 0 0 0 0,0-1 1 0 0,0 0-1 0 0,14-4 0 0 0,-22 5 84 0 0,1 0 1 0 0,-1 0-1 0 0,1 0 0 0 0,0 0 1 0 0,-1 0-1 0 0,1 0 0 0 0,-1 0 1 0 0,1 0-1 0 0,0 0 0 0 0,-1 1 1 0 0,1-1-1 0 0,-1 0 0 0 0,1 0 1 0 0,-1 1-1 0 0,1-1 0 0 0,-1 0 1 0 0,1 1-1 0 0,-1-1 1 0 0,1 1-1 0 0,-1-1 0 0 0,0 0 1 0 0,1 1-1 0 0,-1-1 0 0 0,0 1 1 0 0,1-1-1 0 0,-1 1 0 0 0,0-1 1 0 0,0 1-1 0 0,1 0 0 0 0,-1-1 1 0 0,0 1-1 0 0,0-1 0 0 0,0 1 1 0 0,0-1-1 0 0,0 1 1 0 0,1 0-1 0 0,-1-1 0 0 0,0 1 1 0 0,-1-1-1 0 0,1 1 0 0 0,0 0 1 0 0,0 0-1 0 0,-1 27 96 0 0,-2-17-28 0 0,-1 1 0 0 0,0-1 0 0 0,-1 0 1 0 0,0-1-1 0 0,-1 1 0 0 0,-7 9 0 0 0,-9 18 9 0 0,21-37-74 0 0,0 0 0 0 0,0 0 0 0 0,1 0 0 0 0,-1 0 0 0 0,1 0 0 0 0,-1 0 0 0 0,1 0 0 0 0,-1 0 0 0 0,1 0 1 0 0,0 0-1 0 0,-1 0 0 0 0,1 0 0 0 0,0 0 0 0 0,0 0 0 0 0,0 0 0 0 0,0 0 0 0 0,0 0 0 0 0,0 1 0 0 0,0-1 0 0 0,0 0 0 0 0,0 0 0 0 0,0 0 0 0 0,1 0 0 0 0,-1 0 0 0 0,1 0 0 0 0,-1 0 0 0 0,0 0 0 0 0,1 0 0 0 0,0 0 0 0 0,-1 0 0 0 0,2 1 0 0 0,-1-1 4 0 0,1-1 0 0 0,0 1 1 0 0,-1 0-1 0 0,1-1 0 0 0,0 1 0 0 0,0-1 1 0 0,-1 0-1 0 0,1 0 0 0 0,0 0 0 0 0,0 0 1 0 0,0 0-1 0 0,-1 0 0 0 0,1 0 0 0 0,0 0 1 0 0,0-1-1 0 0,0 1 0 0 0,-1-1 0 0 0,3 0 1 0 0,15-5-219 0 0,38-10 615 0 0,-53 15-767 0 0,0 0-1 0 0,0 1 0 0 0,0 0 0 0 0,0 0 0 0 0,0 0 0 0 0,0 0 0 0 0,0 1 0 0 0,0 0 0 0 0,0 0 0 0 0,0 0 0 0 0,0 0 0 0 0,5 2 0 0 0,0 0-6446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9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59 13883 0 0,'-1'-3'738'0'0,"-2"0"284"0"0,1-1-1 0 0,1 1 1 0 0,-1 0-1 0 0,0-1 1 0 0,1 1-1 0 0,0-1 1 0 0,0 1-1 0 0,-1-5 1 0 0,2 7-889 0 0,0 0 0 0 0,0 1 1 0 0,0-1-1 0 0,0 1 0 0 0,0-1 0 0 0,0 1 1 0 0,0-1-1 0 0,0 0 0 0 0,1 1 0 0 0,-1-1 1 0 0,0 1-1 0 0,0-1 0 0 0,1 1 0 0 0,-1-1 1 0 0,0 1-1 0 0,1-1 0 0 0,-1 1 0 0 0,1-1 1 0 0,-1 1-1 0 0,1 0 0 0 0,0-1 0 0 0,20-6 638 0 0,-7 6-651 0 0,1 1 0 0 0,-1 0 0 0 0,0 0 0 0 0,23 5 0 0 0,-32-4-348 0 0,-1 0-1 0 0,1 0 1 0 0,0 0-1 0 0,-1 1 1 0 0,1-1-1 0 0,-1 1 1 0 0,1 0-1 0 0,-1 0 1 0 0,0 1-1 0 0,0 0 1 0 0,0-1-1 0 0,0 1 0 0 0,0 0 1 0 0,-1 1-1 0 0,0-1 1 0 0,1 1-1 0 0,2 4 1 0 0,-5-7 23 0 0,-1-1 1 0 0,0 0 0 0 0,0 1-1 0 0,1-1 1 0 0,-1 1-1 0 0,0-1 1 0 0,0 1 0 0 0,0-1-1 0 0,0 1 1 0 0,1-1 0 0 0,-1 1-1 0 0,0-1 1 0 0,0 1-1 0 0,0 0 1 0 0,0-1 0 0 0,0 1-1 0 0,0-1 1 0 0,0 1-1 0 0,-1-1 1 0 0,1 1 0 0 0,0-1-1 0 0,0 1 1 0 0,0-1 0 0 0,0 1-1 0 0,-1-1 1 0 0,1 1-1 0 0,0-1 1 0 0,0 0 0 0 0,-1 1-1 0 0,1-1 1 0 0,0 1-1 0 0,-1-1 1 0 0,1 0 0 0 0,-1 1-1 0 0,-18 8-6352 0 0,12-6 4895 0 0,-12 5-3720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9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64 9026 0 0,'-1'0'390'0'0,"0"0"0"0"0,1 1 1 0 0,-1-1-1 0 0,1 0 0 0 0,-1 1 0 0 0,0-1 0 0 0,1 1 1 0 0,-1-1-1 0 0,1 1 0 0 0,-1-1 0 0 0,1 1 1 0 0,0-1-1 0 0,-1 1 0 0 0,1-1 0 0 0,-1 1 0 0 0,1 0 1 0 0,0-1-1 0 0,0 1 0 0 0,-1 0 0 0 0,1-1 0 0 0,0 1 1 0 0,0 0-1 0 0,0-1 0 0 0,0 1 0 0 0,0 0 1 0 0,-1-1-1 0 0,1 1 0 0 0,1 1 0 0 0,-1-2-144 0 0,1 1 0 0 0,0-1 0 0 0,0 1 0 0 0,0-1 0 0 0,0 1 0 0 0,-1-1 0 0 0,1 0 0 0 0,0 1 0 0 0,0-1 0 0 0,0 0 0 0 0,0 0 0 0 0,0 1 0 0 0,0-1 0 0 0,0 0 0 0 0,0 0 0 0 0,2 0 0 0 0,49-5 948 0 0,-50 4-850 0 0,36-5 241 0 0,-25 2-501 0 0,1 1-1 0 0,1 1 0 0 0,-1 0 1 0 0,0 1-1 0 0,1 1 1 0 0,-1 0-1 0 0,0 1 0 0 0,20 3 1 0 0,-34-4-78 0 0,0 0 0 0 0,1 0 0 0 0,-1 0 0 0 0,0 1 0 0 0,0-1 0 0 0,1 0 0 0 0,-1 0 0 0 0,0 0 0 0 0,0 0 0 0 0,1 0 0 0 0,-1 1 0 0 0,0-1 0 0 0,0 0 0 0 0,1 0 0 0 0,-1 0 0 0 0,0 1 0 0 0,0-1 0 0 0,0 0 0 0 0,1 0 0 0 0,-1 1 0 0 0,0-1 0 0 0,0 0 0 0 0,0 0 0 0 0,0 1 0 0 0,0-1 0 0 0,0 0 0 0 0,0 1 0 0 0,1-1 0 0 0,-1 0 0 0 0,0 0 0 0 0,0 1 0 0 0,0-1 0 0 0,0 0 0 0 0,0 1 0 0 0,-7 12 62 0 0,-17 11-77 0 0,20-21 28 0 0,0 0-5 0 0,-52 54 42 0 0,50-51-34 0 0,1 0 1 0 0,1 1-1 0 0,-1-1 0 0 0,1 1 1 0 0,0-1-1 0 0,1 1 0 0 0,0 1 0 0 0,-3 7 1 0 0,6-14-17 0 0,-1 0 0 0 0,1 1 0 0 0,-1-1 0 0 0,1 1 0 0 0,0-1 0 0 0,0 1 0 0 0,0-1 0 0 0,0 1 0 0 0,0-1 0 0 0,0 0 0 0 0,0 1 1 0 0,0-1-1 0 0,1 1 0 0 0,-1-1 0 0 0,1 1 0 0 0,-1-1 0 0 0,1 0 0 0 0,-1 1 0 0 0,1-1 0 0 0,0 0 0 0 0,0 0 0 0 0,-1 1 0 0 0,1-1 0 0 0,0 0 0 0 0,0 0 1 0 0,0 0-1 0 0,0 0 0 0 0,1 0 0 0 0,-1 0 0 0 0,0 0 0 0 0,0 0 0 0 0,0-1 0 0 0,1 1 0 0 0,-1 0 0 0 0,0-1 0 0 0,1 1 0 0 0,-1-1 0 0 0,3 1 1 0 0,0 0-10 0 0,-1-1 0 0 0,1 1 0 0 0,-1-1 1 0 0,1 0-1 0 0,-1 0 0 0 0,1 0 0 0 0,-1 0 1 0 0,1-1-1 0 0,-1 0 0 0 0,1 1 1 0 0,-1-1-1 0 0,1 0 0 0 0,-1-1 0 0 0,0 1 1 0 0,4-3-1 0 0,-3 2-25 0 0,0 0 0 0 0,-1-1 0 0 0,1 0-1 0 0,-1 0 1 0 0,0 0 0 0 0,0 0 0 0 0,0-1 0 0 0,0 1 0 0 0,0-1 0 0 0,-1 0 0 0 0,0 1-1 0 0,0-1 1 0 0,0 0 0 0 0,0-1 0 0 0,-1 1 0 0 0,1 0 0 0 0,-1 0 0 0 0,0-1-1 0 0,0 1 1 0 0,-1 0 0 0 0,1-1 0 0 0,-1 1 0 0 0,0-1 0 0 0,0 1 0 0 0,-1-6-1 0 0,0 5-312 0 0,0-1 0 0 0,-1 1 0 0 0,1 0 0 0 0,-1 1 0 0 0,0-1 0 0 0,0 0 0 0 0,-1 0 0 0 0,0 1 0 0 0,1-1 0 0 0,-1 1 0 0 0,-1 0 0 0 0,1 0 0 0 0,-1 0 0 0 0,1 1 0 0 0,-1-1 0 0 0,0 1 0 0 0,-1 0 0 0 0,1 0 0 0 0,0 0 0 0 0,-1 0 0 0 0,-5-2 0 0 0,10 6 322 0 0,0-1 0 0 0,0 0 0 0 0,0 0 0 0 0,0 0 1 0 0,0 0-1 0 0,0 1 0 0 0,0-1 0 0 0,0 0 0 0 0,0 0 0 0 0,0 0 0 0 0,0 0 0 0 0,0 1 0 0 0,0-1 0 0 0,0 0 0 0 0,0 0 0 0 0,0 0 0 0 0,-1 0 0 0 0,1 1 0 0 0,0-1 0 0 0,0 0 0 0 0,0 0 0 0 0,0 0 0 0 0,0 0 0 0 0,0 1 0 0 0,0-1 1 0 0,-1 0-1 0 0,1 0 0 0 0,0 0 0 0 0,0 0 0 0 0,0 0 0 0 0,0 0 0 0 0,-1 0 0 0 0,1 0 0 0 0,0 0 0 0 0,0 1 0 0 0,0-1 0 0 0,0 0 0 0 0,-1 0 0 0 0,1 0 0 0 0,0 0 0 0 0,0 0 0 0 0,0 0 0 0 0,0 0 0 0 0,-1 0 0 0 0,1 0 1 0 0,0 0-1 0 0,0 0 0 0 0,0 0 0 0 0,-1-1 0 0 0,1 1 0 0 0,12 13 600 0 0,-7-11-329 0 0,0-1 0 0 0,0 0 0 0 0,-1 0 0 0 0,1 0 0 0 0,0-1 0 0 0,0 0 0 0 0,0 0 0 0 0,0 0-1 0 0,0-1 1 0 0,0 1 0 0 0,-1-1 0 0 0,1 0 0 0 0,0 0 0 0 0,0-1 0 0 0,8-4 0 0 0,33-5-757 0 0,-44 11 329 0 0,0-1 1 0 0,-1 1-1 0 0,1 0 1 0 0,0-1-1 0 0,-1 1 1 0 0,1-1-1 0 0,-1 1 1 0 0,1-1-1 0 0,-1 0 1 0 0,1 0-1 0 0,-1 1 1 0 0,0-1-1 0 0,1 0 0 0 0,-1 0 1 0 0,0-1-1 0 0,0 1 1 0 0,1 0-1 0 0,-1 0 1 0 0,0 0-1 0 0,0-1 1 0 0,-1 1-1 0 0,1-1 1 0 0,0 1-1 0 0,0-1 1 0 0,-1 1-1 0 0,1-1 0 0 0,0 1 1 0 0,-1-1-1 0 0,1-2 1 0 0,-2-22 252 0 0,-9 0 5412 0 0,15 41-1205 0 0,-2 17-3469 0 0,-1-14-346 0 0,5 36-310 0 0,7 47 660 0 0,-1-54-3199 0 0,9-5-3816 0 0,-15-32 490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0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31 17044 0 0,'-3'3'442'0'0,"1"0"0"0"0,0 0 1 0 0,0 0-1 0 0,0 0 1 0 0,0 0-1 0 0,0 1 0 0 0,1-1 1 0 0,0 0-1 0 0,-1 1 1 0 0,1 0-1 0 0,1-1 0 0 0,-1 1 1 0 0,0 0-1 0 0,1-1 1 0 0,0 1-1 0 0,0 5 0 0 0,0-7-363 0 0,1 1-1 0 0,0 0 1 0 0,0-1 0 0 0,0 1-1 0 0,1 0 1 0 0,-1-1-1 0 0,1 0 1 0 0,-1 1-1 0 0,1-1 1 0 0,0 0-1 0 0,-1 0 1 0 0,1 0-1 0 0,0 0 1 0 0,1 0 0 0 0,-1 0-1 0 0,0-1 1 0 0,0 1-1 0 0,1-1 1 0 0,-1 1-1 0 0,1-1 1 0 0,0 0-1 0 0,2 1 1 0 0,8 3 102 0 0,1 0-1 0 0,-1-1 1 0 0,1 0 0 0 0,-1-1-1 0 0,25 2 1 0 0,-35-5-203 0 0,1 0 1 0 0,-1 0-1 0 0,1 0 1 0 0,-1-1-1 0 0,0 1 0 0 0,1-1 1 0 0,-1 0-1 0 0,0 0 0 0 0,0 0 1 0 0,1 0-1 0 0,-1 0 0 0 0,6-4 1 0 0,-8 4-14 0 0,1-1 1 0 0,-1 0 0 0 0,1 1-1 0 0,-1-1 1 0 0,1 0 0 0 0,-1 0 0 0 0,0 0-1 0 0,0 1 1 0 0,0-1 0 0 0,0 0-1 0 0,0-1 1 0 0,0 1 0 0 0,-1 0-1 0 0,1 0 1 0 0,-1 0 0 0 0,1 0-1 0 0,-1-1 1 0 0,0 1 0 0 0,0 0-1 0 0,0 0 1 0 0,0 0 0 0 0,-1-3-1 0 0,0-1-93 0 0,0 0-1 0 0,-1 0 1 0 0,1-1-1 0 0,-1 2 1 0 0,-1-1 0 0 0,1 0-1 0 0,-1 0 1 0 0,0 1-1 0 0,-1-1 1 0 0,1 1-1 0 0,-1 0 1 0 0,0 0-1 0 0,-6-6 1 0 0,8 9 115 0 0,1 1 0 0 0,-1-1 0 0 0,0 0 0 0 0,0 1 0 0 0,0-1 0 0 0,1 1 0 0 0,-1-1 0 0 0,-1 1 1 0 0,1 0-1 0 0,0 0 0 0 0,0 0 0 0 0,0 0 0 0 0,-1 0 0 0 0,1 1 0 0 0,0-1 0 0 0,-1 1 0 0 0,1-1 0 0 0,0 1 0 0 0,-1 0 0 0 0,1 0 1 0 0,-1 0-1 0 0,1 0 0 0 0,0 0 0 0 0,-1 1 0 0 0,1-1 0 0 0,-1 1 0 0 0,1 0 0 0 0,0-1 0 0 0,0 1 0 0 0,-1 0 0 0 0,1 0 0 0 0,0 0 1 0 0,0 1-1 0 0,0-1 0 0 0,0 1 0 0 0,-3 2 0 0 0,-1 3 63 0 0,0 1 0 0 0,0 0 1 0 0,1 0-1 0 0,0 1 0 0 0,0-1 1 0 0,1 1-1 0 0,0 0 0 0 0,1 0 1 0 0,0 1-1 0 0,0-1 0 0 0,1 1 1 0 0,0-1-1 0 0,1 1 0 0 0,-1 14 0 0 0,1-13-119 0 0,1 0 0 0 0,0 0 0 0 0,1 0 0 0 0,0 1 0 0 0,1-1 0 0 0,0 0 0 0 0,0 0 0 0 0,2 0 0 0 0,-1-1 0 0 0,1 1 0 0 0,1-1 0 0 0,7 14 0 0 0,-11-23-50 0 0,15 18-4707 0 0,-3-14-3442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0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9874 0 0,'1'0'360'0'0,"0"0"1"0"0,-1 0-1 0 0,1 0 1 0 0,0 1-1 0 0,0-1 0 0 0,0 0 1 0 0,-1 0-1 0 0,1 0 0 0 0,0 1 1 0 0,0-1-1 0 0,-1 0 0 0 0,1 1 1 0 0,0-1-1 0 0,0 1 0 0 0,-1-1 1 0 0,1 1-1 0 0,0-1 1 0 0,-1 1-1 0 0,1-1 0 0 0,-1 1 1 0 0,1 0-1 0 0,-1-1 0 0 0,1 1 1 0 0,-1 0-1 0 0,0-1 0 0 0,1 2 1 0 0,3 25 3015 0 0,-4-20-3184 0 0,-1 1 0 0 0,0-1-1 0 0,-1 0 1 0 0,0 0 0 0 0,-3 10-1 0 0,1-10-252 0 0,1 1-1 0 0,-1-1 1 0 0,-1 0-1 0 0,1 0 1 0 0,-1 0-1 0 0,0-1 1 0 0,-1 0-1 0 0,0 0 0 0 0,0 0 1 0 0,0-1-1 0 0,0 0 1 0 0,-1 0-1 0 0,0 0 1 0 0,0-1-1 0 0,0 0 0 0 0,-1 0 1 0 0,1-1-1 0 0,-1 0 1 0 0,0 0-1 0 0,0-1 1 0 0,0 0-1 0 0,0 0 0 0 0,-12 0 1 0 0,48-4 732 0 0,0-1 0 0 0,0-2 1 0 0,29-7-1 0 0,6-2-3613 0 0,-1 5-5738 0 0,-56 9 4779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52 303 10898 0 0,'-3'5'1381'0'0,"0"1"-1"0"0,0 0 1 0 0,0 0-1 0 0,1 0 1 0 0,0 0-1 0 0,-3 10 1 0 0,4-10-858 0 0,1-1 0 0 0,-1 1 0 0 0,1-1 0 0 0,0 1 0 0 0,0-1 1 0 0,1 1-1 0 0,1 9 0 0 0,-1-11-462 0 0,0-1 0 0 0,0 1-1 0 0,1 0 1 0 0,-1-1 0 0 0,1 1 0 0 0,0-1 0 0 0,0 1-1 0 0,0-1 1 0 0,1 0 0 0 0,-1 0 0 0 0,1 0-1 0 0,-1 0 1 0 0,1 0 0 0 0,0-1 0 0 0,0 1 0 0 0,0-1-1 0 0,1 0 1 0 0,-1 0 0 0 0,0 0 0 0 0,1 0 0 0 0,0-1-1 0 0,-1 1 1 0 0,1-1 0 0 0,0 0 0 0 0,-1 0 0 0 0,6 0-1 0 0,-6 0-48 0 0,1-1 0 0 0,-1 1 0 0 0,0-1 0 0 0,1 0-1 0 0,-1 0 1 0 0,1 0 0 0 0,-1 0 0 0 0,0-1 0 0 0,1 1-1 0 0,-1-1 1 0 0,0 0 0 0 0,0 0 0 0 0,0 0 0 0 0,1-1-1 0 0,-1 1 1 0 0,0-1 0 0 0,0 0 0 0 0,-1 1 0 0 0,1-1-1 0 0,0-1 1 0 0,-1 1 0 0 0,1 0 0 0 0,-1 0 0 0 0,0-1 0 0 0,1 0-1 0 0,-1 1 1 0 0,-1-1 0 0 0,1 0 0 0 0,0 0 0 0 0,-1 0-1 0 0,1 0 1 0 0,-1 0 0 0 0,0 0 0 0 0,0-1 0 0 0,0 1-1 0 0,0 0 1 0 0,-1-1 0 0 0,1 1 0 0 0,-1 0 0 0 0,0-1-1 0 0,0 1 1 0 0,0 0 0 0 0,-1-1 0 0 0,1 1 0 0 0,-1-1-1 0 0,0 1 1 0 0,1 0 0 0 0,-2 0 0 0 0,1 0 0 0 0,0-1 0 0 0,-1 1-1 0 0,1 0 1 0 0,-1 0 0 0 0,0 1 0 0 0,0-1 0 0 0,0 0-1 0 0,0 1 1 0 0,0-1 0 0 0,-1 1 0 0 0,1 0 0 0 0,-5-3-1 0 0,2 2 37 0 0,0 0-1 0 0,0 1 0 0 0,-1 0 0 0 0,1 0 0 0 0,-1 0 0 0 0,1 1 1 0 0,-1-1-1 0 0,0 1 0 0 0,1 1 0 0 0,-1-1 0 0 0,0 1 0 0 0,0 0 0 0 0,-9 1 1 0 0,10 0-111 0 0,0-1-1 0 0,1 1 1 0 0,-1 0 0 0 0,1 0 0 0 0,-1 1 0 0 0,1-1 0 0 0,0 1 0 0 0,-1 0 0 0 0,1 0 0 0 0,0 0 0 0 0,0 1 0 0 0,0-1 0 0 0,1 1 0 0 0,-1 0 0 0 0,1 0 0 0 0,-1 1 0 0 0,-4 5 0 0 0,8-8-222 0 0,-1 0-1 0 0,1 0 1 0 0,-1 0 0 0 0,1 0 0 0 0,0 0 0 0 0,-1 0 0 0 0,1 0 0 0 0,0 0 0 0 0,0 0 0 0 0,-1 0 0 0 0,1 0-1 0 0,0 0 1 0 0,0 1 0 0 0,0-1 0 0 0,1 0 0 0 0,-1 0 0 0 0,0 2 0 0 0,1 4-5683 0 0</inkml:trace>
  <inkml:trace contextRef="#ctx0" brushRef="#br0" timeOffset="1">217 34 15675 0 0,'3'-3'1337'0'0,"1"0"-1"0"0,0 0 1 0 0,-1 1-1 0 0,1-1 1 0 0,1 1 0 0 0,-1-1-1 0 0,5-1 1 0 0,-3 2-937 0 0,1 0 1 0 0,-1 0 0 0 0,0 1 0 0 0,1 0 0 0 0,7-1-1 0 0,-10 2-523 0 0,0-1-1 0 0,1 1 0 0 0,-1 0 1 0 0,1 1-1 0 0,-1-1 0 0 0,0 1 1 0 0,1 0-1 0 0,-1 0 0 0 0,0 0 1 0 0,0 0-1 0 0,0 1 1 0 0,0 0-1 0 0,0 0 0 0 0,0 0 1 0 0,0 0-1 0 0,0 0 0 0 0,-1 1 1 0 0,5 4-1 0 0,-7-7-221 0 0,-1 1 1 0 0,0 0-1 0 0,1-1 0 0 0,-1 1 1 0 0,0 0-1 0 0,1-1 0 0 0,-1 1 1 0 0,0 0-1 0 0,0 0 0 0 0,1-1 0 0 0,-1 1 1 0 0,0 0-1 0 0,0 0 0 0 0,0 0 1 0 0,0-1-1 0 0,0 1 0 0 0,0 0 1 0 0,0 0-1 0 0,-1-1 0 0 0,1 1 1 0 0,0 0-1 0 0,0 0 0 0 0,-1-1 1 0 0,1 1-1 0 0,0 0 0 0 0,-1-1 1 0 0,1 1-1 0 0,0 0 0 0 0,-1-1 0 0 0,1 1 1 0 0,-1 0-1 0 0,1-1 0 0 0,-1 1 1 0 0,0-1-1 0 0,1 1 0 0 0,-1-1 1 0 0,1 0-1 0 0,-1 1 0 0 0,0-1 1 0 0,1 1-1 0 0,-1-1 0 0 0,0 0 1 0 0,0 0-1 0 0,1 1 0 0 0,-3-1 1 0 0,-9 6-6143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1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30 8762 0 0,'-19'7'11070'0'0,"19"-7"-10993"0"0,0 0-1 0 0,0 1 1 0 0,0-1-1 0 0,0 0 1 0 0,1 0 0 0 0,-1 0-1 0 0,0 0 1 0 0,0 0-1 0 0,0 0 1 0 0,0 0 0 0 0,0 0-1 0 0,0 0 1 0 0,0 0-1 0 0,0 0 1 0 0,1 0 0 0 0,-1 0-1 0 0,0 0 1 0 0,0-1-1 0 0,4 2 302 0 0,0 0 1 0 0,0 0-1 0 0,-1-1 0 0 0,1 0 0 0 0,0 0 0 0 0,0 0 0 0 0,4-1 0 0 0,22-4 450 0 0,-17 2-695 0 0,0 1 1 0 0,0 0-1 0 0,1 1 1 0 0,-1 0-1 0 0,22 3 0 0 0,-34-2-127 0 0,-1 0 0 0 0,1 0 0 0 0,-1 0 0 0 0,1 0 0 0 0,-1 0 0 0 0,0 0 0 0 0,1 0 0 0 0,-1 0 0 0 0,1 0 0 0 0,-1 0 0 0 0,1 1 0 0 0,-1-1-1 0 0,0 0 1 0 0,1 0 0 0 0,-1 0 0 0 0,0 1 0 0 0,1-1 0 0 0,-1 0 0 0 0,0 1 0 0 0,1-1 0 0 0,-1 0 0 0 0,0 1 0 0 0,0-1 0 0 0,1 0 0 0 0,-1 1 0 0 0,0-1 0 0 0,0 0 0 0 0,0 1 0 0 0,1-1 0 0 0,-1 1 0 0 0,0 0-1 0 0,-7 12 47 0 0,-25 15-62 0 0,25-22 54 0 0,-3 2 73 0 0,1 0 0 0 0,1 1-1 0 0,-1 0 1 0 0,1 1-1 0 0,1-1 1 0 0,-1 2 0 0 0,-6 12-1 0 0,13-20-97 0 0,-1 0 0 0 0,1 1 0 0 0,-1-1 1 0 0,1 0-1 0 0,0 1 0 0 0,0-1 0 0 0,0 0 0 0 0,1 1 0 0 0,-1-1 0 0 0,1 1 0 0 0,0-1 0 0 0,0 1 0 0 0,0-1 0 0 0,1 1 0 0 0,-1-1 0 0 0,1 1 0 0 0,-1-1 0 0 0,1 1 0 0 0,1-1 0 0 0,-1 0 0 0 0,0 1 0 0 0,1-1 0 0 0,-1 0 0 0 0,1 0 0 0 0,0 0 0 0 0,0 0 0 0 0,0 0 0 0 0,1-1 0 0 0,-1 1 0 0 0,4 2 0 0 0,-5-3-14 0 0,0-1 0 0 0,1 0 0 0 0,-1 1 0 0 0,1-1 0 0 0,-1 0 1 0 0,0 0-1 0 0,1 0 0 0 0,0 0 0 0 0,-1-1 0 0 0,1 1 0 0 0,0 0 0 0 0,-1-1 0 0 0,1 1 0 0 0,0-1 0 0 0,0 1 0 0 0,0-1 0 0 0,-1 0 0 0 0,1 0 0 0 0,0 0 0 0 0,0 0 0 0 0,0 0 0 0 0,-1 0 0 0 0,4-1 0 0 0,-3 0 5 0 0,0 0 0 0 0,0 0 0 0 0,0-1 0 0 0,0 1 0 0 0,0-1 0 0 0,0 1 0 0 0,0-1 0 0 0,0 0 0 0 0,0 0 0 0 0,-1 0 0 0 0,1 0 0 0 0,-1 0 1 0 0,0 0-1 0 0,3-4 0 0 0,1-5 15 0 0,-1-1 0 0 0,0 1 1 0 0,0-1-1 0 0,-1 0 1 0 0,2-19-1 0 0,-4 15-231 0 0,-1 1-1 0 0,-1-1 0 0 0,0 0 0 0 0,-1 0 1 0 0,-7-27-1 0 0,0-2-7120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1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10722 0 0,'23'17'9257'0'0,"-7"7"-3628"0"0,-13-17-5115 0 0,0 0 0 0 0,0 0 0 0 0,-1 0 0 0 0,0 0 0 0 0,-1 0 0 0 0,2 10 0 0 0,-2-3-642 0 0,-1 0 0 0 0,0 0 0 0 0,-1-1 0 0 0,0 1 0 0 0,-1 0 0 0 0,-7 24 0 0 0,15-42 46 0 0,0 0-1 0 0,0 0 1 0 0,0 0-1 0 0,0 1 1 0 0,1 0-1 0 0,-1 0 1 0 0,11-2-1 0 0,32-16-4810 0 0,-49 21 4534 0 0,4-5-3949 0 0,-4 5 3949 0 0,0-1 0 0 0,0 1 0 0 0,0-1 0 0 0,1 1 0 0 0,-1-1 0 0 0,0 1 0 0 0,0-1 0 0 0,0 0 0 0 0,0 1 0 0 0,0-1 0 0 0,-3-19-2651 0 0,-9-13 3794 0 0,2 8 9769 0 0,9 41-5766 0 0,17 160-2676 0 0,-10-141-4307 0 0,13 44-1 0 0,-17-73 965 0 0,3 11-2883 0 0,0-8-3038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5:18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88 7017 0 0,'-18'-3'5666'0'0,"10"3"-2372"0"0,8 4-42 0 0,4-6-2779 0 0,0 0 0 0 0,0-1-1 0 0,0 0 1 0 0,-1 0-1 0 0,7-6 1 0 0,-6 5-302 0 0,0 0 1 0 0,1 0-1 0 0,0 1 1 0 0,-1 0 0 0 0,1 0-1 0 0,1 1 1 0 0,-1-1-1 0 0,0 1 1 0 0,1 0-1 0 0,-1 0 1 0 0,1 1 0 0 0,-1 0-1 0 0,1 0 1 0 0,0 0-1 0 0,-1 1 1 0 0,7 0 0 0 0,11 0 210 0 0,0 2 0 0 0,40 9 0 0 0,-17-3-156 0 0,-39-7-200 0 0,272 34 500 0 0,-228-33-483 0 0,0-1 0 0 0,0-2 0 0 0,78-13 0 0 0,-104 9 67 0 0,0 2 0 0 0,0 0 0 0 0,0 2 0 0 0,0 1-1 0 0,1 1 1 0 0,44 7 0 0 0,-67-7-56 0 0,1 0 0 0 0,-1-1 0 0 0,0 0 0 0 0,1 0 0 0 0,-1 0 0 0 0,1 0 0 0 0,-1 0-1 0 0,1-1 1 0 0,-1 1 0 0 0,0-1 0 0 0,7-2 0 0 0,-9 2-137 0 0,0 1 0 0 0,0-1-1 0 0,-1 0 1 0 0,1 1 0 0 0,0-1 0 0 0,0 0 0 0 0,-1 0 0 0 0,1 1-1 0 0,0-1 1 0 0,-1 0 0 0 0,1 0 0 0 0,-1 0 0 0 0,1 0 0 0 0,-1 0-1 0 0,1 0 1 0 0,-1 0 0 0 0,0 0 0 0 0,1 0 0 0 0,-1 0 0 0 0,0 0-1 0 0,0 0 1 0 0,0 0 0 0 0,0-1 0 0 0,0 1 0 0 0,0 0 0 0 0,0 0-1 0 0,0 0 1 0 0,0 0 0 0 0,0 0 0 0 0,-1 0 0 0 0,1 0 0 0 0,-1 0-1 0 0,1 0 1 0 0,0 0 0 0 0,-1 0 0 0 0,1 0 0 0 0,-1 0 0 0 0,0 0-1 0 0,1 0 1 0 0,-2-1 0 0 0,-8-16-9056 0 0,0 6 59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2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19396 0 0,'1'1'183'0'0,"-1"0"-1"0"0,1 0 0 0 0,0 0 1 0 0,0 0-1 0 0,-1 0 1 0 0,1 0-1 0 0,0-1 0 0 0,0 1 1 0 0,0 0-1 0 0,0 0 1 0 0,0-1-1 0 0,0 1 0 0 0,0-1 1 0 0,0 1-1 0 0,0-1 1 0 0,0 0-1 0 0,0 1 0 0 0,0-1 1 0 0,1 0-1 0 0,-1 0 1 0 0,0 1-1 0 0,0-1 1 0 0,2 0-1 0 0,33-1 228 0 0,-29 0-43 0 0,6 0-21 0 0,40-2 315 0 0,-50 3-588 0 0,0 0 0 0 0,1 1 0 0 0,-1-1 0 0 0,0 1 0 0 0,1-1 1 0 0,-1 1-1 0 0,0 0 0 0 0,0 0 0 0 0,0 0 0 0 0,0 0 0 0 0,6 4 0 0 0,-9-5-60 0 0,0 1 1 0 0,0-1-1 0 0,0 0 0 0 0,0 1 0 0 0,0-1 1 0 0,0 0-1 0 0,0 1 0 0 0,0-1 1 0 0,0 0-1 0 0,-1 1 0 0 0,1-1 1 0 0,0 0-1 0 0,0 1 0 0 0,0-1 1 0 0,0 0-1 0 0,-1 0 0 0 0,1 1 0 0 0,0-1 1 0 0,0 0-1 0 0,0 0 0 0 0,-1 0 1 0 0,1 1-1 0 0,0-1 0 0 0,0 0 1 0 0,-1 0-1 0 0,1 0 0 0 0,0 1 0 0 0,-1-1 1 0 0,1 0-1 0 0,0 0 0 0 0,-1 0 1 0 0,1 0-1 0 0,0 0 0 0 0,-1 0 1 0 0,1 0-1 0 0,0 0 0 0 0,-1 0 0 0 0,1 0 1 0 0,0 0-1 0 0,0 0 0 0 0,-1 0 1 0 0,1 0-1 0 0,0 0 0 0 0,-1 0 1 0 0,-22 4 54 0 0,21-4-38 0 0,-11 2 75 0 0,-1 1 0 0 0,1 1 0 0 0,0 0 0 0 0,-1 1 0 0 0,2 0-1 0 0,-1 1 1 0 0,1 1 0 0 0,-23 15 0 0 0,31-19-44 0 0,1 0 0 0 0,-1 0-1 0 0,1 1 1 0 0,-1-1 0 0 0,1 1 0 0 0,0 0 0 0 0,0 0 0 0 0,1 0 0 0 0,-1 0 0 0 0,1 0 0 0 0,0 1 0 0 0,-2 6-1 0 0,3-7-27 0 0,0 0 0 0 0,1 0-1 0 0,0 0 1 0 0,0 0 0 0 0,0-1 0 0 0,0 1-1 0 0,0 0 1 0 0,1 0 0 0 0,0 0-1 0 0,-1 0 1 0 0,2-1 0 0 0,-1 1-1 0 0,0 0 1 0 0,1-1 0 0 0,-1 1-1 0 0,1-1 1 0 0,4 6 0 0 0,-3-5-35 0 0,1 0 1 0 0,-1 0 0 0 0,1-1 0 0 0,0 1 0 0 0,0-1-1 0 0,0 0 1 0 0,0 0 0 0 0,0-1 0 0 0,0 1 0 0 0,1-1 0 0 0,0 0-1 0 0,-1 0 1 0 0,1 0 0 0 0,0-1 0 0 0,0 0 0 0 0,0 0-1 0 0,0 0 1 0 0,0 0 0 0 0,0-1 0 0 0,5 0 0 0 0,-2 0-213 0 0,0 0 1 0 0,-1 0-1 0 0,1-1 1 0 0,0 0-1 0 0,-1-1 1 0 0,1 0-1 0 0,-1 0 1 0 0,0 0-1 0 0,1-1 1 0 0,-1 0-1 0 0,0-1 1 0 0,10-6-1 0 0,-15 4-857 0 0,-11 5 533 0 0,-12 2 256 0 0,18 1 352 0 0,-1-1 0 0 0,0 1 1 0 0,0 0-1 0 0,1 0 0 0 0,-1 0 0 0 0,1 1 0 0 0,0-1 1 0 0,0 1-1 0 0,0-1 0 0 0,0 1 0 0 0,0 0 1 0 0,0 0-1 0 0,1 1 0 0 0,-1-1 0 0 0,1 1 0 0 0,-3 5 1 0 0,-1 5 286 0 0,1 1-1 0 0,0-1 1 0 0,-3 21 0 0 0,6-24-265 0 0,-1 1 0 0 0,0-1-1 0 0,-1 0 1 0 0,0 0 0 0 0,-11 20-1 0 0,88-49 1271 0 0,-66 16-1380 0 0,5-3-51 0 0,0 1-1 0 0,0 1 0 0 0,0 0 0 0 0,1 1 1 0 0,-1 0-1 0 0,1 1 0 0 0,-1 0 1 0 0,1 1-1 0 0,18 2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5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52 4385 0 0,'-13'-15'5794'0'0,"10"12"-5578"0"0,1 0-1 0 0,0 0 1 0 0,-1 0 0 0 0,1 1 0 0 0,-1-1 0 0 0,0 1-1 0 0,-5-3 1 0 0,6 3 375 0 0,-1 0-1 0 0,0 1 1 0 0,1 0-1 0 0,-1-1 0 0 0,0 1 1 0 0,0 0-1 0 0,0 0 1 0 0,0 1-1 0 0,0-1 1 0 0,0 1-1 0 0,0-1 1 0 0,0 1-1 0 0,0 0 1 0 0,0 0-1 0 0,0 0 0 0 0,-5 2 1 0 0,4-1-282 0 0,0 0 0 0 0,0 1 0 0 0,1 0 0 0 0,-1 0 1 0 0,0 0-1 0 0,1 1 0 0 0,0-1 0 0 0,-1 1 0 0 0,1-1 0 0 0,0 1 0 0 0,0 0 0 0 0,-2 4 1 0 0,-2 0-203 0 0,1 1 0 0 0,1 0 0 0 0,-1 0 0 0 0,1 0 0 0 0,1 1 1 0 0,-1 0-1 0 0,1 0 0 0 0,1 0 0 0 0,0 0 0 0 0,0 0 0 0 0,-1 13 1 0 0,3-18-108 0 0,1 0 1 0 0,0 0 0 0 0,0 1 0 0 0,0-1 0 0 0,1 0-1 0 0,0 1 1 0 0,-1-1 0 0 0,1 0 0 0 0,1 0 0 0 0,-1 0-1 0 0,1 0 1 0 0,0 0 0 0 0,-1 0 0 0 0,2 0-1 0 0,-1-1 1 0 0,0 1 0 0 0,1-1 0 0 0,0 0 0 0 0,-1 1-1 0 0,1-1 1 0 0,0 0 0 0 0,1-1 0 0 0,-1 1 0 0 0,1 0-1 0 0,-1-1 1 0 0,1 0 0 0 0,6 3 0 0 0,-4-2-4 0 0,0 0 0 0 0,1-1 0 0 0,-1 0 1 0 0,0 0-1 0 0,1 0 0 0 0,0-1 0 0 0,-1 0 1 0 0,1 0-1 0 0,0-1 0 0 0,-1 1 0 0 0,1-2 0 0 0,0 1 1 0 0,-1-1-1 0 0,1 0 0 0 0,-1 0 0 0 0,1-1 0 0 0,7-2 1 0 0,-10 2-4 0 0,-1 1 0 0 0,0-1 0 0 0,1 0 0 0 0,-1 0 0 0 0,0 0 0 0 0,0-1 0 0 0,0 1 0 0 0,0-1 0 0 0,0 1 0 0 0,-1-1 0 0 0,1 0 0 0 0,-1 0 0 0 0,0 0 0 0 0,0 0 0 0 0,0-1 0 0 0,0 1 0 0 0,0-1 0 0 0,-1 1 1 0 0,0-1-1 0 0,1 1 0 0 0,-1-1 0 0 0,-1 0 0 0 0,1 0 0 0 0,0 1 0 0 0,-1-1 0 0 0,0 0 0 0 0,0 0 0 0 0,0 0 0 0 0,0 1 0 0 0,-2-9 0 0 0,1 5-21 0 0,-1 1 0 0 0,1-1 0 0 0,-1 0 0 0 0,0 1 0 0 0,-1-1 0 0 0,1 1 0 0 0,-1 0 0 0 0,-1-1 0 0 0,1 1 0 0 0,-1 1 0 0 0,0-1 0 0 0,0 1 0 0 0,-10-10 0 0 0,11 12 24 0 0,0 1 0 0 0,0 0 0 0 0,0 0 0 0 0,-1 0 0 0 0,1 1 0 0 0,0-1 0 0 0,-1 1 0 0 0,0 0 0 0 0,1 0-1 0 0,-1 0 1 0 0,0 0 0 0 0,1 1 0 0 0,-1-1 0 0 0,0 1 0 0 0,0 0 0 0 0,1 0 0 0 0,-1 0 0 0 0,0 1 0 0 0,0 0-1 0 0,1-1 1 0 0,-1 1 0 0 0,1 0 0 0 0,-1 1 0 0 0,0-1 0 0 0,1 0 0 0 0,-6 5 0 0 0,7-5-98 0 0,0 0 0 0 0,0 0 0 0 0,0 0 0 0 0,0 0 0 0 0,1 0 0 0 0,-1 0 0 0 0,1 1 0 0 0,-1-1 0 0 0,1 1 0 0 0,-1-1 0 0 0,1 1 0 0 0,0 0 0 0 0,0 0 0 0 0,0-1 0 0 0,0 1 0 0 0,0 0 0 0 0,0 0 0 0 0,0 0 0 0 0,0 0 0 0 0,1 0 0 0 0,-1 0 1 0 0,1 0-1 0 0,0 0 0 0 0,-1 4 0 0 0,8 20-4531 0 0,12-1-3593 0 0,-4-10 1897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10506 0 0,'2'11'9721'0'0,"1"4"-3956"0"0,-1 7-2810 0 0,1 16-3406 0 0,4 29 200 0 0,-4-42 263 0 0,-1-3-61 0 0,1 0 1 0 0,1-1-1 0 0,0 1 0 0 0,2-1 0 0 0,12 30 1 0 0,-11-43-965 0 0,-1-28-13015 0 0,-5 11 6497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6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73 7050 0 0,'-4'-5'1436'0'0,"1"-1"0"0"0,-1 1 1 0 0,0 1-1 0 0,-1-1 1 0 0,1 0-1 0 0,-8-5 1 0 0,11 9-1236 0 0,0 1 0 0 0,0-1 1 0 0,-1 1-1 0 0,1-1 0 0 0,0 1 0 0 0,0-1 1 0 0,0 1-1 0 0,-1 0 0 0 0,1 0 0 0 0,0-1 1 0 0,-1 1-1 0 0,1 0 0 0 0,0 0 0 0 0,-1 0 0 0 0,1 0 1 0 0,0 1-1 0 0,0-1 0 0 0,-1 0 0 0 0,1 0 1 0 0,0 1-1 0 0,0-1 0 0 0,-1 1 0 0 0,1-1 1 0 0,0 1-1 0 0,0-1 0 0 0,0 1 0 0 0,0 0 1 0 0,0 0-1 0 0,0 0 0 0 0,0-1 0 0 0,0 1 1 0 0,0 0-1 0 0,0 0 0 0 0,0 0 0 0 0,1 0 1 0 0,-1 1-1 0 0,0-1 0 0 0,0 1 0 0 0,-2 4-76 0 0,0-1 0 0 0,0 1-1 0 0,1 0 1 0 0,-1 0 0 0 0,1 0-1 0 0,1 0 1 0 0,-1 0-1 0 0,1 0 1 0 0,0 0 0 0 0,1 1-1 0 0,-1-1 1 0 0,1 0 0 0 0,2 11-1 0 0,-2-13-119 0 0,0 1-1 0 0,1-1 1 0 0,-1 0 0 0 0,1 0-1 0 0,0-1 1 0 0,1 1-1 0 0,-1 0 1 0 0,1 0-1 0 0,-1 0 1 0 0,1-1-1 0 0,0 1 1 0 0,1-1 0 0 0,-1 0-1 0 0,1 1 1 0 0,-1-1-1 0 0,1 0 1 0 0,0 0-1 0 0,0-1 1 0 0,0 1-1 0 0,0-1 1 0 0,1 1-1 0 0,3 1 1 0 0,-5-3-7 0 0,1 0 0 0 0,-1 0 0 0 0,0 0 1 0 0,0 0-1 0 0,0-1 0 0 0,0 1 0 0 0,1-1 0 0 0,-1 0 0 0 0,0 0 0 0 0,1 0 0 0 0,-1 0 0 0 0,0 0 0 0 0,0 0 1 0 0,1 0-1 0 0,-1-1 0 0 0,0 1 0 0 0,0-1 0 0 0,0 0 0 0 0,1 0 0 0 0,-1 0 0 0 0,0 0 0 0 0,0 0 1 0 0,0 0-1 0 0,0 0 0 0 0,-1 0 0 0 0,1-1 0 0 0,0 1 0 0 0,0-1 0 0 0,-1 0 0 0 0,1 1 0 0 0,-1-1 1 0 0,0 0-1 0 0,1 0 0 0 0,-1 0 0 0 0,0 0 0 0 0,0 0 0 0 0,0 0 0 0 0,0 0 0 0 0,1-4 0 0 0,1-2-5 0 0,-1-1 0 0 0,0 1 0 0 0,0-1 0 0 0,0 0 0 0 0,-1 0-1 0 0,-1 1 1 0 0,1-1 0 0 0,-3-17 0 0 0,1 20 6 0 0,-1 0-1 0 0,0 0 0 0 0,0 0 1 0 0,0 0-1 0 0,-1 1 1 0 0,0-1-1 0 0,0 1 1 0 0,0-1-1 0 0,-1 1 1 0 0,0 0-1 0 0,0 1 1 0 0,-7-8-1 0 0,10 11-23 0 0,-1-1 1 0 0,1 1-1 0 0,0 0 0 0 0,-1 0 0 0 0,1 0 0 0 0,-1 0 1 0 0,1 0-1 0 0,-1 0 0 0 0,1 0 0 0 0,-1 1 0 0 0,0-1 0 0 0,1 1 1 0 0,-1-1-1 0 0,0 1 0 0 0,0-1 0 0 0,1 1 0 0 0,-1 0 1 0 0,0 0-1 0 0,0 0 0 0 0,1 0 0 0 0,-1 0 0 0 0,0 0 0 0 0,0 1 1 0 0,1-1-1 0 0,-1 1 0 0 0,0-1 0 0 0,0 1 0 0 0,1-1 1 0 0,-1 1-1 0 0,1 0 0 0 0,-1 0 0 0 0,1 0 0 0 0,-1 0 1 0 0,1 0-1 0 0,-1 0 0 0 0,1 0 0 0 0,0 0 0 0 0,0 1 0 0 0,-1-1 1 0 0,1 1-1 0 0,0-1 0 0 0,0 0 0 0 0,0 1 0 0 0,1 0 1 0 0,-1-1-1 0 0,0 1 0 0 0,0 2 0 0 0,-1-1-369 0 0,1 0-1 0 0,0 0 0 0 0,0 0 1 0 0,1 0-1 0 0,-1 0 1 0 0,0 0-1 0 0,1 0 1 0 0,0 0-1 0 0,0 0 1 0 0,0 0-1 0 0,0 5 0 0 0,0-6-179 0 0,1-1-1 0 0,-1 1 1 0 0,0-1-1 0 0,1 1 0 0 0,-1-1 1 0 0,1 0-1 0 0,0 1 1 0 0,-1-1-1 0 0,1 1 0 0 0,0-1 1 0 0,0 0-1 0 0,0 0 1 0 0,0 1-1 0 0,0-1 0 0 0,2 1 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10906 0 0,'4'9'10364'0'0,"-2"15"-8400"0"0,-1-17-1062 0 0,11 70 702 0 0,1 12-2129 0 0,-7-30-5198 0 0,-8-47-2463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7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14923 0 0,'-1'6'891'0'0,"1"1"0"0"0,-1-1 1 0 0,1 1-1 0 0,0 0 0 0 0,0-1 0 0 0,1 1 0 0 0,2 7 0 0 0,-2-8-414 0 0,1 0 0 0 0,0 0 0 0 0,0 0-1 0 0,1 0 1 0 0,0 0 0 0 0,6 10-1 0 0,-5-12-520 0 0,-1 1 0 0 0,1 0-1 0 0,0-1 1 0 0,0 0-1 0 0,0 0 1 0 0,1 0 0 0 0,-1-1-1 0 0,1 1 1 0 0,0-1 0 0 0,0 0-1 0 0,0 0 1 0 0,1-1-1 0 0,-1 0 1 0 0,1 0 0 0 0,-1 0-1 0 0,1 0 1 0 0,0-1-1 0 0,-1 0 1 0 0,1 0 0 0 0,0-1-1 0 0,0 0 1 0 0,0 0-1 0 0,0 0 1 0 0,0 0 0 0 0,-1-1-1 0 0,1 0 1 0 0,8-3-1 0 0,30-14-3912 0 0,-4-8-3969 0 0,-21 10 696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19164 0 0,'-1'2'277'0'0,"0"-1"1"0"0,0 0-1 0 0,0 0 0 0 0,0 1 1 0 0,0-1-1 0 0,0 0 0 0 0,1 1 0 0 0,-1-1 1 0 0,0 1-1 0 0,1-1 0 0 0,-1 1 1 0 0,1 2-1 0 0,0-4-213 0 0,0 1 0 0 0,0-1 0 0 0,0 1 0 0 0,0 0 0 0 0,0-1 1 0 0,0 1-1 0 0,0-1 0 0 0,0 1 0 0 0,1 0 0 0 0,-1-1 0 0 0,0 1 0 0 0,0-1 0 0 0,1 1 1 0 0,-1-1-1 0 0,0 1 0 0 0,1-1 0 0 0,-1 1 0 0 0,1-1 0 0 0,-1 1 0 0 0,0-1 0 0 0,1 0 0 0 0,0 1 1 0 0,3 1-19 0 0,1 0 0 0 0,-1 0 0 0 0,1 0 1 0 0,-1-1-1 0 0,1 0 0 0 0,8 1 0 0 0,-7 0 64 0 0,1-1-89 0 0,49 7 166 0 0,-53-8-236 0 0,0 0 0 0 0,0 1-1 0 0,0-2 1 0 0,1 1 0 0 0,-1 0-1 0 0,0-1 1 0 0,0 1 0 0 0,0-1-1 0 0,0 0 1 0 0,0 0 0 0 0,0 0-1 0 0,0 0 1 0 0,0-1-1 0 0,4-2 1 0 0,-7 4 37 0 0,1 0-1 0 0,-1 0 1 0 0,0 0 0 0 0,0 0-1 0 0,0-1 1 0 0,1 1 0 0 0,-1 0-1 0 0,0 0 1 0 0,0 0 0 0 0,0 0-1 0 0,0-1 1 0 0,1 1 0 0 0,-1 0-1 0 0,0 0 1 0 0,0 0 0 0 0,0-1-1 0 0,0 1 1 0 0,0 0-1 0 0,0 0 1 0 0,0-1 0 0 0,0 1-1 0 0,0 0 1 0 0,0 0 0 0 0,0-1-1 0 0,0 1 1 0 0,0 0 0 0 0,0 0-1 0 0,0-1 1 0 0,0 1 0 0 0,0 0-1 0 0,0 0 1 0 0,0-1 0 0 0,0 1-1 0 0,0 0 1 0 0,0 0 0 0 0,0 0-1 0 0,0-1 1 0 0,0 1-1 0 0,-1 0 1 0 0,-10-6-156 0 0,-14 2 11 0 0,16 4 185 0 0,1 1-1 0 0,0 0 0 0 0,0 0 0 0 0,-1 1 0 0 0,1 0 0 0 0,1 0 1 0 0,-1 1-1 0 0,0 0 0 0 0,0 1 0 0 0,1-1 0 0 0,0 1 1 0 0,0 1-1 0 0,0-1 0 0 0,0 1 0 0 0,1 1 0 0 0,0-1 0 0 0,-8 10 1 0 0,11-12 22 0 0,0 1 1 0 0,0 0 0 0 0,0 0-1 0 0,1 0 1 0 0,0 0-1 0 0,0 1 1 0 0,0-1 0 0 0,0 0-1 0 0,1 1 1 0 0,0-1 0 0 0,0 1-1 0 0,0 0 1 0 0,0-1 0 0 0,1 1-1 0 0,0 0 1 0 0,0-1-1 0 0,0 1 1 0 0,0 0 0 0 0,1-1-1 0 0,0 1 1 0 0,0 0 0 0 0,0-1-1 0 0,0 1 1 0 0,1-1 0 0 0,0 0-1 0 0,0 1 1 0 0,0-1 0 0 0,0 0-1 0 0,1 0 1 0 0,-1 0-1 0 0,7 6 1 0 0,-3-3-23 0 0,1-1 0 0 0,0 1 0 0 0,0-2 0 0 0,1 1 0 0 0,-1-1 0 0 0,1 0 0 0 0,0 0 0 0 0,1-1 0 0 0,-1 0-1 0 0,1-1 1 0 0,10 4 0 0 0,-15-6-232 0 0,1 1 0 0 0,0-1-1 0 0,-1 0 1 0 0,1 0 0 0 0,0 0-1 0 0,0-1 1 0 0,-1 0 0 0 0,1 0-1 0 0,0 0 1 0 0,0 0 0 0 0,0-1-1 0 0,-1 0 1 0 0,1 0 0 0 0,0 0-1 0 0,-1-1 1 0 0,1 1-1 0 0,-1-1 1 0 0,1 0 0 0 0,-1 0-1 0 0,0-1 1 0 0,0 1 0 0 0,0-1-1 0 0,4-4 1 0 0,-7 6-229 0 0,0 0 1 0 0,0 0-1 0 0,0 0 0 0 0,0 0 1 0 0,0-1-1 0 0,0 1 0 0 0,-1 0 1 0 0,1-1-1 0 0,0 1 0 0 0,-1 0 1 0 0,1-1-1 0 0,-1 1 0 0 0,0-1 1 0 0,1 1-1 0 0,-1-1 0 0 0,0 1 1 0 0,0-1-1 0 0,0 1 0 0 0,0-1 1 0 0,0 1-1 0 0,0-1 0 0 0,-1-1 1 0 0,-3-12-5995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7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12395 0 0,'5'3'1433'0'0,"1"0"0"0"0,0-1 0 0 0,0 0 0 0 0,0-1 0 0 0,0 1 0 0 0,9 0 0 0 0,-8-1-1027 0 0,-1-1 1 0 0,1 0 0 0 0,0-1-1 0 0,0 1 1 0 0,8-3 0 0 0,32-13-4217 0 0,0-7-4907 0 0,-44 22 9142 0 0,0 0 0 0 0,1 0 0 0 0,-1 0 0 0 0,1 0 0 0 0,-1 1 0 0 0,1-1 0 0 0,-1 1 0 0 0,1 0 0 0 0,-1 0 0 0 0,1 1 0 0 0,-1-1 0 0 0,7 2 0 0 0,-7-1-215 0 0,1-1 0 0 0,-1 1 1 0 0,1-1-1 0 0,-1 1 0 0 0,1-1 0 0 0,-1 0 0 0 0,1-1 0 0 0,-1 1 0 0 0,1-1 0 0 0,-1 1 0 0 0,0-1 1 0 0,1 0-1 0 0,2-1 0 0 0,-4-2-575 0 0,-1 1 0 0 0,0 0 1 0 0,-1 0-1 0 0,1-1 0 0 0,-1 1 1 0 0,1-1-1 0 0,-1 1 0 0 0,0 0 1 0 0,0-1-1 0 0,0 1 0 0 0,-1-1 1 0 0,1 1-1 0 0,-2-6 0 0 0,-6-10 4048 0 0,7 32 1610 0 0,1 10-4674 0 0,4 98 1557 0 0,-3-109-2730 0 0,1-1 0 0 0,0 0-1 0 0,1 0 1 0 0,0 0 0 0 0,0-1-1 0 0,1 1 1 0 0,1-1-1 0 0,7 14 1 0 0,2-8-4128 0 0,-1-11-2293 0 0,-4-6 407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8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15643 0 0,'0'1'178'0'0,"0"0"-1"0"0,1 0 1 0 0,-1 0 0 0 0,0-1-1 0 0,0 1 1 0 0,1 0-1 0 0,-1 0 1 0 0,1-1 0 0 0,-1 1-1 0 0,1 0 1 0 0,-1-1-1 0 0,1 1 1 0 0,-1-1-1 0 0,1 1 1 0 0,0 0 0 0 0,-1-1-1 0 0,1 1 1 0 0,0-1-1 0 0,-1 0 1 0 0,1 1-1 0 0,0-1 1 0 0,0 1 0 0 0,-1-1-1 0 0,1 0 1 0 0,0 0-1 0 0,0 1 1 0 0,1-1 0 0 0,31 6 831 0 0,-14-3-80 0 0,-14-2-747 0 0,6 2 78 0 0,-1 0 0 0 0,1 1 1 0 0,0 0-1 0 0,-1 1 1 0 0,15 8-1 0 0,-23-12-240 0 0,-1 1 0 0 0,1-1-1 0 0,0 0 1 0 0,-1 1 0 0 0,1-1-1 0 0,-1 1 1 0 0,0-1 0 0 0,1 1 0 0 0,-1 0-1 0 0,0-1 1 0 0,0 1 0 0 0,0 0 0 0 0,0 0-1 0 0,0 0 1 0 0,-1 0 0 0 0,1 0-1 0 0,-1 0 1 0 0,1 0 0 0 0,-1 0 0 0 0,0 0-1 0 0,1 0 1 0 0,-1 0 0 0 0,0 0 0 0 0,0 0-1 0 0,-1 0 1 0 0,1 1 0 0 0,0-1 0 0 0,-1 0-1 0 0,1 0 1 0 0,-1 0 0 0 0,0 0-1 0 0,0-1 1 0 0,1 1 0 0 0,-1 0 0 0 0,0 0-1 0 0,-3 3 1 0 0,-3 5-2 0 0,0 0 1 0 0,-1-1-1 0 0,-13 13 1 0 0,15-17 2 0 0,0 0 0 0 0,1 1 0 0 0,0 0 0 0 0,0 0 0 0 0,0 1 0 0 0,0-1 0 0 0,1 1 0 0 0,0 0 0 0 0,1 0 0 0 0,-5 13 0 0 0,8-18-14 0 0,0 0 0 0 0,0 0-1 0 0,0 1 1 0 0,0-1 0 0 0,0 0-1 0 0,1 0 1 0 0,-1 0-1 0 0,1 0 1 0 0,0 0 0 0 0,-1 0-1 0 0,1-1 1 0 0,0 1-1 0 0,0 0 1 0 0,0 0 0 0 0,1 0-1 0 0,-1-1 1 0 0,0 1 0 0 0,0-1-1 0 0,1 1 1 0 0,-1-1-1 0 0,1 1 1 0 0,0-1 0 0 0,-1 0-1 0 0,1 0 1 0 0,0 0 0 0 0,0 0-1 0 0,0 0 1 0 0,-1 0-1 0 0,1 0 1 0 0,3 0 0 0 0,1 2-13 0 0,1-1 0 0 0,-1 0 0 0 0,1 0 1 0 0,-1-1-1 0 0,1 0 0 0 0,-1 0 0 0 0,1 0 1 0 0,9-1-1 0 0,-9-1-277 0 0,0 0 1 0 0,0-1 0 0 0,0 0-1 0 0,-1 0 1 0 0,1-1 0 0 0,-1 1-1 0 0,1-1 1 0 0,-1-1 0 0 0,0 1-1 0 0,0-1 1 0 0,8-7 0 0 0,-9 7-753 0 0,0-1 0 0 0,-1 0 1 0 0,1 0-1 0 0,-1 0 1 0 0,0 0-1 0 0,0-1 0 0 0,4-8 1 0 0,1-10-6787 0 0</inkml:trace>
  <inkml:trace contextRef="#ctx0" brushRef="#br0" timeOffset="1">192 128 17580 0 0,'7'0'1472'0'0,"4"0"-504"0"0,2 0-24 0 0,1-1-279 0 0,-1-2-393 0 0,0 0-144 0 0,1 0-64 0 0,-2-1-8 0 0,2-2 8 0 0,-2 2-328 0 0,-1-1-745 0 0,-1 1-879 0 0,-3-1-1193 0 0,-3-2-959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8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14771 0 0,'-3'19'8372'0'0,"6"14"-6626"0"0,-1-15-860 0 0,11 97 820 0 0,-2-12-2827 0 0,-6-36-4968 0 0,-5-66 5805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1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70 104 6945 0 0,'-3'-1'233'0'0,"1"1"0"0"0,-1 0-1 0 0,1-1 1 0 0,-1 1-1 0 0,0 0 1 0 0,1 0-1 0 0,-1 1 1 0 0,1-1-1 0 0,-1 1 1 0 0,1-1-1 0 0,-1 1 1 0 0,1 0 0 0 0,-1 0-1 0 0,1 0 1 0 0,-1 0-1 0 0,1 0 1 0 0,0 0-1 0 0,0 1 1 0 0,0-1-1 0 0,0 1 1 0 0,0 0-1 0 0,0-1 1 0 0,0 1 0 0 0,0 0-1 0 0,1 0 1 0 0,-1 0-1 0 0,-1 3 1 0 0,2-3-152 0 0,0 1 1 0 0,1-1-1 0 0,-1 1 0 0 0,0 0 1 0 0,1-1-1 0 0,-1 1 1 0 0,1 0-1 0 0,0-1 1 0 0,0 1-1 0 0,0 0 0 0 0,0-1 1 0 0,1 1-1 0 0,-1-1 1 0 0,1 1-1 0 0,0 0 1 0 0,-1-1-1 0 0,1 1 0 0 0,0-1 1 0 0,0 1-1 0 0,1-1 1 0 0,-1 0-1 0 0,0 1 1 0 0,1-1-1 0 0,0 0 0 0 0,-1 0 1 0 0,5 3-1 0 0,0 2-87 0 0,1-1 0 0 0,0 0 0 0 0,0-1 0 0 0,0 1 1 0 0,1-2-1 0 0,0 1 0 0 0,0-1 0 0 0,0 0 0 0 0,0 0 0 0 0,1-1 0 0 0,-1 0 0 0 0,1-1 0 0 0,0 0 0 0 0,0 0 0 0 0,0-1 0 0 0,0 0 0 0 0,13-1 0 0 0,-15 0 21 0 0,-1-1-1 0 0,0 1 1 0 0,0-2-1 0 0,0 1 1 0 0,0-1 0 0 0,0 1-1 0 0,0-2 1 0 0,0 1-1 0 0,-1-1 1 0 0,1 0 0 0 0,-1 0-1 0 0,0 0 1 0 0,1-1-1 0 0,-2 1 1 0 0,1-1 0 0 0,0-1-1 0 0,-1 1 1 0 0,0-1-1 0 0,0 1 1 0 0,0-1-1 0 0,0 0 1 0 0,-1-1 0 0 0,0 1-1 0 0,0-1 1 0 0,0 1-1 0 0,1-7 1 0 0,-2 7 69 0 0,-1-1 1 0 0,1 1-1 0 0,-1 0 1 0 0,-1-1-1 0 0,1 1 0 0 0,-1-1 1 0 0,0 1-1 0 0,0-1 0 0 0,0 1 1 0 0,-1-1-1 0 0,0 1 0 0 0,0-1 1 0 0,0 1-1 0 0,-1-1 0 0 0,0 1 1 0 0,0 0-1 0 0,0 0 1 0 0,-1 0-1 0 0,1 0 0 0 0,-1 1 1 0 0,0-1-1 0 0,-1 1 0 0 0,1-1 1 0 0,-1 1-1 0 0,0 0 0 0 0,0 0 1 0 0,0 1-1 0 0,0-1 0 0 0,-1 1 1 0 0,1 0-1 0 0,-1 0 1 0 0,0 1-1 0 0,0-1 0 0 0,0 1 1 0 0,0 0-1 0 0,-1 0 0 0 0,1 1 1 0 0,0 0-1 0 0,-1 0 0 0 0,1 0 1 0 0,-1 0-1 0 0,1 1 0 0 0,-1 0 1 0 0,1 0-1 0 0,-1 1 1 0 0,1-1-1 0 0,-1 1 0 0 0,1 0 1 0 0,-1 1-1 0 0,-5 1 0 0 0,6-1-236 0 0,1 1-1 0 0,-1-1 1 0 0,1 1-1 0 0,0-1 0 0 0,0 1 1 0 0,0 0-1 0 0,1 1 1 0 0,-1-1-1 0 0,1 1 1 0 0,-1-1-1 0 0,1 1 0 0 0,0 0 1 0 0,1 0-1 0 0,-1 1 1 0 0,1-1-1 0 0,0 1 1 0 0,0-1-1 0 0,-3 9 0 0 0,2-1-1243 0 0,0 0-1 0 0,0 1 0 0 0,1-1 0 0 0,1 1 0 0 0,0 0 0 0 0,1 14 0 0 0,1 0-3081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8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74 17028 0 0,'-1'5'277'0'0,"1"0"0"0"0,-1 0 0 0 0,1 0 0 0 0,0 0 0 0 0,0 0-1 0 0,1 0 1 0 0,0 0 0 0 0,0 0 0 0 0,0 0 0 0 0,0 0 0 0 0,1 0 0 0 0,-1 0 0 0 0,1-1 0 0 0,1 1 0 0 0,-1-1 0 0 0,1 1 0 0 0,-1-1 0 0 0,1 0 0 0 0,0 0 0 0 0,1 0 0 0 0,-1 0 0 0 0,1-1 0 0 0,5 5 0 0 0,-5-5 37 0 0,0 1-1 0 0,0-1 1 0 0,0-1-1 0 0,1 1 1 0 0,-1-1-1 0 0,1 1 1 0 0,-1-1-1 0 0,1 0 1 0 0,0-1 0 0 0,8 3-1 0 0,-10-4-235 0 0,0 0 1 0 0,0 1-1 0 0,0-1 1 0 0,0 0-1 0 0,0-1 1 0 0,0 1-1 0 0,0 0 0 0 0,0-1 1 0 0,0 0-1 0 0,0 0 1 0 0,0 0-1 0 0,0 0 1 0 0,0 0-1 0 0,-1 0 0 0 0,1-1 1 0 0,0 1-1 0 0,-1-1 1 0 0,4-3-1 0 0,0 0-443 0 0,-1 0-1 0 0,-1 0 1 0 0,1-1 0 0 0,5-8-1 0 0,-6 7-522 0 0,0 0 0 0 0,0 0-1 0 0,-1 0 1 0 0,0 0-1 0 0,-1-1 1 0 0,1 1 0 0 0,1-13-1 0 0,-3 17 596 0 0,-1 0 1 0 0,1-1-1 0 0,-1 1 0 0 0,0 0 0 0 0,0-1 1 0 0,0 1-1 0 0,0 0 0 0 0,-1 0 0 0 0,1-1 1 0 0,-1 1-1 0 0,0 0 0 0 0,0 0 0 0 0,0 0 1 0 0,-1 0-1 0 0,1 0 0 0 0,0 0 0 0 0,-1 0 1 0 0,0 0-1 0 0,0 0 0 0 0,0 1 0 0 0,0-1 1 0 0,0 1-1 0 0,-1-1 0 0 0,1 1 0 0 0,-1 0 1 0 0,1 0-1 0 0,-1 0 0 0 0,0 0 1 0 0,0 1-1 0 0,0-1 0 0 0,0 1 0 0 0,0-1 1 0 0,0 1-1 0 0,-4-1 0 0 0,2 1-188 0 0,-1 1 0 0 0,0-1 0 0 0,0 1 0 0 0,1 0-1 0 0,-1 0 1 0 0,0 1 0 0 0,0-1 0 0 0,1 1 0 0 0,-1 1 0 0 0,0-1 0 0 0,1 1-1 0 0,0 0 1 0 0,-11 5 0 0 0,-27 17 1204 0 0,6 0 4427 0 0,35-24-4795 0 0,1 1 0 0 0,0 0 0 0 0,0-1 0 0 0,0 1 0 0 0,-1 0-1 0 0,1 0 1 0 0,0 0 0 0 0,0 0 0 0 0,0 0 0 0 0,0 0 0 0 0,1 0 0 0 0,-1 0 0 0 0,0 1 0 0 0,0-1-1 0 0,1 0 1 0 0,-1 0 0 0 0,0 1 0 0 0,1-1 0 0 0,-1 0 0 0 0,1 1 0 0 0,0-1 0 0 0,0 0-1 0 0,-1 1 1 0 0,1-1 0 0 0,0 1 0 0 0,0-1 0 0 0,0 3 0 0 0,1-3 0 0 0,-1 0 1 0 0,1 0 0 0 0,-1 0-1 0 0,1 0 1 0 0,0 0-1 0 0,-1-1 1 0 0,1 1-1 0 0,0 0 1 0 0,-1 0-1 0 0,1 0 1 0 0,0-1 0 0 0,0 1-1 0 0,0 0 1 0 0,0-1-1 0 0,0 1 1 0 0,0-1-1 0 0,1 1 1 0 0,17 4 1002 0 0,18-4-1284 0 0,1-1 0 0 0,40-6 1 0 0,-1 1-5829 0 0,-32 0-2358 0 0,-24-1 802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16267 0 0,'0'0'241'0'0,"0"0"-1"0"0,0-1 0 0 0,0 1 0 0 0,0-1 1 0 0,0 1-1 0 0,0-1 0 0 0,0 1 1 0 0,0-1-1 0 0,0 1 0 0 0,0-1 0 0 0,0 1 1 0 0,0 0-1 0 0,0-1 0 0 0,0 1 0 0 0,0-1 1 0 0,0 1-1 0 0,0-1 0 0 0,1 1 0 0 0,-1-1 1 0 0,0 1-1 0 0,0 0 0 0 0,0-1 0 0 0,1 1 1 0 0,-1-1-1 0 0,1 1 0 0 0,12-7 1970 0 0,21 4-1988 0 0,-30 2 307 0 0,22 0 66 0 0,67-6 483 0 0,-85 5-1059 0 0,1 1-1 0 0,-1-1 1 0 0,0-1-1 0 0,0 1 1 0 0,0-1-1 0 0,-1-1 1 0 0,1 0 0 0 0,12-7-1 0 0,-20 10-37 0 0,1 1 1 0 0,0-1-1 0 0,0 1 0 0 0,-1-1 0 0 0,1 1 0 0 0,0-1 1 0 0,-1 1-1 0 0,1-1 0 0 0,-1 0 0 0 0,1 1 0 0 0,-1-1 1 0 0,1 0-1 0 0,-1 1 0 0 0,1-1 0 0 0,-1 0 0 0 0,0 0 1 0 0,1 1-1 0 0,-1-1 0 0 0,0 0 0 0 0,0 0 0 0 0,0 0 1 0 0,1 0-1 0 0,-2 0-19 0 0,1 0 1 0 0,0 1-1 0 0,-1-1 0 0 0,1 1 1 0 0,0-1-1 0 0,-1 1 0 0 0,1-1 1 0 0,0 1-1 0 0,-1-1 1 0 0,1 1-1 0 0,-1-1 0 0 0,1 1 1 0 0,-1-1-1 0 0,0 1 0 0 0,1 0 1 0 0,-1 0-1 0 0,1-1 0 0 0,-1 1 1 0 0,1 0-1 0 0,-1 0 1 0 0,-1-1-1 0 0,-2 0-70 0 0,0 0 0 0 0,0 0 0 0 0,0 1 0 0 0,0-1 0 0 0,0 1 0 0 0,0 0 0 0 0,-7 1 0 0 0,0 1 145 0 0,1 1 0 0 0,0 1 0 0 0,0 0 0 0 0,0 0 0 0 0,0 1 0 0 0,0 0 0 0 0,1 1 0 0 0,0 0 0 0 0,0 0 0 0 0,1 1 0 0 0,0 0 1 0 0,0 1-1 0 0,0-1 0 0 0,-6 10 0 0 0,11-12 31 0 0,-1 0 0 0 0,1-1 0 0 0,0 2 1 0 0,1-1-1 0 0,-1 0 0 0 0,1 0 0 0 0,0 1 0 0 0,0-1 1 0 0,1 1-1 0 0,-1 0 0 0 0,1 0 0 0 0,0 6 1 0 0,1-8-32 0 0,1 1 1 0 0,-1-1-1 0 0,1 1 1 0 0,0-1-1 0 0,0 1 1 0 0,0-1-1 0 0,0 0 1 0 0,1 0-1 0 0,0 1 1 0 0,0-1-1 0 0,0 0 1 0 0,0 0-1 0 0,1-1 1 0 0,-1 1-1 0 0,1 0 1 0 0,0-1-1 0 0,4 4 0 0 0,-1-2-6 0 0,1 1-1 0 0,0-2 1 0 0,-1 1-1 0 0,1-1 1 0 0,1 0-1 0 0,-1 0 0 0 0,1-1 1 0 0,-1 0-1 0 0,1 0 1 0 0,0-1-1 0 0,0 0 0 0 0,0-1 1 0 0,14 2-1 0 0,-15-3-262 0 0,1 1 0 0 0,0-2 0 0 0,-1 1 0 0 0,1-1 0 0 0,0 0 0 0 0,11-4-1 0 0,-15 4-361 0 0,1-1-1 0 0,0 0 0 0 0,0 0 0 0 0,-1-1 1 0 0,1 1-1 0 0,-1-1 0 0 0,0 0 0 0 0,0 0 0 0 0,0 0 1 0 0,4-5-1 0 0,-7 6 85 0 0,0 1 0 0 0,0 0 0 0 0,0-1 0 0 0,0 1 0 0 0,0 0-1 0 0,0-1 1 0 0,0 1 0 0 0,-1-1 0 0 0,1 1 0 0 0,-1-1 0 0 0,1 0 0 0 0,-1 1 0 0 0,0-1 0 0 0,0 0 0 0 0,1 1 0 0 0,-1-3 0 0 0,-3-13-6137 0 0</inkml:trace>
  <inkml:trace contextRef="#ctx0" brushRef="#br0" timeOffset="1">46 175 20444 0 0,'1'1'249'0'0,"0"0"-1"0"0,0 0 0 0 0,0-1 0 0 0,0 1 0 0 0,0 0 1 0 0,0-1-1 0 0,0 1 0 0 0,0-1 0 0 0,0 1 0 0 0,0-1 1 0 0,0 1-1 0 0,0-1 0 0 0,0 0 0 0 0,1 0 0 0 0,-1 0 1 0 0,0 1-1 0 0,0-1 0 0 0,0 0 0 0 0,0 0 0 0 0,1-1 1 0 0,1 1-1 0 0,31-5 501 0 0,-26 4-355 0 0,16-3-429 0 0,14-1 776 0 0,39-2 1 0 0,-20 11-2491 0 0,-48-3 523 0 0,0 1 0 0 0,0 1 0 0 0,0-1 1 0 0,9 5-1 0 0,-1-6-8628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0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0 428 18916 0 0,'0'1'302'0'0,"0"0"0"0"0,1 0 0 0 0,-1 0 0 0 0,0 1 1 0 0,0-1-1 0 0,1 0 0 0 0,-1 0 0 0 0,0 0 0 0 0,1 0 0 0 0,-1 0 0 0 0,1 0 0 0 0,0 0 0 0 0,-1 0 1 0 0,1 0-1 0 0,0 0 0 0 0,-1 0 0 0 0,1 0 0 0 0,0 0 0 0 0,0-1 0 0 0,0 1 0 0 0,0 0 0 0 0,2 0 0 0 0,0 1 54 0 0,1 0-1 0 0,-1-1 0 0 0,1 1 0 0 0,0-1 1 0 0,0 0-1 0 0,7 1 0 0 0,6 0-202 0 0,0-2 0 0 0,22 0-1 0 0,-37-1-41 0 0,30 0-378 0 0,48-4-2014 0 0,-42-3-3549 0 0,-6-8-5751 0 0,-19 3 5013 0 0</inkml:trace>
  <inkml:trace contextRef="#ctx0" brushRef="#br0" timeOffset="1">286 12 17828 0 0,'-1'-1'313'0'0,"0"1"0"0"0,1-1 0 0 0,-1 0 0 0 0,0 0 0 0 0,1 0 0 0 0,-1 0 0 0 0,0 1 0 0 0,0-1 0 0 0,0 0 0 0 0,0 1 0 0 0,0-1 0 0 0,0 1 0 0 0,0-1 0 0 0,0 1 1 0 0,0 0-1 0 0,0-1 0 0 0,0 1 0 0 0,0 0 0 0 0,0 0 0 0 0,0-1 0 0 0,0 1 0 0 0,0 0 0 0 0,0 0 0 0 0,-1 0 0 0 0,1 0 0 0 0,0 1 0 0 0,-2-1 0 0 0,2 2-129 0 0,0 0 0 0 0,0 0 0 0 0,-1 1 0 0 0,1-1 0 0 0,0 0-1 0 0,1 1 1 0 0,-1-1 0 0 0,0 0 0 0 0,1 1 0 0 0,-1-1 0 0 0,1 1 0 0 0,0 2 0 0 0,-2 5-51 0 0,1 0 1 0 0,0 0 0 0 0,0 1 0 0 0,1-1 0 0 0,1 0 0 0 0,0 0 0 0 0,0 1 0 0 0,1-1 0 0 0,0 0 0 0 0,5 10-1 0 0,-6-15-132 0 0,1-1-1 0 0,0 0 1 0 0,0 0-1 0 0,1 0 1 0 0,-1-1-1 0 0,1 1 0 0 0,0 0 1 0 0,0-1-1 0 0,0 0 1 0 0,1 0-1 0 0,-1 0 1 0 0,1 0-1 0 0,-1 0 1 0 0,1-1-1 0 0,0 0 0 0 0,0 1 1 0 0,0-1-1 0 0,0-1 1 0 0,1 1-1 0 0,-1-1 1 0 0,0 1-1 0 0,1-1 1 0 0,-1-1-1 0 0,1 1 0 0 0,5 0 1 0 0,-2-1-54 0 0,1 0 1 0 0,-1-1 0 0 0,1 0-1 0 0,0 0 1 0 0,-1-1 0 0 0,0 0-1 0 0,16-6 1 0 0,-18 6-418 0 0,-1 0 0 0 0,1-1 0 0 0,-1 0 0 0 0,1-1-1 0 0,-1 1 1 0 0,0-1 0 0 0,4-4 0 0 0,-45-4-18388 0 0,18 16 14237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10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14043 0 0,'0'3'479'0'0,"0"0"0"0"0,0 0 0 0 0,0 0 0 0 0,0 0 0 0 0,1 0 0 0 0,-1 0 0 0 0,1-1 0 0 0,-1 1 0 0 0,1 0 0 0 0,0 0 0 0 0,0 0 0 0 0,1-1 0 0 0,-1 1 0 0 0,0 0 1 0 0,1-1-1 0 0,0 1 0 0 0,-1-1 0 0 0,1 0 0 0 0,0 0 0 0 0,0 1 0 0 0,5 2 0 0 0,-3-3-278 0 0,1 0 1 0 0,0 0-1 0 0,0 0 1 0 0,0 0 0 0 0,0-1-1 0 0,0 0 1 0 0,0 0-1 0 0,1-1 1 0 0,-1 1-1 0 0,0-1 1 0 0,9-1-1 0 0,3 0-240 0 0,1 0 0 0 0,-1-2-1 0 0,32-9 1 0 0,-38 9-1597 0 0,0-1-1 0 0,0 0 1 0 0,18-11 0 0 0,-38 13-4335 0 0,-11 8 7417 0 0,16-2-918 0 0,0 0 0 0 0,1 0 0 0 0,0 0 0 0 0,0 0-1 0 0,0 1 1 0 0,0-1 0 0 0,1 1 0 0 0,-1 0 0 0 0,1-1 0 0 0,0 1 0 0 0,1 0 0 0 0,-1 0 0 0 0,1 1 0 0 0,0-1 0 0 0,1 0 0 0 0,-1 6 0 0 0,0 3 103 0 0,0 0 1 0 0,1 0-1 0 0,1 0 0 0 0,5 26 1 0 0,-6-37-611 0 0,1 1 0 0 0,-1-1 1 0 0,1 1-1 0 0,0-1 1 0 0,0 0-1 0 0,0 1 0 0 0,1-1 1 0 0,-1 0-1 0 0,1 0 1 0 0,0 0-1 0 0,0 0 0 0 0,0 0 1 0 0,0 0-1 0 0,1-1 1 0 0,-1 1-1 0 0,1-1 0 0 0,-1 1 1 0 0,1-1-1 0 0,0 0 1 0 0,0 0-1 0 0,0 0 1 0 0,0-1-1 0 0,0 1 0 0 0,0-1 1 0 0,1 1-1 0 0,-1-1 1 0 0,0 0-1 0 0,1 0 0 0 0,-1-1 1 0 0,1 1-1 0 0,-1-1 1 0 0,1 1-1 0 0,-1-1 0 0 0,1 0 1 0 0,-1-1-1 0 0,1 1 1 0 0,-1-1-1 0 0,1 1 0 0 0,-1-1 1 0 0,6-2-1 0 0,59-18-2563 0 0,-46 12-1274 0 0,-1 0-3539 0 0,-10 3-1481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10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19 11883 0 0,'-22'0'5573'0'0,"5"-1"-1880"0"0,15 0-1848 0 0,6-1 224 0 0,7-1-2055 0 0,0 0-1 0 0,0 0 1 0 0,1 1 0 0 0,-1 0 0 0 0,1 1 0 0 0,-1 1 0 0 0,1 0 0 0 0,0 0 0 0 0,-1 1 0 0 0,1 1-1 0 0,-1 0 1 0 0,0 0 0 0 0,1 1 0 0 0,-1 1 0 0 0,0 0 0 0 0,12 6 0 0 0,-21-9-233 0 0,-1-1 0 0 0,0 1 0 0 0,0 0 0 0 0,0 0 0 0 0,1 0 0 0 0,-1 0 0 0 0,0 0 0 0 0,0 0 0 0 0,-1 1 0 0 0,1-1 0 0 0,0 0 0 0 0,0 0-1 0 0,0 1 1 0 0,-1-1 0 0 0,1 0 0 0 0,-1 1 0 0 0,1 1 0 0 0,-1-2-205 0 0,0 0 1 0 0,0 0-1 0 0,0 0 0 0 0,0 0 0 0 0,0 0 0 0 0,0-1 0 0 0,0 1 0 0 0,0 0 0 0 0,-1 0 0 0 0,1 0 0 0 0,0 0 0 0 0,-1 0 0 0 0,1 0 0 0 0,-1-1 0 0 0,1 1 0 0 0,-1 0 0 0 0,1 0 0 0 0,-1-1 0 0 0,0 2 0 0 0,-9 7-6956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11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5 129 13243 0 0,'0'0'107'0'0,"0"0"1"0"0,0 0-1 0 0,-1 0 0 0 0,1 0 1 0 0,0 0-1 0 0,0 0 1 0 0,0 0-1 0 0,0 0 0 0 0,0 0 1 0 0,-1 0-1 0 0,-1 1 1719 0 0,2-1-1719 0 0,0 1 0 0 0,0-1 1 0 0,0 0-1 0 0,0 0 1 0 0,0 0-1 0 0,0 0 0 0 0,0 0 1 0 0,0 1-1 0 0,0-1 0 0 0,0 0 1 0 0,0 0-1 0 0,0 0 1 0 0,0 0-1 0 0,0 0 0 0 0,0 1 1 0 0,0-1-1 0 0,0 0 1 0 0,0 0-1 0 0,1 2 1718 0 0,-1-2-1717 0 0,0 0-1 0 0,1 0 1 0 0,-1 1-1 0 0,17 2 1813 0 0,25-1-1499 0 0,-32-3-319 0 0,0 0 0 0 0,0-1 0 0 0,18-6 0 0 0,-20 6 10 0 0,0-1 1 0 0,0 1-1 0 0,1 1 1 0 0,-1-1-1 0 0,0 1 1 0 0,10 1-1 0 0,-16 0-90 0 0,-1 0 0 0 0,0 0 0 0 0,0 1 0 0 0,0-1 1 0 0,1 1-1 0 0,-1-1 0 0 0,0 1 0 0 0,0 0 0 0 0,0-1 0 0 0,0 1 0 0 0,0 0 0 0 0,0 0 0 0 0,0 0 0 0 0,0 0 0 0 0,0 0 0 0 0,0 0 1 0 0,0 0-1 0 0,-1 0 0 0 0,1 0 0 0 0,0 0 0 0 0,-1 0 0 0 0,1 0 0 0 0,-1 1 0 0 0,1-1 0 0 0,-1 0 0 0 0,0 0 0 0 0,1 1 0 0 0,-1-1 1 0 0,0 0-1 0 0,0 1 0 0 0,0-1 0 0 0,0 0 0 0 0,0 1 0 0 0,0-1 0 0 0,0 0 0 0 0,0 0 0 0 0,-1 1 0 0 0,0 1 0 0 0,1 1 14 0 0,-1 0 0 0 0,0 0 0 0 0,0 0 0 0 0,0 0 1 0 0,0 0-1 0 0,-1 0 0 0 0,0 0 0 0 0,0 0 0 0 0,0 0 0 0 0,-4 6 0 0 0,2-7 86 0 0,0 1 0 0 0,0 0 0 0 0,1 0-1 0 0,0 1 1 0 0,0-1 0 0 0,0 0 0 0 0,0 1 0 0 0,1 0 0 0 0,0 0 0 0 0,0 0 0 0 0,-3 10 0 0 0,5-13-94 0 0,0 0 0 0 0,0 1 0 0 0,0-1 1 0 0,0 0-1 0 0,0 0 0 0 0,1 1 0 0 0,-1-1 1 0 0,1 0-1 0 0,0 0 0 0 0,-1 1 0 0 0,1-1 0 0 0,0 0 1 0 0,0 0-1 0 0,0 0 0 0 0,1 0 0 0 0,-1 0 1 0 0,0-1-1 0 0,1 1 0 0 0,-1 0 0 0 0,1 0 0 0 0,0-1 1 0 0,0 1-1 0 0,-1-1 0 0 0,1 0 0 0 0,0 1 0 0 0,0-1 1 0 0,0 0-1 0 0,0 0 0 0 0,0 0 0 0 0,3 0 1 0 0,-2 1-25 0 0,1-1 0 0 0,-1 1 1 0 0,1-1-1 0 0,-1 0 0 0 0,1 0 1 0 0,0 0-1 0 0,-1-1 0 0 0,1 1 0 0 0,0-1 1 0 0,0 0-1 0 0,-1 0 0 0 0,1 0 1 0 0,0-1-1 0 0,0 1 0 0 0,-1-1 1 0 0,1 0-1 0 0,0 0 0 0 0,-1 0 1 0 0,1 0-1 0 0,-1-1 0 0 0,0 1 1 0 0,1-1-1 0 0,-1 0 0 0 0,0 0 1 0 0,0 0-1 0 0,0-1 0 0 0,0 1 1 0 0,0-1-1 0 0,-1 1 0 0 0,1-1 1 0 0,2-5-1 0 0,-2 4-48 0 0,-1 1 0 0 0,0-1 0 0 0,0 0 1 0 0,0 0-1 0 0,-1 0 0 0 0,0 0 0 0 0,1 0 0 0 0,-2 0 1 0 0,1 0-1 0 0,0 0 0 0 0,-1-1 0 0 0,1 1 0 0 0,-1 0 1 0 0,-1 0-1 0 0,1-1 0 0 0,0 1 0 0 0,-1 0 0 0 0,0 0 1 0 0,0 0-1 0 0,0-1 0 0 0,-1 1 0 0 0,1 1 0 0 0,-1-1 1 0 0,0 0-1 0 0,0 0 0 0 0,0 0 0 0 0,-6-5 0 0 0,5 5-268 0 0,0 0-1 0 0,-1 1 0 0 0,1-1 1 0 0,-1 1-1 0 0,0 0 0 0 0,0 0 0 0 0,0 0 1 0 0,-1 1-1 0 0,1 0 0 0 0,0-1 1 0 0,-1 2-1 0 0,0-1 0 0 0,1 0 1 0 0,-1 1-1 0 0,0 0 0 0 0,0 0 0 0 0,0 0 1 0 0,-8 1-1 0 0,13 0 283 0 0,0 0 1 0 0,-1 0-1 0 0,1 0 1 0 0,0 0-1 0 0,-1 0 0 0 0,1 0 1 0 0,0 0-1 0 0,-1 0 1 0 0,1 0-1 0 0,0 0 0 0 0,-1 0 1 0 0,1 0-1 0 0,0 1 1 0 0,-1-1-1 0 0,1 0 0 0 0,0 0 1 0 0,0 0-1 0 0,-1 0 0 0 0,1 1 1 0 0,0-1-1 0 0,0 0 1 0 0,-1 0-1 0 0,1 1 0 0 0,0-1 1 0 0,0 0-1 0 0,0 1 1 0 0,-1-1-1 0 0,1 0 0 0 0,0 0 1 0 0,0 1-1 0 0,0-1 1 0 0,0 0-1 0 0,0 1 0 0 0,0-1 1 0 0,0 0-1 0 0,0 1 0 0 0,0-1 1 0 0,0 0-1 0 0,0 1 1 0 0,0-1-1 0 0,0 0 0 0 0,0 1 1 0 0,0-1-1 0 0,0 0 1 0 0,0 1-1 0 0,0-1 0 0 0,0 0 1 0 0,0 1-1 0 0,1-1 1 0 0,-1 0-1 0 0,0 1 0 0 0,0-1 1 0 0,0 0-1 0 0,0 0 1 0 0,1 1-1 0 0,0 0-9 0 0,-1 0 0 0 0,1 0 0 0 0,0 0 0 0 0,-1 0 0 0 0,1-1 1 0 0,0 1-1 0 0,0 0 0 0 0,0 0 0 0 0,0-1 0 0 0,0 1 0 0 0,0 0 0 0 0,0-1 0 0 0,0 1 0 0 0,0-1 0 0 0,2 1 1 0 0,3-1 262 0 0,0 0 1 0 0,-1-1 0 0 0,1 0 0 0 0,0 0 0 0 0,-1-1-1 0 0,1 1 1 0 0,-1-1 0 0 0,9-5 0 0 0,24-5 1178 0 0,-24 10-1147 0 0,1 0 0 0 0,25 2-1 0 0,-29 1-674 0 0,0-1 0 0 0,0 0 0 0 0,0-1-1 0 0,0-1 1 0 0,0 1 0 0 0,11-4 0 0 0,-20 4 114 0 0,-1 1 1 0 0,0-1 0 0 0,0 1-1 0 0,0-1 1 0 0,0 1 0 0 0,0-1-1 0 0,0 0 1 0 0,0 1 0 0 0,0-1-1 0 0,0 0 1 0 0,0 0-1 0 0,0 0 1 0 0,0 1 0 0 0,-1-1-1 0 0,1 0 1 0 0,0 0 0 0 0,-1 0-1 0 0,1-1 1 0 0,0 1 0 0 0,-1 0-1 0 0,1 0 1 0 0,-1 0 0 0 0,0 0-1 0 0,1 0 1 0 0,-1-3 0 0 0,0 1-5 0 0,0 0 1 0 0,0-1 0 0 0,-1 1-1 0 0,1 0 1 0 0,-1 0 0 0 0,0 0-1 0 0,0 0 1 0 0,0 0 0 0 0,-3-6-1 0 0,-19-28 2917 0 0,0 12 6554 0 0,22 32-3307 0 0,0 28-3735 0 0,2-13-1699 0 0,9 106 720 0 0,-8-113-1311 0 0,1 0 1 0 0,1 0 0 0 0,0 0 0 0 0,1-1 0 0 0,0 0 0 0 0,10 18-1 0 0,6-5-3385 0 0,0-17-4909 0 0,-9-10-898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11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47 106 17044 0 0,'-1'0'268'0'0,"0"0"1"0"0,0 0-1 0 0,0 0 1 0 0,0 0 0 0 0,1 0-1 0 0,-1 0 1 0 0,0 0-1 0 0,0 1 1 0 0,0-1-1 0 0,1 0 1 0 0,-1 0 0 0 0,0 1-1 0 0,0-1 1 0 0,0 1-1 0 0,1-1 1 0 0,-1 1 0 0 0,0-1-1 0 0,1 1 1 0 0,-1-1-1 0 0,1 1 1 0 0,-1 0 0 0 0,0-1-1 0 0,1 1 1 0 0,-1 0-1 0 0,1-1 1 0 0,0 1-1 0 0,-1 1 1 0 0,1-1-138 0 0,0 0-1 0 0,0 1 1 0 0,0-1 0 0 0,0 0-1 0 0,0 0 1 0 0,1 1 0 0 0,-1-1-1 0 0,0 0 1 0 0,1 0 0 0 0,-1 1-1 0 0,1-1 1 0 0,0 0 0 0 0,-1 0-1 0 0,1 0 1 0 0,1 2 0 0 0,2 2-123 0 0,0-1 1 0 0,0 1 0 0 0,0-1-1 0 0,1 0 1 0 0,0 0-1 0 0,9 6 1 0 0,-11-9-4 0 0,-1 0-1 0 0,1 0 1 0 0,0 1 0 0 0,-1-2-1 0 0,1 1 1 0 0,0 0-1 0 0,0 0 1 0 0,-1-1 0 0 0,1 0-1 0 0,0 1 1 0 0,0-1 0 0 0,0 0-1 0 0,0-1 1 0 0,-1 1 0 0 0,1 0-1 0 0,0-1 1 0 0,0 1 0 0 0,0-1-1 0 0,-1 0 1 0 0,1 0-1 0 0,0 0 1 0 0,-1 0 0 0 0,1-1-1 0 0,-1 1 1 0 0,0-1 0 0 0,1 1-1 0 0,-1-1 1 0 0,3-3 0 0 0,-3 2-40 0 0,0 1 0 0 0,0-1 1 0 0,0 1-1 0 0,0-1 0 0 0,-1 0 1 0 0,0 0-1 0 0,1 0 1 0 0,-1 0-1 0 0,0 0 0 0 0,0 0 1 0 0,-1 0-1 0 0,1 0 1 0 0,-1 0-1 0 0,1-1 0 0 0,-1 1 1 0 0,0 0-1 0 0,0 0 0 0 0,-1 0 1 0 0,1-1-1 0 0,-1 1 1 0 0,1 0-1 0 0,-1 0 0 0 0,0 0 1 0 0,0 0-1 0 0,-2-4 1 0 0,0 1-23 0 0,-1-1 0 0 0,0 1 0 0 0,0 0 0 0 0,0 0 1 0 0,-1 0-1 0 0,1 1 0 0 0,-1 0 0 0 0,-1 0 0 0 0,1 0 1 0 0,-1 0-1 0 0,-9-5 0 0 0,13 9 50 0 0,0 0 0 0 0,0-1 0 0 0,0 1-1 0 0,0 1 1 0 0,0-1 0 0 0,0 0 0 0 0,-1 0-1 0 0,1 1 1 0 0,0-1 0 0 0,-1 1 0 0 0,1 0 0 0 0,0 0-1 0 0,-1 0 1 0 0,1 0 0 0 0,0 0 0 0 0,-1 0-1 0 0,1 1 1 0 0,0-1 0 0 0,-1 1 0 0 0,1-1 0 0 0,0 1-1 0 0,0 0 1 0 0,-1 0 0 0 0,1 0 0 0 0,0 0 0 0 0,0 0-1 0 0,0 1 1 0 0,0-1 0 0 0,1 1 0 0 0,-1-1-1 0 0,0 1 1 0 0,1 0 0 0 0,-1 0 0 0 0,1-1 0 0 0,-1 1-1 0 0,1 0 1 0 0,0 0 0 0 0,-2 4 0 0 0,-1 2 6 0 0,1 0 0 0 0,0 0 0 0 0,1 0 0 0 0,-1 1 1 0 0,2-1-1 0 0,-1 1 0 0 0,1 0 0 0 0,0-1 1 0 0,1 12-1 0 0,6 79-35 0 0,-6-98 32 0 0,1 15-187 0 0,1-1-1 0 0,1 1 1 0 0,0-1 0 0 0,1 0 0 0 0,11 29 0 0 0,-15-44 4 0 0,0 0-1 0 0,1 1 1 0 0,-1-1 0 0 0,0 0 0 0 0,1 1 0 0 0,-1-1-1 0 0,0 0 1 0 0,1 1 0 0 0,-1-1 0 0 0,1 0 0 0 0,-1 0-1 0 0,0 1 1 0 0,1-1 0 0 0,-1 0 0 0 0,1 0 0 0 0,-1 0 0 0 0,1 0-1 0 0,-1 0 1 0 0,1 1 0 0 0,-1-1 0 0 0,1 0 0 0 0,-1 0-1 0 0,0 0 1 0 0,1 0 0 0 0,-1 0 0 0 0,1-1 0 0 0,-1 1-1 0 0,1 0 1 0 0,-1 0 0 0 0,1 0 0 0 0,-1 0 0 0 0,1 0-1 0 0,-1-1 1 0 0,0 1 0 0 0,1 0 0 0 0,-1 0 0 0 0,1-1 0 0 0,-1 1-1 0 0,0 0 1 0 0,1 0 0 0 0,-1-1 0 0 0,0 1 0 0 0,1-1-1 0 0,-1 1 1 0 0,0 0 0 0 0,0-1 0 0 0,1 1 0 0 0,-1-1-1 0 0,0 1 1 0 0,0-1 0 0 0,20-29-5904 0 0,-14 22 4984 0 0,15-20 239 0 0,14-20 2487 0 0,-21 13 6306 0 0,-14 44-1887 0 0,2 4-3830 0 0,0 12-949 0 0,-3-13-1248 0 0,0 0 0 0 0,-1 0 0 0 0,-1 0 0 0 0,0 0 0 0 0,-1 0 0 0 0,0-1 0 0 0,-1 1 0 0 0,-8 14 0 0 0,12-24-141 0 0,-1 1-1 0 0,1 0 0 0 0,-1-1 0 0 0,0 1 0 0 0,0-1 1 0 0,0 0-1 0 0,0 1 0 0 0,-1-1 0 0 0,1 0 1 0 0,-1 0-1 0 0,1-1 0 0 0,-1 1 0 0 0,1 0 0 0 0,-1-1 1 0 0,0 0-1 0 0,0 1 0 0 0,0-1 0 0 0,0 0 1 0 0,0-1-1 0 0,0 1 0 0 0,0 0 0 0 0,0-1 0 0 0,0 0 1 0 0,0 0-1 0 0,0 0 0 0 0,0 0 0 0 0,-1 0 1 0 0,1 0-1 0 0,0-1 0 0 0,0 0 0 0 0,0 1 0 0 0,0-1 1 0 0,0 0-1 0 0,0-1 0 0 0,1 1 0 0 0,-1 0 1 0 0,-5-4-1 0 0,2-1 3026 0 0,15 5-1470 0 0,33 8-923 0 0,-21-4-246 0 0,-3-2-284 0 0,1-1 0 0 0,-1 0 0 0 0,19-4-1 0 0,-4 0-3775 0 0,-1 3-6002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12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 10858 0 0,'-7'45'8089'0'0,"7"-38"-7194"0"0,0 0 0 0 0,1 1-1 0 0,-1-1 1 0 0,4 12 0 0 0,-4-16-824 0 0,1-1 0 0 0,-1 0-1 0 0,1 1 1 0 0,0-1 0 0 0,0 0 0 0 0,0 1-1 0 0,0-1 1 0 0,0 0 0 0 0,0 0-1 0 0,1 0 1 0 0,-1 0 0 0 0,1 0 0 0 0,-1 0-1 0 0,1-1 1 0 0,0 1 0 0 0,-1 0-1 0 0,1-1 1 0 0,0 1 0 0 0,0-1 0 0 0,0 0-1 0 0,1 0 1 0 0,-1 0 0 0 0,0 0-1 0 0,0 0 1 0 0,1 0 0 0 0,-1 0-1 0 0,0-1 1 0 0,1 1 0 0 0,-1-1 0 0 0,1 0-1 0 0,-1 1 1 0 0,0-1 0 0 0,1-1-1 0 0,-1 1 1 0 0,1 0 0 0 0,2-1 0 0 0,-2 1-65 0 0,0-1 1 0 0,0 0 0 0 0,0 0-1 0 0,0 0 1 0 0,0 0 0 0 0,0 0 0 0 0,0 0-1 0 0,0-1 1 0 0,0 1 0 0 0,0-1 0 0 0,-1 0-1 0 0,1 0 1 0 0,-1 0 0 0 0,1 0 0 0 0,-1-1-1 0 0,0 1 1 0 0,0-1 0 0 0,0 1-1 0 0,0-1 1 0 0,0 0 0 0 0,-1 1 0 0 0,1-1-1 0 0,-1 0 1 0 0,0 0 0 0 0,1 0 0 0 0,-2 0-1 0 0,1-1 1 0 0,0 1 0 0 0,0 0-1 0 0,-1 0 1 0 0,0 0 0 0 0,0-1 0 0 0,0 1-1 0 0,0 0 1 0 0,0 0 0 0 0,-1-1 0 0 0,1 1-1 0 0,-1 0 1 0 0,0 0 0 0 0,0 0 0 0 0,0 0-1 0 0,0 0 1 0 0,-1 0 0 0 0,1 0-1 0 0,-1 0 1 0 0,0 1 0 0 0,1-1 0 0 0,-1 0-1 0 0,-1 1 1 0 0,1 0 0 0 0,0-1 0 0 0,0 1-1 0 0,-1 0 1 0 0,0 0 0 0 0,1 0-1 0 0,-1 1 1 0 0,0-1 0 0 0,0 0 0 0 0,0 1-1 0 0,0 0 1 0 0,0 0 0 0 0,0 0 0 0 0,-3-1-1 0 0,1 1 58 0 0,0 1 1 0 0,0 0-1 0 0,0-1 0 0 0,0 2 0 0 0,0-1 0 0 0,0 0 0 0 0,0 1 1 0 0,1 0-1 0 0,-11 3 0 0 0,-10 11-1535 0 0,24-14 905 0 0,-1 1-1 0 0,1 0 1 0 0,0-1-1 0 0,0 1 1 0 0,-1 0-1 0 0,1-1 1 0 0,0 1-1 0 0,1 0 1 0 0,-1 0-1 0 0,0 0 1 0 0,-1 3-1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12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82 18220 0 0,'-1'-1'221'0'0,"1"-1"0"0"0,-1 0 0 0 0,1 0 1 0 0,-1 0-1 0 0,1 0 0 0 0,0 0 0 0 0,-1 0 0 0 0,1 0 0 0 0,0 0 0 0 0,1 0 1 0 0,-1 0-1 0 0,0-1 0 0 0,0 1 0 0 0,1 1 0 0 0,-1-1 0 0 0,1 0 1 0 0,0 0-1 0 0,0 0 0 0 0,-1 0 0 0 0,1 0 0 0 0,0 0 0 0 0,3-2 0 0 0,-1 1-100 0 0,0 0-1 0 0,0 1 0 0 0,0-1 0 0 0,0 1 0 0 0,0 0 1 0 0,1 0-1 0 0,-1 0 0 0 0,1 1 0 0 0,-1-1 0 0 0,1 1 0 0 0,5-2 1 0 0,3 1-78 0 0,0-1 0 0 0,1 1 1 0 0,-1 1-1 0 0,1 1 0 0 0,-1-1 1 0 0,24 4-1 0 0,-30-2-118 0 0,0 0-1 0 0,0 1 1 0 0,0 0-1 0 0,0 0 1 0 0,-1 0-1 0 0,7 5 1 0 0,-10-7-90 0 0,-1 1-1 0 0,0 0 1 0 0,0-1-1 0 0,-1 1 1 0 0,1 0 0 0 0,0 0-1 0 0,0 0 1 0 0,0-1 0 0 0,0 1-1 0 0,-1 0 1 0 0,1 0 0 0 0,-1 0-1 0 0,1 0 1 0 0,0 1 0 0 0,-1-1-1 0 0,1 2 1 0 0,-1-2-194 0 0,0 0 0 0 0,0 0 1 0 0,0 0-1 0 0,0 0 0 0 0,0 1 1 0 0,-1-1-1 0 0,1 0 0 0 0,0 0 1 0 0,-1 0-1 0 0,1 0 0 0 0,-1 0 1 0 0,1 0-1 0 0,-1 0 0 0 0,0 0 0 0 0,1 0 1 0 0,-1 0-1 0 0,0 0 0 0 0,0-1 1 0 0,1 1-1 0 0,-1 0 0 0 0,-2 1 1 0 0,-17 14-7343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13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17468 0 0,'4'2'579'0'0,"0"-1"0"0"0,0 1 1 0 0,0-1-1 0 0,1 0 0 0 0,-1 0 0 0 0,0 0 1 0 0,0-1-1 0 0,1 1 0 0 0,-1-1 1 0 0,0 0-1 0 0,1-1 0 0 0,4 0 0 0 0,59-12-517 0 0,-42 6 482 0 0,9-2-425 0 0,-1 0-113 0 0,-26 8-527 0 0,-10 5-607 0 0,-7 2 1289 0 0,1 0-1 0 0,0 0 1 0 0,0 1 0 0 0,0 0 0 0 0,1 0 0 0 0,1 1 0 0 0,-1 0-1 0 0,-8 14 1 0 0,13-19-112 0 0,1-1 0 0 0,-1 1 0 0 0,1-1 0 0 0,0 1 0 0 0,0 0 0 0 0,0-1 0 0 0,0 1 0 0 0,1 0 0 0 0,-1 0 0 0 0,1 0 0 0 0,-1 0 0 0 0,1-1 0 0 0,0 1 0 0 0,0 0 0 0 0,0 0 0 0 0,0 0 0 0 0,1 0 0 0 0,-1 0 0 0 0,1 0 0 0 0,0-1 0 0 0,0 1 0 0 0,0 0 0 0 0,0-1 0 0 0,0 1 0 0 0,1 0 0 0 0,-1-1 0 0 0,1 0 0 0 0,0 1 0 0 0,-1-1 0 0 0,1 0 0 0 0,0 0 0 0 0,0 0 0 0 0,1 0 0 0 0,3 3 0 0 0,-4-4-44 0 0,-1 1 1 0 0,0-1 0 0 0,0-1-1 0 0,1 1 1 0 0,-1 0 0 0 0,1 0-1 0 0,-1 0 1 0 0,1-1 0 0 0,-1 1-1 0 0,1-1 1 0 0,-1 1 0 0 0,1-1-1 0 0,-1 1 1 0 0,1-1 0 0 0,0 0-1 0 0,-1 0 1 0 0,1 0 0 0 0,-1 0-1 0 0,1 0 1 0 0,0 0 0 0 0,-1-1-1 0 0,1 1 1 0 0,1-1 0 0 0,-1 0 5 0 0,0 0 0 0 0,-1 0 0 0 0,1-1 0 0 0,-1 1 0 0 0,1 0 0 0 0,-1-1 0 0 0,1 1 0 0 0,-1-1 0 0 0,0 0 0 0 0,1 0 0 0 0,-1 1 0 0 0,0-1 0 0 0,0 0 0 0 0,-1 0 0 0 0,2-3 0 0 0,1-4 16 0 0,-1 0 0 0 0,0 0 0 0 0,0 0 0 0 0,-1-1 0 0 0,0 1 0 0 0,-1-16 0 0 0,-1 12-25 0 0,0 0 0 0 0,-1-1 0 0 0,-7-21 0 0 0,8 32-132 0 0,0-1 0 0 0,-1 0 0 0 0,1 0 1 0 0,-1 1-1 0 0,0-1 0 0 0,0 1 0 0 0,0 0 0 0 0,0-1 0 0 0,0 1 0 0 0,-1 0 0 0 0,1 0 0 0 0,-1 0 0 0 0,0 1 1 0 0,0-1-1 0 0,0 1 0 0 0,-7-4 0 0 0,10 5 19 0 0,-1 1 1 0 0,1 0 0 0 0,-1 0 0 0 0,1 0-1 0 0,-1 0 1 0 0,1-1 0 0 0,0 1-1 0 0,-1 0 1 0 0,1 0 0 0 0,-1 0 0 0 0,1 0-1 0 0,-1 0 1 0 0,1 0 0 0 0,-1 0-1 0 0,1 1 1 0 0,-1-1 0 0 0,1 0-1 0 0,-1 0 1 0 0,1 0 0 0 0,-1 0 0 0 0,1 1-1 0 0,0-1 1 0 0,-1 0 0 0 0,1 0-1 0 0,-1 1 1 0 0,1-1 0 0 0,0 0-1 0 0,-1 1 1 0 0,1-1 0 0 0,0 0 0 0 0,-1 1-1 0 0,1-1 1 0 0,0 0 0 0 0,-1 1-1 0 0,1-1 1 0 0,0 1 0 0 0,0-1-1 0 0,0 1 1 0 0,-1-1 0 0 0,1 1 0 0 0,0-1-1 0 0,0 1 1 0 0,0-1 0 0 0,0 1-1 0 0,0 0 1 0 0,-2 25-8906 0 0,2-23 7070 0 0,0 7-3744 0 0</inkml:trace>
  <inkml:trace contextRef="#ctx0" brushRef="#br0" timeOffset="1">249 19 8978 0 0,'0'-1'443'0'0,"1"0"1"0"0,-1 0 0 0 0,1 0-1 0 0,-1 0 1 0 0,1 0-1 0 0,0 0 1 0 0,-1 0-1 0 0,1 0 1 0 0,0 0 0 0 0,0 0-1 0 0,0 1 1 0 0,0-1-1 0 0,-1 0 1 0 0,1 0-1 0 0,0 1 1 0 0,0-1 0 0 0,1 0-1 0 0,-1 1 1 0 0,0-1-1 0 0,0 1 1 0 0,0 0-1 0 0,0-1 1 0 0,0 1-1 0 0,0 0 1 0 0,1 0 0 0 0,-1 0-1 0 0,0 0 1 0 0,0 0-1 0 0,0 0 1 0 0,2 0-1 0 0,-1 1-169 0 0,0 1 0 0 0,-1-1 0 0 0,1 1 0 0 0,0-1 0 0 0,-1 1 0 0 0,0 0 0 0 0,1-1 0 0 0,-1 1 0 0 0,0 0 0 0 0,0 0 0 0 0,0 0 0 0 0,0 0 0 0 0,0 0 0 0 0,-1 0 0 0 0,1 1 0 0 0,0 3 0 0 0,1 4-123 0 0,0 1 1 0 0,-1 0-1 0 0,0 0 1 0 0,0 0-1 0 0,-2 0 1 0 0,1 0-1 0 0,-4 18 0 0 0,2-18-663 0 0,-1-1-1 0 0,0 1 0 0 0,0-1 0 0 0,-7 14 1 0 0,12-27 459 0 0,0 0 1 0 0,0 1 0 0 0,1-1-1 0 0,-1 1 1 0 0,1-1 0 0 0,0 1 0 0 0,0 0-1 0 0,0 0 1 0 0,0 0 0 0 0,0 0 0 0 0,0 1-1 0 0,0-1 1 0 0,1 1 0 0 0,-1 0 0 0 0,5-1-1 0 0,56-11-628 0 0,-61 12 701 0 0,17-3-4015 0 0,-19 4 3322 0 0,0-1 0 0 0,0 1 0 0 0,0 0-1 0 0,0-1 1 0 0,-1 1 0 0 0,1-1 0 0 0,7-9-7406 0 0,-7 3 2249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2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5361 0 0,'10'6'1000'0'0,"11"9"1848"0"0,-12 2 3088 0 0,-8-17-5803 0 0,0 1 1 0 0,0 0 0 0 0,-1-1 0 0 0,1 1-1 0 0,0-1 1 0 0,0 1 0 0 0,0-1 0 0 0,0 1-1 0 0,0-1 1 0 0,0 0 0 0 0,-1 1 0 0 0,1-1-1 0 0,0 0 1 0 0,0 0 0 0 0,0 0 0 0 0,0 0-1 0 0,0 0 1 0 0,0 0 0 0 0,0 0 0 0 0,0 0-1 0 0,0 0 1 0 0,0 0 0 0 0,0 0 0 0 0,0-1-1 0 0,2 0 1 0 0,29-7-551 0 0,-28 7 636 0 0,75-19-91 0 0,-48 14-621 0 0,52-18 0 0 0,-83 24 454 0 0,0 0 0 0 0,0 0 0 0 0,0-1 0 0 0,1 1 0 0 0,-1 0 0 0 0,0 0 0 0 0,0 0 0 0 0,0 0 0 0 0,0 0 0 0 0,1 0 0 0 0,-1 0 0 0 0,0 0 0 0 0,0 0 0 0 0,0 0 0 0 0,0 0-1 0 0,0 0 1 0 0,1 0 0 0 0,-1-1 0 0 0,0 1 0 0 0,0 0 0 0 0,0 0 0 0 0,0 0 0 0 0,0 0 0 0 0,0 0 0 0 0,0 0 0 0 0,1-1 0 0 0,-1 1 0 0 0,0 0 0 0 0,0 0 0 0 0,0 0 0 0 0,0 0 0 0 0,0-1-1 0 0,0 1 1 0 0,0 0 0 0 0,0 0 0 0 0,0 0 0 0 0,0 0 0 0 0,0-1 0 0 0,0 1 0 0 0,0 0 0 0 0,0 0 0 0 0,0 0 0 0 0,0 0 0 0 0,0-1 0 0 0,0 1 0 0 0,0 0 0 0 0,0 0 0 0 0,-1 0 0 0 0,1 0-1 0 0,0-1 1 0 0,0 1 0 0 0,0 0 0 0 0,0 0 0 0 0,0 0 0 0 0,0 0 0 0 0,0 0 0 0 0,-1 0 0 0 0,1-1 0 0 0,0 1 0 0 0,-16-8-488 0 0,-20-1 898 0 0,32 8-173 0 0,-1 1 0 0 0,1 0 0 0 0,-1 0 1 0 0,1 0-1 0 0,-1 1 0 0 0,1 0 0 0 0,0-1 0 0 0,0 2 0 0 0,-1-1 0 0 0,1 0 0 0 0,0 1 0 0 0,0 0 0 0 0,-5 3 0 0 0,7-4-111 0 0,0 1 0 0 0,0 0-1 0 0,0 0 1 0 0,0 0 0 0 0,1 0-1 0 0,-1 0 1 0 0,1 0 0 0 0,-1 1-1 0 0,1-1 1 0 0,0 0 0 0 0,0 1-1 0 0,0-1 1 0 0,0 1 0 0 0,0 0-1 0 0,1-1 1 0 0,-1 1 0 0 0,1-1-1 0 0,-1 1 1 0 0,1 0 0 0 0,0-1-1 0 0,0 1 1 0 0,1 5 0 0 0,1 8-102 0 0,1 0 0 0 0,0 0 0 0 0,1 0 0 0 0,1-1 0 0 0,0 0 0 0 0,1 0 0 0 0,1 0 0 0 0,1 0 0 0 0,14 21 0 0 0,-21-34-223 0 0,0-1-1 0 0,1 0 1 0 0,-1 1 0 0 0,0-1-1 0 0,1 0 1 0 0,-1 0-1 0 0,1 0 1 0 0,-1 0-1 0 0,1 0 1 0 0,-1 0 0 0 0,4 1-1 0 0,-4-1-302 0 0,1-1 1 0 0,-1 0-1 0 0,0 0 0 0 0,1 0 1 0 0,-1 1-1 0 0,1-1 0 0 0,-1 0 0 0 0,0-1 1 0 0,1 1-1 0 0,-1 0 0 0 0,0 0 1 0 0,1 0-1 0 0,-1-1 0 0 0,0 1 0 0 0,1-1 1 0 0,0 0-1 0 0,6-3-4137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13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27 17348 0 0,'0'-1'184'0'0,"0"1"0"0"0,0 0 0 0 0,0 0 0 0 0,0-1 1 0 0,-1 1-1 0 0,1 0 0 0 0,0 0 0 0 0,0-1 0 0 0,0 1 1 0 0,0 0-1 0 0,0-1 0 0 0,0 1 0 0 0,0 0 0 0 0,0 0 0 0 0,0-1 1 0 0,0 1-1 0 0,0 0 0 0 0,0-1 0 0 0,0 1 0 0 0,0 0 0 0 0,0-1 1 0 0,0 1-1 0 0,0 0 0 0 0,0 0 0 0 0,1-1 0 0 0,-1 1 1 0 0,0 0-1 0 0,0 0 0 0 0,0-1 0 0 0,0 1 0 0 0,1 0 0 0 0,-1-1 1 0 0,12-5 1968 0 0,17-1-1539 0 0,-27 7-296 0 0,5-1-206 0 0,0 0 0 0 0,0 0 1 0 0,1 1-1 0 0,-1 0 0 0 0,0 0 0 0 0,0 1 0 0 0,0 0 1 0 0,1 1-1 0 0,-1-1 0 0 0,-1 1 0 0 0,1 0 0 0 0,0 1 1 0 0,13 6-1 0 0,-17-7-88 0 0,0 1 0 0 0,1-1 1 0 0,-1 1-1 0 0,0 0 0 0 0,0 0 0 0 0,0 0 0 0 0,-1 0 1 0 0,1 0-1 0 0,-1 1 0 0 0,0-1 0 0 0,0 1 0 0 0,0-1 1 0 0,0 1-1 0 0,-1 0 0 0 0,1 0 0 0 0,-1 0 1 0 0,0 0-1 0 0,0 0 0 0 0,0 0 0 0 0,-1 0 0 0 0,1 0 1 0 0,-1 0-1 0 0,0 0 0 0 0,0 0 0 0 0,-2 7 0 0 0,1-3-47 0 0,-1-1-1 0 0,0 1 1 0 0,0-1-1 0 0,-1 0 1 0 0,0 0-1 0 0,0 0 1 0 0,-1 0-1 0 0,0 0 1 0 0,0-1-1 0 0,-1 0 1 0 0,1 0-1 0 0,-1 0 1 0 0,-1 0-1 0 0,1-1 1 0 0,-1 0-1 0 0,0 0 1 0 0,0 0-1 0 0,0-1 1 0 0,-1 0-1 0 0,0 0 1 0 0,-12 5-1 0 0,46-18 159 0 0,42-7 0 0 0,4-1-1860 0 0,-27 3-3564 0 0,-45 14 4748 0 0,0-1 0 0 0,0 1 0 0 0,1-1 0 0 0,-1 1 0 0 0,0-1 0 0 0,0 1 0 0 0,0-1 0 0 0,0 1 0 0 0,0-1 1 0 0,0 0-1 0 0,-1 1 0 0 0,1-1 0 0 0,0 0 0 0 0,0 0 0 0 0,0 0 0 0 0,-1 0 0 0 0,1 0 0 0 0,0 0 0 0 0,-1 0 0 0 0,1-1 0 0 0,2-6-5636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13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51 11370 0 0,'-3'-3'10044'0'0,"2"10"-4099"0"0,3 29-2525 0 0,7 49-3686 0 0,13 31 637 0 0,1-41-3250 0 0,-19-67-1212 0 0</inkml:trace>
  <inkml:trace contextRef="#ctx0" brushRef="#br0" timeOffset="1">180 408 12915 0 0,'-1'-2'1133'0'0,"0"2"-567"0"0,1-1 0 0 0,-1 0 1 0 0,1 1-1 0 0,0-1 1 0 0,-1 0-1 0 0,1 0 0 0 0,0 1 1 0 0,-1-1-1 0 0,1 0 1 0 0,0 0-1 0 0,0 0 0 0 0,0 1 1 0 0,0-1-1 0 0,0 0 1 0 0,0 0-1 0 0,0-1 1 0 0,7-18 3454 0 0,22-21-4684 0 0,-16 25 1802 0 0,29-48-486 0 0,-3 6-462 0 0,1 2 0 0 0,67-71 1 0 0,-99 117-1191 0 0,-14 12-3873 0 0,-18 6-6178 0 0,11-8 3531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14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13235 0 0,'-13'6'7337'0'0,"13"1"-2959"0"0,20 9-1006 0 0,-10-9-2726 0 0,19 15-19 0 0,-1 2-1 0 0,-1 1 1 0 0,26 29 0 0 0,63 91-1391 0 0,-104-130 556 0 0,-5-7-155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14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13851 0 0,'27'18'9920'0'0,"15"11"-5369"0"0,-38-27-3676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33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8578 0 0,'0'1'13736'0'0,"4"13"-10115"0"0,8 162 189 0 0,-3-102-5819 0 0,-2-21-2833 0 0,-1-1-3877 0 0,-5-38 441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34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49 6113 0 0,'-6'-5'6175'0'0,"5"5"-5614"0"0,0 0 0 0 0,1 0 1 0 0,-1 0-1 0 0,0-1 0 0 0,1 1 1 0 0,-1 0-1 0 0,0 0 0 0 0,0 0 0 0 0,1 0 1 0 0,-1 0-1 0 0,0 0 0 0 0,1 0 1 0 0,-1 1-1 0 0,0-1 0 0 0,-1 0 1 0 0,-15 15 4392 0 0,14-10-4681 0 0,-1 0-1 0 0,1 1 1 0 0,0-1 0 0 0,1 1 0 0 0,-4 7-1 0 0,4-3-199 0 0,0-1 0 0 0,0 0-1 0 0,1 1 1 0 0,0-1 0 0 0,1 0 0 0 0,0 1-1 0 0,0-1 1 0 0,1 1 0 0 0,1-1-1 0 0,-1 0 1 0 0,1 1 0 0 0,1-1 0 0 0,0 0-1 0 0,0 0 1 0 0,1-1 0 0 0,0 1-1 0 0,6 9 1 0 0,-6-12-89 0 0,1 1 0 0 0,0-1 0 0 0,0 0 0 0 0,0-1 0 0 0,1 1 0 0 0,-1-1 0 0 0,1 0 0 0 0,1-1 0 0 0,-1 0 0 0 0,0 1 0 0 0,1-2 0 0 0,0 1 0 0 0,0-1 0 0 0,0 0 0 0 0,1-1 0 0 0,-1 0 0 0 0,1 0 0 0 0,-1 0 0 0 0,1-1 0 0 0,-1 0 0 0 0,12 0-1 0 0,-14-1-6 0 0,1-1 0 0 0,-1 1 0 0 0,0-1-1 0 0,0 0 1 0 0,0 0 0 0 0,0 0 0 0 0,0-1-1 0 0,-1 0 1 0 0,1 1 0 0 0,0-2 0 0 0,-1 1-1 0 0,1-1 1 0 0,-1 1 0 0 0,0-1 0 0 0,0 0-1 0 0,6-7 1 0 0,-4 4 8 0 0,-1 0 0 0 0,-1 0 0 0 0,1-1 0 0 0,-1 0-1 0 0,0 0 1 0 0,-1 0 0 0 0,1 0 0 0 0,-2 0 0 0 0,1-1 0 0 0,2-9 0 0 0,-3 7 16 0 0,0-1 0 0 0,0 1 0 0 0,-1 0 1 0 0,-1-1-1 0 0,1 1 0 0 0,-2-1 1 0 0,1 1-1 0 0,-2-1 0 0 0,1 1 0 0 0,-1-1 1 0 0,-1 1-1 0 0,0 0 0 0 0,0 0 1 0 0,-1 0-1 0 0,0 1 0 0 0,-10-16 0 0 0,10 20 23 0 0,0 1-1 0 0,1 1 0 0 0,-1-1 0 0 0,-1 0 0 0 0,1 1 0 0 0,-1 0 0 0 0,1 0 0 0 0,-1 0 1 0 0,0 1-1 0 0,0 0 0 0 0,0 0 0 0 0,0 0 0 0 0,0 0 0 0 0,-1 1 0 0 0,1 0 0 0 0,0 0 1 0 0,-1 0-1 0 0,1 1 0 0 0,-1 0 0 0 0,1 0 0 0 0,-1 0 0 0 0,1 1 0 0 0,0-1 0 0 0,-9 3 1 0 0,4 0-29 0 0,0-1 1 0 0,0 1-1 0 0,1 1 1 0 0,-1 0 0 0 0,1 0-1 0 0,0 1 1 0 0,0 0 0 0 0,0 1-1 0 0,0 0 1 0 0,1 0 0 0 0,0 0-1 0 0,-8 10 1 0 0,13-13-362 0 0,1 1 0 0 0,-1-1 1 0 0,1 0-1 0 0,0 1 0 0 0,0-1 1 0 0,1 1-1 0 0,-1 0 0 0 0,1-1 1 0 0,-2 6-1 0 0,1 22-10519 0 0,3-18 2311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2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96 197 7442 0 0,'-6'1'397'0'0,"3"-1"187"0"0,1 1 1 0 0,0-1-1 0 0,-1 1 1 0 0,1-1-1 0 0,-1 0 1 0 0,1 0-1 0 0,-1 0 1 0 0,1 0-1 0 0,0-1 1 0 0,-1 1-1 0 0,1-1 1 0 0,0 1-1 0 0,-1-1 1 0 0,1 0 0 0 0,0 0-1 0 0,-1 0 1 0 0,1 0-1 0 0,0 0 1 0 0,0 0-1 0 0,0-1 1 0 0,0 1-1 0 0,0-1 1 0 0,-2-2-1 0 0,3 3-323 0 0,0 0 0 0 0,0 0 0 0 0,0 0-1 0 0,0 0 1 0 0,0 0 0 0 0,0 0 0 0 0,0 1 0 0 0,0-1-1 0 0,-1 0 1 0 0,1 1 0 0 0,0-1 0 0 0,0 1-1 0 0,-1-1 1 0 0,1 1 0 0 0,-1-1 0 0 0,1 1 0 0 0,0 0-1 0 0,-1 0 1 0 0,1 0 0 0 0,-1 0 0 0 0,1 0-1 0 0,0 0 1 0 0,-3 1 0 0 0,43-13-8 0 0,104-56-205 0 0,-80 37-1135 0 0,80-28 1 0 0,-134 58-2122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19 12899 0 0,'0'0'246'0'0,"-1"0"0"0"0,1-1 0 0 0,-1 1 0 0 0,1 0 0 0 0,0-1 1 0 0,-1 1-1 0 0,1 0 0 0 0,0-1 0 0 0,0 1 0 0 0,-1-1 0 0 0,1 1 1 0 0,0-1-1 0 0,0 1 0 0 0,0-1 0 0 0,-1 1 0 0 0,1-1 0 0 0,0 1 0 0 0,0-1 1 0 0,0 1-1 0 0,0-1 0 0 0,0 1 0 0 0,0-1 0 0 0,0 1 0 0 0,0-1 0 0 0,0 1 1 0 0,0-1-1 0 0,1 1 0 0 0,-1-1 0 0 0,0 1 0 0 0,0-1 0 0 0,0 1 1 0 0,0-1-1 0 0,1 1 0 0 0,-1 0 0 0 0,0-1 0 0 0,1 0 0 0 0,19 0 2609 0 0,25 13-1964 0 0,-41-10-796 0 0,9 3 126 0 0,-1 0 1 0 0,1 1 0 0 0,-1 0 0 0 0,18 14 0 0 0,-28-19-185 0 0,0 1 1 0 0,0-1 0 0 0,0 1-1 0 0,0 0 1 0 0,0-1-1 0 0,0 1 1 0 0,-1 0-1 0 0,1 0 1 0 0,-1 0 0 0 0,0 1-1 0 0,0-1 1 0 0,1 0-1 0 0,-1 0 1 0 0,-1 1-1 0 0,1-1 1 0 0,0 1-1 0 0,0-1 1 0 0,-1 0 0 0 0,0 1-1 0 0,1-1 1 0 0,-1 1-1 0 0,0-1 1 0 0,0 1-1 0 0,0-1 1 0 0,-1 1-1 0 0,1-1 1 0 0,-1 1 0 0 0,1-1-1 0 0,-1 1 1 0 0,0-1-1 0 0,0 0 1 0 0,-1 4-1 0 0,-2 0-5 0 0,0 0-1 0 0,0 0 1 0 0,-1 0-1 0 0,1-1 1 0 0,-1 0-1 0 0,-7 6 1 0 0,6-5-409 0 0,1-1 0 0 0,0 1 1 0 0,-1-1-1 0 0,-5 11 0 0 0,5 3-3438 0 0,10-6-4968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3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13 10714 0 0,'-19'-13'16368'0'0,"25"28"-15201"0"0,51 137-205 0 0,-26-62-1101 0 0,-28-82-155 0 0,5 10-230 0 0,-2-8-3026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41 8242 0 0,'-4'-6'2462'0'0,"3"4"-1523"0"0,-1 0-1 0 0,1 0 1 0 0,-1 0 0 0 0,1 0-1 0 0,-1 0 1 0 0,1 0 0 0 0,-1 1-1 0 0,0-1 1 0 0,0 0 0 0 0,0 1-1 0 0,0 0 1 0 0,0-1 0 0 0,0 1-1 0 0,-1 0 1 0 0,-1-1 0 0 0,75-1 1260 0 0,-48 0-2426 0 0,-1 2 0 0 0,1 0-1 0 0,0 2 1 0 0,43 6 0 0 0,-43 5-2462 0 0,-15-4-1932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2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51 8890 0 0,'-15'-14'1701'0'0,"10"9"-560"0"0,0 0-1 0 0,-1 0 0 0 0,1 0 0 0 0,-1 0 1 0 0,-13-6-1 0 0,19 11-1036 0 0,-1 0 1 0 0,1 0-1 0 0,-1 0 0 0 0,1 0 1 0 0,-1 0-1 0 0,1 0 0 0 0,0 0 1 0 0,-1 1-1 0 0,1-1 0 0 0,0 0 1 0 0,-1 0-1 0 0,1 0 0 0 0,-1 1 1 0 0,1-1-1 0 0,0 0 0 0 0,-1 1 0 0 0,1-1 1 0 0,0 0-1 0 0,0 0 0 0 0,-1 1 1 0 0,1-1-1 0 0,0 1 0 0 0,0-1 1 0 0,0 0-1 0 0,-1 1 0 0 0,1-1 1 0 0,0 0-1 0 0,0 1 0 0 0,0-1 1 0 0,0 1-1 0 0,0-1 0 0 0,0 0 1 0 0,0 1-1 0 0,0-1 0 0 0,0 1 1 0 0,-3 18 869 0 0,2-19-864 0 0,-2 60 591 0 0,3-1 1 0 0,8 70-1 0 0,0 32-7177 0 0,-11-177 2048 0 0,3 12 4376 0 0,-1 1 0 0 0,0 0 0 0 0,1-1 1 0 0,-1 1-1 0 0,1-1 0 0 0,0 1 0 0 0,0 0 0 0 0,0-1 0 0 0,1 1 1 0 0,0-5-1 0 0,0 6 121 0 0,0 0 1 0 0,-1 1-1 0 0,1-1 1 0 0,0 0 0 0 0,0 0-1 0 0,0 1 1 0 0,0-1-1 0 0,0 1 1 0 0,0-1-1 0 0,1 1 1 0 0,-1-1 0 0 0,0 1-1 0 0,1 0 1 0 0,-1 0-1 0 0,1-1 1 0 0,0 1-1 0 0,-1 0 1 0 0,1 0 0 0 0,0 1-1 0 0,-1-1 1 0 0,3 0-1 0 0,0 0 35 0 0,0 0 1 0 0,0 0-1 0 0,0 1 0 0 0,0 0 0 0 0,0 0 0 0 0,0 0 0 0 0,0 1 0 0 0,0-1 1 0 0,7 3-1 0 0,3 1 61 0 0,-1 0 1 0 0,0 2-1 0 0,0-1 1 0 0,22 15-1 0 0,-23-12-273 0 0,37 25 561 0 0,-47-32-613 0 0,0 1 0 0 0,0-1-1 0 0,0 1 1 0 0,0 0-1 0 0,0 0 1 0 0,0 0-1 0 0,0 0 1 0 0,-1 0 0 0 0,1 1-1 0 0,-1-1 1 0 0,0 0-1 0 0,0 1 1 0 0,0-1 0 0 0,0 1-1 0 0,0-1 1 0 0,1 6-1 0 0,-2-7 23 0 0,0-1 0 0 0,-1 1 0 0 0,1-1 0 0 0,0 0 1 0 0,0 1-1 0 0,-1-1 0 0 0,1 0 0 0 0,0 1 0 0 0,0-1 0 0 0,-1 0 0 0 0,1 1 0 0 0,0-1 0 0 0,-1 0 0 0 0,1 0 0 0 0,0 1 0 0 0,-1-1 0 0 0,1 0 0 0 0,-1 0 0 0 0,1 0 0 0 0,-1 1 0 0 0,1-1 0 0 0,0 0 0 0 0,-1 0 0 0 0,1 0 0 0 0,-1 0 0 0 0,1 0 0 0 0,-1 0 0 0 0,1 0 1 0 0,0 0-1 0 0,-1 0 0 0 0,1 0 0 0 0,-1 0 0 0 0,1 0 0 0 0,-1 0 0 0 0,1-1 0 0 0,0 1 0 0 0,-1 0 0 0 0,1 0 0 0 0,-1 0 0 0 0,1-1 0 0 0,-1 1 0 0 0,-19-7-1264 0 0,19 6 861 0 0,-14-1-3289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5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5657 0 0,'1'-7'17855'0'0,"0"6"-17705"0"0,0-1 0 0 0,0 1 1 0 0,-1 0-1 0 0,1 0 0 0 0,0 0 0 0 0,0 0 0 0 0,0 0 0 0 0,0 0 0 0 0,0 0 0 0 0,0 0 0 0 0,1 1 0 0 0,-1-1 1 0 0,0 0-1 0 0,0 0 0 0 0,1 1 0 0 0,-1-1 0 0 0,0 1 0 0 0,1 0 0 0 0,-1-1 0 0 0,2 1 0 0 0,73-11 89 0 0,-26 11-6796 0 0,-38 3 1448 0 0,6 6-3335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17 12403 0 0,'-3'-3'2039'0'0,"-20"-11"9281"0"0,30 29-10698 0 0,-1 0 0 0 0,-1 1 1 0 0,0-1-1 0 0,3 20 1 0 0,9 29-468 0 0,-1-22-301 0 0,24 47 0 0 0,-9-38-3707 0 0,-26-44 1333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5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58 8506 0 0,'-9'-15'5080'0'0,"3"7"1215"0"0,9 21-2724 0 0,-3-12-3511 0 0,5 19 591 0 0,1 0-1 0 0,1-1 1 0 0,19 37-1 0 0,-24-51-657 0 0,1-1-1 0 0,-1 0 0 0 0,1 0 0 0 0,0 0 0 0 0,0-1 1 0 0,0 1-1 0 0,0-1 0 0 0,1 0 0 0 0,-1 1 0 0 0,1-2 0 0 0,0 1 1 0 0,0 0-1 0 0,0-1 0 0 0,0 0 0 0 0,0 0 0 0 0,1 0 1 0 0,-1 0-1 0 0,1 0 0 0 0,-1-1 0 0 0,1 0 0 0 0,-1 0 0 0 0,1-1 1 0 0,9 1-1 0 0,-12-1-2 0 0,0 0 0 0 0,1 0 0 0 0,-1 0 0 0 0,0-1 0 0 0,0 1 0 0 0,0-1-1 0 0,0 1 1 0 0,0-1 0 0 0,0 0 0 0 0,0 0 0 0 0,-1 0 0 0 0,1 0 0 0 0,0 0 0 0 0,0 0 0 0 0,-1-1 0 0 0,1 1 0 0 0,0 0 0 0 0,-1-1 0 0 0,0 1 0 0 0,1-1 0 0 0,-1 0 0 0 0,2-2 0 0 0,-1 0 12 0 0,0 0 0 0 0,-1 0 1 0 0,0-1-1 0 0,0 1 0 0 0,0 0 1 0 0,0 0-1 0 0,0-1 0 0 0,-1 1 1 0 0,0 0-1 0 0,0-8 1 0 0,-1 3-111 0 0,0 0-1 0 0,0 1 1 0 0,-1-1 0 0 0,0 1 0 0 0,-1-1 0 0 0,0 1 0 0 0,0 0 0 0 0,0 0 0 0 0,-1 0 0 0 0,-1 1 0 0 0,-4-8 0 0 0,5 11-88 0 0,0 0 0 0 0,0 0 0 0 0,0 0 0 0 0,0 1 0 0 0,-1 0 0 0 0,1 0 0 0 0,-1 0 0 0 0,0 0-1 0 0,0 1 1 0 0,-5-3 0 0 0,7 4-204 0 0,0 1 0 0 0,0-1 0 0 0,0 0 0 0 0,0 1 0 0 0,-1-1 0 0 0,1 1 0 0 0,0 0 0 0 0,0 0 0 0 0,0 1 0 0 0,0-1 0 0 0,0 0 0 0 0,0 1-1 0 0,0 0 1 0 0,0 0 0 0 0,0 0 0 0 0,0 0 0 0 0,0 0 0 0 0,0 0 0 0 0,-3 3 0 0 0,-32 11-6816 0 0,27-2 2646 0 0</inkml:trace>
  <inkml:trace contextRef="#ctx0" brushRef="#br0" timeOffset="1">59 141 9386 0 0,'10'-2'3129'0'0,"-1"-1"31"0"0,4-1-591 0 0,-1 0-793 0 0,-3-2-535 0 0,-1 1-481 0 0,0-1-328 0 0,2 3-208 0 0,0 2-80 0 0,1 1-64 0 0,1 1-64 0 0,1 1-120 0 0,1 1-392 0 0,0 3-608 0 0,0 0-873 0 0,-2 0-1272 0 0,-1 1-847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6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13627 0 0,'18'39'8768'0'0,"-6"5"-6017"0"0,-11-42-2750 0 0,-1 1-1 0 0,0-1 1 0 0,1 1-1 0 0,-1 0 0 0 0,0-1 1 0 0,-1 1-1 0 0,1-1 1 0 0,0 1-1 0 0,-1-1 1 0 0,0 1-1 0 0,1-1 1 0 0,-1 0-1 0 0,0 1 1 0 0,0-1-1 0 0,0 0 1 0 0,-1 1-1 0 0,1-1 0 0 0,0 0 1 0 0,-1 0-1 0 0,1 0 1 0 0,-1 0-1 0 0,0 0 1 0 0,0-1-1 0 0,0 1 1 0 0,0-1-1 0 0,0 1 1 0 0,0-1-1 0 0,0 1 1 0 0,0-1-1 0 0,-1 0 0 0 0,1 0 1 0 0,-4 1-1 0 0,-3-1-160 0 0,9-5 495 0 0,15-7 313 0 0,-4 8-631 0 0,76-24-1834 0 0,-76 22-1606 0 0,0 0 0 0 0,21-13 0 0 0,-15 6-4715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6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47 15219 0 0,'-1'-1'168'0'0,"1"1"-1"0"0,0 0 0 0 0,-1-1 1 0 0,1 1-1 0 0,-1-1 0 0 0,1 1 1 0 0,0 0-1 0 0,-1-1 0 0 0,1 1 1 0 0,0-1-1 0 0,-1 1 0 0 0,1-1 1 0 0,0 1-1 0 0,0-1 0 0 0,-1 0 1 0 0,1 1-1 0 0,0-1 0 0 0,0 1 1 0 0,0-1-1 0 0,0 1 0 0 0,0-1 1 0 0,0 0-1 0 0,0 1 0 0 0,0-1 1 0 0,0 1-1 0 0,0-1 0 0 0,0 1 1 0 0,0-1-1 0 0,0 0 0 0 0,1 1 1 0 0,-1-1-1 0 0,0 1 0 0 0,0-1 1 0 0,1 1-1 0 0,0-2 1 0 0,0 1-16 0 0,1-1 0 0 0,0 1 0 0 0,-1 0 0 0 0,1-1 0 0 0,0 1 0 0 0,0 0 0 0 0,0 0 0 0 0,0 0 0 0 0,5-1 0 0 0,49-9 170 0 0,-51 10-252 0 0,-1 1-11 0 0,1-1-1 0 0,-1 1 1 0 0,0-1 0 0 0,1 1-1 0 0,-1 1 1 0 0,1-1 0 0 0,-1 1-1 0 0,0 0 1 0 0,1 0-1 0 0,5 2 1 0 0,-17-1 126 0 0,0 0 0 0 0,0 0 0 0 0,0 1-1 0 0,-12 6 1 0 0,12-6-172 0 0,1 0 0 0 0,0 1 0 0 0,0 0 0 0 0,0 0 0 0 0,1 1 0 0 0,-1-1 0 0 0,1 1 0 0 0,0 0 0 0 0,-6 9 0 0 0,9-12 4 0 0,1 0 0 0 0,1 0 0 0 0,-1-1 1 0 0,0 1-1 0 0,0 0 0 0 0,1 0 0 0 0,-1 0 1 0 0,1 0-1 0 0,-1 0 0 0 0,1 0 1 0 0,0 0-1 0 0,0 0 0 0 0,0 0 0 0 0,0 0 1 0 0,0 0-1 0 0,0 0 0 0 0,0 0 0 0 0,1-1 1 0 0,-1 1-1 0 0,1 0 0 0 0,0 0 0 0 0,-1 0 1 0 0,1 0-1 0 0,0 0 0 0 0,0-1 1 0 0,0 1-1 0 0,0 0 0 0 0,0-1 0 0 0,1 1 1 0 0,-1-1-1 0 0,0 1 0 0 0,1-1 0 0 0,-1 0 1 0 0,1 1-1 0 0,-1-1 0 0 0,1 0 1 0 0,0 0-1 0 0,2 1 0 0 0,-1 0-9 0 0,-1-1 1 0 0,1 1-1 0 0,0-1 0 0 0,0 0 0 0 0,-1 0 1 0 0,1 0-1 0 0,0 0 0 0 0,0 0 1 0 0,0-1-1 0 0,0 1 0 0 0,0-1 0 0 0,0 0 1 0 0,0 0-1 0 0,5 0 0 0 0,40-13-215 0 0,-42 11-524 0 0,1-1 1 0 0,0 1-1 0 0,0 0 1 0 0,0 1-1 0 0,0 0 1 0 0,13-1-1 0 0,-4 7-7136 0 0</inkml:trace>
  <inkml:trace contextRef="#ctx0" brushRef="#br0" timeOffset="1">90 304 14803 0 0,'2'2'963'0'0,"0"0"-1"0"0,1 0 1 0 0,-1-1 0 0 0,1 1-1 0 0,0 0 1 0 0,-1-1 0 0 0,1 0-1 0 0,0 1 1 0 0,3 0 0 0 0,30 3 2855 0 0,-16-5-3969 0 0,0-2 1 0 0,19-4 0 0 0,-1 1 762 0 0,-18 4-1188 0 0,9-1-3125 0 0,-11-1-5743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 9074 0 0,'-1'0'297'0'0,"0"-1"1"0"0,1 1-1 0 0,-1-1 0 0 0,0 1 0 0 0,1-1 1 0 0,-1 1-1 0 0,0 0 0 0 0,0-1 0 0 0,1 1 1 0 0,-1 0-1 0 0,0 0 0 0 0,0 0 1 0 0,0 0-1 0 0,1-1 0 0 0,-1 1 0 0 0,0 0 1 0 0,0 0-1 0 0,0 0 0 0 0,1 1 1 0 0,-1-1-1 0 0,0 0 0 0 0,0 0 0 0 0,0 0 1 0 0,1 1-1 0 0,-1-1 0 0 0,0 0 1 0 0,0 1-1 0 0,0 0 0 0 0,0 0-83 0 0,1 0 1 0 0,-1 0-1 0 0,1 0 0 0 0,-1 0 0 0 0,1 1 1 0 0,0-1-1 0 0,-1 0 0 0 0,1 0 1 0 0,0 0-1 0 0,0 1 0 0 0,0-1 0 0 0,0 0 1 0 0,0 0-1 0 0,0 0 0 0 0,1 1 0 0 0,-1 0 1 0 0,2 7 144 0 0,1 0 0 0 0,0-1 0 0 0,0 0 0 0 0,5 10 0 0 0,-1-6-220 0 0,0-1 1 0 0,1 0-1 0 0,0 0 1 0 0,1-1-1 0 0,0 0 0 0 0,21 16 1 0 0,-27-23-129 0 0,0 0 0 0 0,1 0-1 0 0,-1-1 1 0 0,1 1 0 0 0,0-1 0 0 0,-1 0 0 0 0,1 0 0 0 0,0 0 0 0 0,1-1 0 0 0,-1 1 0 0 0,0-1 0 0 0,0 0-1 0 0,1 0 1 0 0,-1-1 0 0 0,0 1 0 0 0,1-1 0 0 0,-1 0 0 0 0,1 0 0 0 0,-1 0 0 0 0,0-1 0 0 0,1 0 0 0 0,-1 0-1 0 0,0 0 1 0 0,9-3 0 0 0,-10 2-8 0 0,0 0 0 0 0,0-1-1 0 0,0 1 1 0 0,0-1 0 0 0,-1 0-1 0 0,1 0 1 0 0,-1 0-1 0 0,1 0 1 0 0,-1 0 0 0 0,0 0-1 0 0,0-1 1 0 0,0 1 0 0 0,-1-1-1 0 0,1 1 1 0 0,-1-1 0 0 0,0 0-1 0 0,0 1 1 0 0,0-1 0 0 0,-1 0-1 0 0,1 0 1 0 0,-1 0 0 0 0,0 1-1 0 0,0-1 1 0 0,0 0 0 0 0,-1 0-1 0 0,1 0 1 0 0,-1 0 0 0 0,0 1-1 0 0,0-1 1 0 0,0 0 0 0 0,-1 1-1 0 0,-1-6 1 0 0,1 5-292 0 0,0 0 1 0 0,-1-1-1 0 0,1 1 0 0 0,-1 0 1 0 0,1 0-1 0 0,-1 0 0 0 0,0 1 1 0 0,-1-1-1 0 0,1 1 1 0 0,-1 0-1 0 0,-7-6 0 0 0,9 8-249 0 0,-1-1-1 0 0,0 1 0 0 0,0-1 1 0 0,0 1-1 0 0,0 0 1 0 0,0 0-1 0 0,0 0 0 0 0,0 1 1 0 0,-1-1-1 0 0,1 1 1 0 0,0-1-1 0 0,0 1 0 0 0,0 0 1 0 0,-1 1-1 0 0,1-1 0 0 0,0 0 1 0 0,0 1-1 0 0,-5 1 1 0 0,-8 7-5801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9538 0 0,'18'-11'7602'0'0,"1"1"-3365"0"0,75-32-1688 0 0,-86 39-2470 0 0,-1 1-1 0 0,1 0 1 0 0,-1 0-1 0 0,1 0 1 0 0,15 0-1 0 0,8 6-2012 0 0,-29-3 1252 0 0,0-1 0 0 0,1 1 0 0 0,-1 0 1 0 0,0 0-1 0 0,0 0 0 0 0,-1 1 0 0 0,1-1 1 0 0,0 0-1 0 0,0 1 0 0 0,2 2 0 0 0</inkml:trace>
  <inkml:trace contextRef="#ctx0" brushRef="#br0" timeOffset="1">69 218 14059 0 0,'5'1'869'0'0,"1"-1"-1"0"0,-1 1 1 0 0,0-1 0 0 0,0 0-1 0 0,0-1 1 0 0,0 1-1 0 0,9-3 1 0 0,35-13 1476 0 0,-36 11-2755 0 0,0 0 1 0 0,21-4-1 0 0,-30 9 162 0 0,0-1 0 0 0,1 1 0 0 0,-1 0 0 0 0,0 0 1 0 0,1 0-1 0 0,-1 0 0 0 0,0 1 0 0 0,0 0 0 0 0,0 0 0 0 0,1 0 0 0 0,-1 0 0 0 0,5 3 0 0 0,-8-4-6 0 0,-1 0 0 0 0,1 0-1 0 0,0 1 1 0 0,-1-1-1 0 0,1 0 1 0 0,0 0 0 0 0,-1 1-1 0 0,1-1 1 0 0,-1 0-1 0 0,1 1 1 0 0,-1-1 0 0 0,1 0-1 0 0,-1 1 1 0 0,1-1-1 0 0,-1 1 1 0 0,1-1 0 0 0,-1 1-1 0 0,1-1 1 0 0,-1 1-1 0 0,0-1 1 0 0,1 1 0 0 0,-1-1-1 0 0,0 1 1 0 0,0 0-1 0 0,1-1 1 0 0,-1 1 0 0 0,0 0-1 0 0,0-1 1 0 0,0 1-1 0 0,0-1 1 0 0,0 1 0 0 0,0 0-1 0 0,0-1 1 0 0,0 1 0 0 0,0 0-1 0 0,0-1 1 0 0,0 1-1 0 0,0 0 1 0 0,0-1 0 0 0,-1 2-1 0 0,1 7-5087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8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12427 0 0,'17'-9'5812'0'0,"41"-18"-1049"0"0,-56 26-4711 0 0,1 0 1 0 0,0 0 0 0 0,-1 0-1 0 0,1 1 1 0 0,0-1 0 0 0,0 1-1 0 0,-1-1 1 0 0,1 1 0 0 0,0 0-1 0 0,0 0 1 0 0,0 1 0 0 0,-1-1-1 0 0,1 1 1 0 0,0-1 0 0 0,0 1-1 0 0,-1 0 1 0 0,1 0 0 0 0,3 2-1 0 0,-5-3-33 0 0,0 1-1 0 0,-1-1 0 0 0,1 1 1 0 0,-1-1-1 0 0,1 1 0 0 0,-1 0 1 0 0,0-1-1 0 0,1 1 0 0 0,-1 0 1 0 0,1-1-1 0 0,-1 1 0 0 0,0 0 1 0 0,0 0-1 0 0,1-1 1 0 0,-1 1-1 0 0,0 0 0 0 0,0 0 1 0 0,0-1-1 0 0,0 1 0 0 0,0 0 1 0 0,0 0-1 0 0,0 0 0 0 0,0-1 1 0 0,0 1-1 0 0,0 0 0 0 0,-1 0 1 0 0,1-1-1 0 0,0 1 0 0 0,0 0 1 0 0,-1 0-1 0 0,1-1 0 0 0,0 1 1 0 0,-2 0-1 0 0,-17 29-85 0 0,8-15 88 0 0,11-14-15 0 0,-1-1 0 0 0,1 1 0 0 0,0-1 0 0 0,0 1 0 0 0,0-1 0 0 0,-1 1 0 0 0,1-1 0 0 0,0 1 0 0 0,0 0 0 0 0,0-1 0 0 0,0 1 0 0 0,0-1 0 0 0,0 1 0 0 0,0-1 0 0 0,0 1 0 0 0,0-1 0 0 0,0 1 0 0 0,0-1 0 0 0,1 1 0 0 0,-1 0 0 0 0,0-1 0 0 0,0 1 0 0 0,0-1-1 0 0,1 0 1 0 0,-1 1 0 0 0,0-1 0 0 0,1 1 0 0 0,-1-1 0 0 0,0 1 0 0 0,1-1 0 0 0,0 1 0 0 0,20 7 86 0 0,25-9-94 0 0,-42 0-137 0 0,0 0-1 0 0,1 0 1 0 0,-1 0-1 0 0,0-1 1 0 0,0 0-1 0 0,0 0 1 0 0,0 0 0 0 0,-1 0-1 0 0,5-4 1 0 0,16-14-4107 0 0,-9 7-420 0 0,1 1-3488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8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 14379 0 0,'0'0'122'0'0,"0"-1"-1"0"0,0 1 0 0 0,0 0 1 0 0,-1 0-1 0 0,1-1 1 0 0,0 1-1 0 0,0 0 1 0 0,0 0-1 0 0,0-1 1 0 0,0 1-1 0 0,0 0 1 0 0,-1-1-1 0 0,1 1 0 0 0,0 0 1 0 0,0 0-1 0 0,0-1 1 0 0,0 1-1 0 0,0 0 1 0 0,0-1-1 0 0,0 1 1 0 0,0 0-1 0 0,0 0 1 0 0,0-1-1 0 0,0 1 1 0 0,1 0-1 0 0,-1-1 0 0 0,0 1 1 0 0,0 0-1 0 0,0 0 1 0 0,0-1-1 0 0,0 1 1 0 0,0 0-1 0 0,1 0 1 0 0,-1-1-1 0 0,0 1 1 0 0,0 0-1 0 0,0 0 1 0 0,1 0-1 0 0,-1-1 0 0 0,0 1 1 0 0,0 0-1 0 0,1 0 1 0 0,-1 0-1 0 0,0 0 1 0 0,0 0-1 0 0,1-1 1 0 0,-1 1-1 0 0,0 0 1 0 0,1 0-1 0 0,-1 0 0 0 0,0 0 1 0 0,0 0-1 0 0,1 0 1 0 0,-1 0-1 0 0,0 0 1 0 0,1 0-1 0 0,-1 0 1 0 0,0 0-1 0 0,0 0 1 0 0,1 0-1 0 0,24-3 909 0 0,-21 3-292 0 0,0-1-479 0 0,1 1 0 0 0,-1 0 0 0 0,0 0 0 0 0,0 0 0 0 0,0 0 0 0 0,1 1 0 0 0,-1-1 0 0 0,0 1 0 0 0,7 2 0 0 0,-10-2-229 0 0,0 0 0 0 0,1 0 0 0 0,-1 0-1 0 0,0 0 1 0 0,0-1 0 0 0,-1 1 0 0 0,1 1 0 0 0,0-1 0 0 0,0 0 0 0 0,0 0 0 0 0,-1 0 0 0 0,1 0 0 0 0,0 0 0 0 0,-1 1-1 0 0,1-1 1 0 0,-1 0 0 0 0,0 1 0 0 0,1-1 0 0 0,-1 0 0 0 0,0 1 0 0 0,0-1 0 0 0,0 0 0 0 0,0 1 0 0 0,0-1-1 0 0,0 0 1 0 0,0 1 0 0 0,0-1 0 0 0,-1 0 0 0 0,1 1 0 0 0,0-1 0 0 0,-1 0 0 0 0,1 0 0 0 0,-1 1 0 0 0,0 0-1 0 0,-25 45 267 0 0,21-38-279 0 0,-1 0 1 0 0,1 0-1 0 0,0 0 1 0 0,1 1-1 0 0,0-1 1 0 0,-2 11-1 0 0,5-18-20 0 0,1 0 0 0 0,0 0-1 0 0,0 0 1 0 0,0 0 0 0 0,0 0-1 0 0,0 1 1 0 0,0-1 0 0 0,0 0 0 0 0,1 0-1 0 0,-1 0 1 0 0,1 0 0 0 0,0-1-1 0 0,-1 1 1 0 0,1 0 0 0 0,0 0-1 0 0,0 0 1 0 0,0 0 0 0 0,1-1-1 0 0,-1 1 1 0 0,0-1 0 0 0,0 1 0 0 0,1-1-1 0 0,-1 1 1 0 0,1-1 0 0 0,0 0-1 0 0,-1 1 1 0 0,1-1 0 0 0,0 0-1 0 0,0 0 1 0 0,-1 0 0 0 0,1-1-1 0 0,0 1 1 0 0,0 0 0 0 0,0-1-1 0 0,3 1 1 0 0,0 1-309 0 0,0-1 0 0 0,0 0-1 0 0,0 0 1 0 0,0 0 0 0 0,0-1-1 0 0,0 0 1 0 0,0 1 0 0 0,0-2 0 0 0,0 1-1 0 0,0-1 1 0 0,6-1 0 0 0,-8 1-664 0 0,0 0 1 0 0,1 0 0 0 0,-1 0-1 0 0,0-1 1 0 0,0 0 0 0 0,0 1-1 0 0,0-1 1 0 0,0 0-1 0 0,0 0 1 0 0,4-5 0 0 0,4-6-6823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8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17428 0 0,'-1'6'1201'0'0,"1"0"0"0"0,0 0 1 0 0,0-1-1 0 0,0 1 0 0 0,2 7 0 0 0,0-5-1074 0 0,-1 1-1 0 0,1-1 1 0 0,1 1-1 0 0,0-1 1 0 0,0 0-1 0 0,0 0 1 0 0,1-1-1 0 0,0 1 1 0 0,1-1-1 0 0,8 11 1 0 0,-13-17-130 0 0,1 0 0 0 0,0 0 1 0 0,0 0-1 0 0,0 0 0 0 0,0-1 1 0 0,0 1-1 0 0,0 0 0 0 0,0-1 1 0 0,0 1-1 0 0,0-1 0 0 0,0 1 0 0 0,0-1 1 0 0,1 0-1 0 0,-1 1 0 0 0,0-1 1 0 0,0 0-1 0 0,0 0 0 0 0,0 0 1 0 0,1 1-1 0 0,-1-1 0 0 0,0-1 0 0 0,0 1 1 0 0,0 0-1 0 0,1 0 0 0 0,-1 0 1 0 0,1-1-1 0 0,1-1 14 0 0,1 0 0 0 0,-1 0 1 0 0,0 0-1 0 0,-1 0 0 0 0,1-1 0 0 0,0 1 0 0 0,2-3 1 0 0,-4 2-4 0 0,1 1 1 0 0,0 0-1 0 0,0 0 0 0 0,0 0 1 0 0,1 1-1 0 0,-1-1 1 0 0,0 0-1 0 0,1 1 1 0 0,-1 0-1 0 0,0-1 1 0 0,1 1-1 0 0,3-1 1 0 0,-6 2-119 0 0,1 0 0 0 0,-1 1 0 0 0,1-1 0 0 0,-1 0 0 0 0,1 0 1 0 0,-1 1-1 0 0,1-1 0 0 0,-1 0 0 0 0,1 0 0 0 0,-1 1 0 0 0,0-1 1 0 0,1 1-1 0 0,-1-1 0 0 0,1 0 0 0 0,-1 1 0 0 0,0-1 0 0 0,1 1 1 0 0,-1-1-1 0 0,0 1 0 0 0,0-1 0 0 0,1 1 0 0 0,-1-1 0 0 0,0 1 0 0 0,0-1 1 0 0,0 1-1 0 0,0-1 0 0 0,0 1 0 0 0,1-1 0 0 0,-1 1 0 0 0,0 0 1 0 0,0-1-1 0 0,0 1 0 0 0,-1-1 0 0 0,1 1 0 0 0,0-1 0 0 0,0 1 1 0 0,0-1-1 0 0,0 1 0 0 0,-1 0 0 0 0,-5 24-9678 0 0,0-12 2521 0 0</inkml:trace>
  <inkml:trace contextRef="#ctx0" brushRef="#br0" timeOffset="1">0 363 18604 0 0,'52'-30'6546'0'0,"-37"20"-6031"0"0,1 1 0 0 0,22-10-1 0 0,-35 17-439 0 0,1 1 0 0 0,0 0 0 0 0,0-1 0 0 0,0 1-1 0 0,0 1 1 0 0,0-1 0 0 0,0 1 0 0 0,0-1 0 0 0,0 1-1 0 0,1 0 1 0 0,-1 1 0 0 0,0-1 0 0 0,0 1 0 0 0,0-1-1 0 0,5 3 1 0 0,-7-2-63 0 0,0 0 1 0 0,0 0-1 0 0,0 0 0 0 0,0 0 0 0 0,-1 0 0 0 0,1 0 0 0 0,0 1 0 0 0,-1-1 0 0 0,1 1 0 0 0,-1-1 0 0 0,1 1 1 0 0,-1 0-1 0 0,0-1 0 0 0,1 1 0 0 0,-1 0 0 0 0,0 0 0 0 0,0 0 0 0 0,0 0 0 0 0,-1 0 0 0 0,1 0 1 0 0,0 0-1 0 0,-1 0 0 0 0,1 3 0 0 0,0 3-881 0 0,-1 1 1 0 0,0 0-1 0 0,0-1 1 0 0,-2 13-1 0 0,1-17 44 0 0,-5 12-6112 0 0,2-12 3776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3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45 218 7530 0 0,'-1'0'189'0'0,"-31"-21"4683"0"0,21 10 1824 0 0,11 11-6616 0 0,19 3 110 0 0,0-1 1 0 0,0-1-1 0 0,0-1 1 0 0,35-4-1 0 0,-8 1-3095 0 0,1 4-4448 0 0,-38-1 4622 0 0,0 0-1646 0 0</inkml:trace>
  <inkml:trace contextRef="#ctx0" brushRef="#br0" timeOffset="1">182 27 7306 0 0,'-7'-6'1007'0'0,"5"4"-366"0"0,0 0-1 0 0,-1 0 0 0 0,1 0 0 0 0,-1 0 0 0 0,1 1 0 0 0,-1-1 1 0 0,0 1-1 0 0,0 0 0 0 0,0-1 0 0 0,0 1 0 0 0,0 0 0 0 0,-4 0 1 0 0,6 1-447 0 0,0 1 1 0 0,1-1 0 0 0,-1 1 0 0 0,1 0 0 0 0,-1-1 0 0 0,0 1 0 0 0,1 0 0 0 0,-1 0 0 0 0,1-1-1 0 0,0 1 1 0 0,-1 0 0 0 0,1 0 0 0 0,0 0 0 0 0,-1 0 0 0 0,1 0 0 0 0,0-1 0 0 0,0 1 0 0 0,0 0-1 0 0,0 0 1 0 0,0 0 0 0 0,0 0 0 0 0,0 0 0 0 0,0 1 0 0 0,0 24 833 0 0,0-26-998 0 0,4 30 384 0 0,0-1 0 0 0,2 1-1 0 0,1-1 1 0 0,12 29 0 0 0,21 44-422 0 0,-10-35-3441 0 0,3 8-5798 0 0,-28-64 2312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49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23149 0 0,'8'-2'2456'0'0,"-1"1"-1007"0"0,1 0-465 0 0,1 1-440 0 0,-3 3-304 0 0,0-1-136 0 0,0 1-72 0 0,-1 0-136 0 0,-2-1-360 0 0,0 0-640 0 0,0 0-1057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6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52 7017 0 0,'-40'12'8144'0'0,"40"-12"-8031"0"0,0 0 0 0 0,0 0 0 0 0,0 0 0 0 0,1 0 1 0 0,-1 0-1 0 0,0 0 0 0 0,0 0 0 0 0,0 0 0 0 0,1 1 1 0 0,-1-1-1 0 0,0 0 0 0 0,0 0 0 0 0,0 0 1 0 0,0 0-1 0 0,0 0 0 0 0,1 1 0 0 0,-1-1 0 0 0,0 0 1 0 0,0 0-1 0 0,0 0 0 0 0,0 1 0 0 0,0-1 0 0 0,0 0 1 0 0,0 0-1 0 0,0 0 0 0 0,0 1 0 0 0,0-1 0 0 0,0 0 1 0 0,0 0-1 0 0,0 0 0 0 0,0 1 0 0 0,0-1 0 0 0,0 0 1 0 0,0 0-1 0 0,0 0 0 0 0,0 1 0 0 0,0-1 1 0 0,0 0-1 0 0,0 0 0 0 0,0 0 0 0 0,0 1 0 0 0,0-1 1 0 0,0 0-1 0 0,0 0 0 0 0,-1 0 0 0 0,1 1 0 0 0,0-1 1 0 0,0 0-1 0 0,0 0 0 0 0,0 0 0 0 0,0 0 0 0 0,-1 0 1 0 0,1 1-1 0 0,0-1 0 0 0,0 0 0 0 0,0 0 1 0 0,-1 0-1 0 0,1 0 0 0 0,0 0 0 0 0,0 0 0 0 0,0 0 1 0 0,-1 0-1 0 0,1 0 0 0 0,0 0 0 0 0,0 0-69 0 0,1 1 0 0 0,-1-1 0 0 0,1 0 0 0 0,0 0-1 0 0,-1 0 1 0 0,1 0 0 0 0,-1 0 0 0 0,1 0 0 0 0,0 0 0 0 0,-1-1 0 0 0,1 1-1 0 0,-1 0 1 0 0,1 0 0 0 0,0 0 0 0 0,-1-1 0 0 0,1 1 0 0 0,-1 0-1 0 0,1 0 1 0 0,-1-1 0 0 0,1 1 0 0 0,-1 0 0 0 0,1-1 0 0 0,-1 1 0 0 0,1-1-1 0 0,-1 1 1 0 0,0-1 0 0 0,1 1 0 0 0,-1-1 0 0 0,1 1 0 0 0,-1-1 0 0 0,0 1-1 0 0,0-1 1 0 0,1 1 0 0 0,-1-1 0 0 0,0 0 0 0 0,0 1 0 0 0,0-1-1 0 0,0 1 1 0 0,0-2 0 0 0,4-18 222 0 0,-3 17-228 0 0,-1-1-1 0 0,1 1 1 0 0,-1-1 0 0 0,1 1 0 0 0,0 0 0 0 0,0-1-1 0 0,1 1 1 0 0,1-3 0 0 0,-2 5-35 0 0,-1 0 0 0 0,1 1 1 0 0,0-1-1 0 0,0 1 0 0 0,0-1 0 0 0,-1 1 0 0 0,1-1 1 0 0,0 1-1 0 0,0 0 0 0 0,0-1 0 0 0,0 1 0 0 0,0 0 0 0 0,0 0 1 0 0,0 0-1 0 0,0 0 0 0 0,-1-1 0 0 0,1 1 0 0 0,0 1 0 0 0,0-1 1 0 0,0 0-1 0 0,0 0 0 0 0,0 0 0 0 0,0 0 0 0 0,0 1 0 0 0,0-1 1 0 0,0 0-1 0 0,0 1 0 0 0,-1-1 0 0 0,1 1 0 0 0,0-1 0 0 0,0 1 1 0 0,0-1-1 0 0,-1 1 0 0 0,1-1 0 0 0,1 2 0 0 0,5 4 15 0 0,0 0-1 0 0,0 0 0 0 0,0 0 0 0 0,-1 1 1 0 0,0 0-1 0 0,0 0 0 0 0,4 9 0 0 0,16 18-9 0 0,-26-34-9 0 0,0 0 0 0 0,0 0-1 0 0,1 1 1 0 0,-1-1 0 0 0,0 0 0 0 0,0 0 0 0 0,0 0 0 0 0,0 0 0 0 0,1 0 0 0 0,-1 1 0 0 0,0-1 0 0 0,0 0-1 0 0,0 0 1 0 0,1 0 0 0 0,-1 0 0 0 0,0 0 0 0 0,0 0 0 0 0,1 0 0 0 0,-1 0 0 0 0,0 0 0 0 0,0 0 0 0 0,0 0-1 0 0,1 0 1 0 0,-1 0 0 0 0,0 0 0 0 0,0 0 0 0 0,1 0 0 0 0,-1 0 0 0 0,0 0 0 0 0,0 0 0 0 0,0 0 0 0 0,1 0-1 0 0,-1 0 1 0 0,0 0 0 0 0,0-1 0 0 0,0 1 0 0 0,1 0 0 0 0,6-11-27 0 0,6-21-4 0 0,-10 22 23 0 0,-3 8 8 0 0,1 0 1 0 0,0 0-1 0 0,0 0 0 0 0,-1 0 1 0 0,1 0-1 0 0,1 0 1 0 0,-1 1-1 0 0,0-1 0 0 0,0 0 1 0 0,1 1-1 0 0,-1-1 0 0 0,0 1 1 0 0,1-1-1 0 0,0 1 1 0 0,-1 0-1 0 0,1-1 0 0 0,0 1 1 0 0,0 0-1 0 0,0 0 0 0 0,0 0 1 0 0,-1 1-1 0 0,1-1 0 0 0,0 0 1 0 0,1 1-1 0 0,-1-1 1 0 0,3 0-1 0 0,2 2-1 0 0,-1 0 1 0 0,0 0-1 0 0,1 0 0 0 0,-1 1 1 0 0,0 0-1 0 0,0 0 0 0 0,7 4 1 0 0,-5-2 9 0 0,-1-1 0 0 0,2-1 0 0 0,14 4 1 0 0,-22-6-11 0 0,0 0 1 0 0,0 0 0 0 0,0 0-1 0 0,0-1 1 0 0,-1 1 0 0 0,1 0-1 0 0,0-1 1 0 0,0 1 0 0 0,0-1-1 0 0,-1 1 1 0 0,1-1 0 0 0,0 1 0 0 0,0-1-1 0 0,-1 0 1 0 0,1 1 0 0 0,-1-1-1 0 0,1 0 1 0 0,-1 1 0 0 0,1-1-1 0 0,-1 0 1 0 0,1 0 0 0 0,-1 0-1 0 0,1 1 1 0 0,-1-3 0 0 0,1 2 0 0 0,-1 0 0 0 0,1 0 0 0 0,-1 0 0 0 0,1 0 1 0 0,-1 0-1 0 0,1 0 0 0 0,-1 0 0 0 0,1 0 0 0 0,0 0 0 0 0,-1 0 0 0 0,1 0 1 0 0,0 1-1 0 0,0-1 0 0 0,0 0 0 0 0,0 1 0 0 0,0-1 0 0 0,0 0 1 0 0,0 1-1 0 0,0-1 0 0 0,0 1 0 0 0,0-1 0 0 0,0 1 0 0 0,0 0 0 0 0,0-1 1 0 0,0 1-1 0 0,0 0 0 0 0,1 0 0 0 0,-1 0 0 0 0,0 0 0 0 0,0 0 1 0 0,2 0-1 0 0,26 16 53 0 0,-2-2-30 0 0,-25-14-23 0 0,-1 0 1 0 0,0 0-1 0 0,0 0 0 0 0,0 1 1 0 0,0-1-1 0 0,1-1 1 0 0,-1 1-1 0 0,0 0 0 0 0,0 0 1 0 0,0 0-1 0 0,0-1 1 0 0,1 1-1 0 0,-1 0 1 0 0,0-1-1 0 0,0 1 0 0 0,0-1 1 0 0,0 1-1 0 0,0-1 1 0 0,0 0-1 0 0,0 1 0 0 0,0-1 1 0 0,0 0-1 0 0,1-1 1 0 0,-1 0 12 0 0,1 1-1 0 0,0-1 1 0 0,0 1 0 0 0,0-1 0 0 0,0 1 0 0 0,0 0 0 0 0,0 0 0 0 0,0 0 0 0 0,0 0 0 0 0,0 0 0 0 0,0 1 0 0 0,1-1-1 0 0,-1 1 1 0 0,0-1 0 0 0,1 1 0 0 0,-1 0 0 0 0,0 0 0 0 0,1 0 0 0 0,-1 0 0 0 0,4 0 0 0 0,0 2-408 0 0,0-1 0 0 0,0 1 0 0 0,0 0 0 0 0,0 1 0 0 0,0-1 0 0 0,6 5 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6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3 6913 0 0,'-3'-1'7637'0'0,"-4"0"-3732"0"0,-21 0-1918 0 0,24 1-1132 0 0,-8 0-436 0 0,0 0 0 0 0,0 1 0 0 0,1 0 0 0 0,-1 1 0 0 0,-16 4 0 0 0,25-5-400 0 0,1 0 0 0 0,0-1 0 0 0,0 1 0 0 0,-1 0 0 0 0,1 1 0 0 0,0-1 0 0 0,0 0 0 0 0,0 1 0 0 0,0-1 0 0 0,1 1 0 0 0,-1-1-1 0 0,0 1 1 0 0,1 0 0 0 0,-1 0 0 0 0,1 0 0 0 0,-1 0 0 0 0,1 0 0 0 0,0 0 0 0 0,0 0 0 0 0,0 0 0 0 0,0 0 0 0 0,0 1-1 0 0,0-1 1 0 0,1 0 0 0 0,-1 1 0 0 0,1-1 0 0 0,0 0 0 0 0,-1 1 0 0 0,1-1 0 0 0,0 1 0 0 0,0-1 0 0 0,1 0 0 0 0,0 5 0 0 0,0 3 14 0 0,1 0 0 0 0,1-1 0 0 0,-1 1 0 0 0,2-1 0 0 0,-1 0 0 0 0,1 0 1 0 0,9 15-1 0 0,-11-21-126 0 0,0 0 0 0 0,0 0 0 0 0,1-1 0 0 0,-1 1 0 0 0,1 0 0 0 0,0-1 0 0 0,0 0 0 0 0,0 0 0 0 0,0 0 0 0 0,4 2 0 0 0,-4-3-239 0 0,-1 0 0 0 0,1 0-1 0 0,0 0 1 0 0,0 0 0 0 0,0-1-1 0 0,0 1 1 0 0,0-1 0 0 0,0 0 0 0 0,0 0-1 0 0,0 0 1 0 0,0 0 0 0 0,0 0 0 0 0,6-2-1 0 0,32-10-7690 0 0,-28 8 1858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9226 0 0,'-1'1'539'0'0,"0"-1"1"0"0,0 1-1 0 0,1 0 1 0 0,-1 0-1 0 0,0 0 1 0 0,0 0-1 0 0,0 0 0 0 0,1 0 1 0 0,-1 0-1 0 0,1 0 1 0 0,-1 0-1 0 0,1 0 1 0 0,-1 0-1 0 0,0 2 0 0 0,-1 21 2540 0 0,11 26-3063 0 0,-6-38 586 0 0,1 8-677 0 0,1 0 1 0 0,1-1-1 0 0,11 25 1 0 0,5-2-6531 0 0,-41-74-1993 0 0,-3-13 8027 0 0,19 37 1146 0 0,0 1 0 0 0,0 0 0 0 0,1-1 0 0 0,-1 0 0 0 0,2 1 1 0 0,-1-1-1 0 0,1 0 0 0 0,1 0 0 0 0,-1 0 0 0 0,2-13 0 0 0,-1 19-465 0 0,1 1 1 0 0,-1 0-1 0 0,1 0 1 0 0,-1 0-1 0 0,1 0 1 0 0,-1 0-1 0 0,1 0 1 0 0,0 0-1 0 0,0 0 1 0 0,-1 0-1 0 0,1 0 1 0 0,0 0-1 0 0,0 1 1 0 0,0-1-1 0 0,0 0 1 0 0,0 1-1 0 0,0-1 1 0 0,0 0-1 0 0,0 1 1 0 0,0-1-1 0 0,2 0 1 0 0,1 0 73 0 0,0 0 1 0 0,-1 0 0 0 0,1 0 0 0 0,0 1 0 0 0,0 0 0 0 0,0-1-1 0 0,5 1 1 0 0,-7 0-40 0 0,1 0 1 0 0,-1 0-1 0 0,0 0 0 0 0,1 0 0 0 0,-1 1 0 0 0,0-1 0 0 0,1 0 0 0 0,-1 1 1 0 0,0 0-1 0 0,0-1 0 0 0,0 1 0 0 0,1 0 0 0 0,-1 0 0 0 0,0 1 0 0 0,0-1 1 0 0,0 0-1 0 0,-1 0 0 0 0,1 1 0 0 0,0-1 0 0 0,0 1 0 0 0,-1 0 0 0 0,1 0 1 0 0,-1-1-1 0 0,0 1 0 0 0,1 0 0 0 0,1 4 0 0 0,-3-3-113 0 0,-1 0 1 0 0,1 0-1 0 0,0 1 1 0 0,-1-1-1 0 0,0 0 0 0 0,0 0 1 0 0,0 0-1 0 0,0 0 0 0 0,0 0 1 0 0,0 0-1 0 0,-1 0 0 0 0,0 0 1 0 0,1-1-1 0 0,-1 1 0 0 0,0-1 1 0 0,0 1-1 0 0,0-1 1 0 0,-1 1-1 0 0,1-1 0 0 0,-4 2 1 0 0,2 0-287 0 0,0-1 0 0 0,0 0 0 0 0,0-1 0 0 0,0 1 0 0 0,-1-1 0 0 0,1 1 0 0 0,0-1 0 0 0,-1-1 0 0 0,0 1 0 0 0,0-1 0 0 0,1 1 0 0 0,-9 0 0 0 0,13-2 178 0 0,-1 0-1 0 0,1 0 1 0 0,0 0-1 0 0,0 0 1 0 0,-1 0-1 0 0,1 0 1 0 0,0 0-1 0 0,0 0 1 0 0,0 0-1 0 0,-1 0 1 0 0,1 0-1 0 0,0-1 1 0 0,0 1-1 0 0,-1 0 1 0 0,1 0-1 0 0,0 0 1 0 0,0 0-1 0 0,0 0 1 0 0,0 0 0 0 0,-1-1-1 0 0,1 1 1 0 0,0 0-1 0 0,0 0 1 0 0,0 0-1 0 0,0 0 1 0 0,0-1-1 0 0,-1 1 1 0 0,1 0-1 0 0,0 0 1 0 0,0 0-1 0 0,0-1 1 0 0,0 1-1 0 0,0 0 1 0 0,0 0-1 0 0,0 0 1 0 0,0-1-1 0 0,0 1 1 0 0,0 0-1 0 0,0 0 1 0 0,0-1-1 0 0,0 1 1 0 0,0 0-1 0 0,0 0 1 0 0,0-1-1 0 0,0 1 1 0 0,0 0-1 0 0,0 0 1 0 0,0 0-1 0 0,0-1 1 0 0,0 1 0 0 0,0 0-1 0 0,1 0 1 0 0,-1 0-1 0 0,0-1 1 0 0,0 1-1 0 0,0 0 1 0 0,0 0-1 0 0,0 0 1 0 0,1 0-1 0 0,-1-1 1 0 0,0 1-1 0 0,0 0 1 0 0,1 0-1 0 0,10-12-3666 0 0,-3 9-556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 8450 0 0,'-11'-2'9405'0'0,"11"27"-6997"0"0,10 33-2484 0 0,-8-49 85 0 0,0-1 0 0 0,1 0 0 0 0,0 0 0 0 0,0 0 0 0 0,1 0 1 0 0,8 13-1 0 0,-11-19-9 0 0,0-1 1 0 0,0 0 0 0 0,-1 0 0 0 0,1 1-1 0 0,0-1 1 0 0,0 0 0 0 0,1 0-1 0 0,-1 0 1 0 0,0 0 0 0 0,0 0 0 0 0,0 0-1 0 0,1 0 1 0 0,-1-1 0 0 0,0 1-1 0 0,1 0 1 0 0,-1-1 0 0 0,1 1 0 0 0,-1-1-1 0 0,1 1 1 0 0,-1-1 0 0 0,1 0-1 0 0,-1 0 1 0 0,1 0 0 0 0,-1 0 0 0 0,1 0-1 0 0,-1 0 1 0 0,1 0 0 0 0,0 0-1 0 0,-1 0 1 0 0,1-1 0 0 0,-1 1 0 0 0,0-1-1 0 0,1 1 1 0 0,-1-1 0 0 0,1 0-1 0 0,-1 1 1 0 0,0-1 0 0 0,1 0 0 0 0,-1 0-1 0 0,0 0 1 0 0,0 0 0 0 0,0 0-1 0 0,0 0 1 0 0,0 0 0 0 0,0 0 0 0 0,2-3-1 0 0,-1 1-119 0 0,1-1-1 0 0,-1 0 0 0 0,0 1 0 0 0,0-1 1 0 0,0 0-1 0 0,0 0 0 0 0,-1-1 1 0 0,0 1-1 0 0,0 0 0 0 0,0 0 1 0 0,0-1-1 0 0,-1 1 0 0 0,1 0 0 0 0,-1-1 1 0 0,0 1-1 0 0,-1-1 0 0 0,0-5 1 0 0,-2-5-697 0 0,0 0 1 0 0,0 0 0 0 0,-10-24 0 0 0,12 38 498 0 0,1 0 0 0 0,-1 0 0 0 0,1 0 0 0 0,-1 0 1 0 0,1 0-1 0 0,-1 0 0 0 0,0 0 0 0 0,0 0 0 0 0,1 0 1 0 0,-1 0-1 0 0,0 0 0 0 0,0 1 0 0 0,0-1 0 0 0,-1-1 1 0 0,-1 0-1090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4985 0 0,'2'6'9915'0'0,"-3"30"-5344"0"0,-1-24-3893 0 0,1 1-1 0 0,1 0 1 0 0,0-1 0 0 0,4 20 0 0 0,-4-29-675 0 0,0 0 0 0 0,1 0 0 0 0,0 0 0 0 0,-1 0 1 0 0,1 0-1 0 0,0-1 0 0 0,0 1 0 0 0,1 0 0 0 0,-1-1 0 0 0,1 1 1 0 0,-1-1-1 0 0,1 0 0 0 0,0 1 0 0 0,0-1 0 0 0,0 0 1 0 0,0 0-1 0 0,0 0 0 0 0,0 0 0 0 0,0 0 0 0 0,1-1 0 0 0,-1 1 1 0 0,1-1-1 0 0,-1 1 0 0 0,1-1 0 0 0,5 2 0 0 0,-8-3-11 0 0,1 0 0 0 0,0 0-1 0 0,0 0 1 0 0,0 0 0 0 0,0 1-1 0 0,-1-1 1 0 0,1 0 0 0 0,0 0-1 0 0,0 0 1 0 0,0-1 0 0 0,-1 1-1 0 0,1 0 1 0 0,0 0 0 0 0,0 0 0 0 0,0-1-1 0 0,-1 1 1 0 0,1 0 0 0 0,0-1-1 0 0,0 1 1 0 0,-1 0 0 0 0,1-1-1 0 0,0 1 1 0 0,-1-1 0 0 0,1 1-1 0 0,-1-1 1 0 0,1 0 0 0 0,0 0-1 0 0,0-1-44 0 0,0 0-1 0 0,0 0 0 0 0,0 0 1 0 0,0 0-1 0 0,-1 0 1 0 0,1 0-1 0 0,-1 0 0 0 0,0 0 1 0 0,0 0-1 0 0,1-4 0 0 0,-2-1-144 0 0,1-1-1 0 0,-1 1 1 0 0,0 0-1 0 0,-1 0 1 0 0,-2-10-1 0 0,2 14-64 0 0,1-1 0 0 0,0 1-1 0 0,-1 0 1 0 0,0 0-1 0 0,0 0 1 0 0,0 0-1 0 0,0 1 1 0 0,0-1 0 0 0,0 0-1 0 0,-1 1 1 0 0,0 0-1 0 0,1-1 1 0 0,-1 1-1 0 0,-6-3 1 0 0,35 3 1773 0 0,-17 2-1756 0 0,-1 0 0 0 0,1-1 0 0 0,-1 0-1 0 0,1 0 1 0 0,10-4 0 0 0,-18 5 183 0 0,0-1 1 0 0,-1 1-1 0 0,1 0 0 0 0,0-1 0 0 0,0 1 0 0 0,0-1 1 0 0,0 0-1 0 0,0 1 0 0 0,-1-1 0 0 0,1 0 0 0 0,0 1 1 0 0,0-1-1 0 0,-1 0 0 0 0,1 0 0 0 0,-1 0 0 0 0,1 1 0 0 0,0-1 1 0 0,-1 0-1 0 0,1-2 0 0 0,-1 1 29 0 0,0 1 1 0 0,0-1-1 0 0,0 0 0 0 0,0 1 0 0 0,0-1 1 0 0,0 0-1 0 0,-1 1 0 0 0,1-1 0 0 0,-1 1 1 0 0,1-1-1 0 0,-1 1 0 0 0,1-1 1 0 0,-1 1-1 0 0,0-1 0 0 0,0 1 0 0 0,-2-3 1 0 0,16 93 4434 0 0,-11-71-4408 0 0,6 35 541 0 0,-7-50-929 0 0,0 0 0 0 0,0-1 0 0 0,0 1-1 0 0,1 0 1 0 0,-1-1 0 0 0,1 1 0 0 0,-1-1 0 0 0,1 1 0 0 0,2 1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9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8074 0 0,'-1'1'484'0'0,"1"0"-1"0"0,-1-1 1 0 0,1 1 0 0 0,0 0 0 0 0,-1 0 0 0 0,1-1 0 0 0,0 1-1 0 0,0 0 1 0 0,-1 0 0 0 0,1 0 0 0 0,0 0 0 0 0,0-1 0 0 0,0 1-1 0 0,0 0 1 0 0,0 0 0 0 0,0 0 0 0 0,1 1 0 0 0,7 30 1067 0 0,-5-23-849 0 0,21 71 10 0 0,-4-29-4718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9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4553 0 0,'1'-2'660'0'0,"0"0"-1"0"0,0 0 1 0 0,0 0-1 0 0,1 0 1 0 0,-1 0-1 0 0,1 0 1 0 0,-1 1 0 0 0,1-1-1 0 0,0 1 1 0 0,0-1-1 0 0,-1 1 1 0 0,1 0-1 0 0,0 0 1 0 0,0 0 0 0 0,4-2-1 0 0,-4 2-331 0 0,1 1 1 0 0,0-1-1 0 0,0 0 0 0 0,0 1 1 0 0,-1 0-1 0 0,1 0 0 0 0,0 0 0 0 0,0 0 1 0 0,0 0-1 0 0,-1 0 0 0 0,6 2 0 0 0,-6-2-247 0 0,1 1-1 0 0,0 0 0 0 0,-1 0 0 0 0,1 0 0 0 0,-1 0 0 0 0,1 0 0 0 0,-1 1 0 0 0,1-1 0 0 0,-1 1 0 0 0,0 0 0 0 0,0-1 0 0 0,0 1 0 0 0,0 0 0 0 0,0 0 0 0 0,0 0 1 0 0,-1 1-1 0 0,1-1 0 0 0,-1 0 0 0 0,1 1 0 0 0,-1-1 0 0 0,0 1 0 0 0,0-1 0 0 0,0 1 0 0 0,0 0 0 0 0,0-1 0 0 0,0 5 0 0 0,-1 2-114 0 0,0 0 0 0 0,0 0 0 0 0,-3 16-1 0 0,3-22-263 0 0,0-1 0 0 0,-1 1-1 0 0,0 0 1 0 0,1-1 0 0 0,-1 1-1 0 0,0-1 1 0 0,0 1-1 0 0,0-1 1 0 0,-1 1 0 0 0,1-1-1 0 0,0 0 1 0 0,-1 0 0 0 0,0 0-1 0 0,1 1 1 0 0,-1-1-1 0 0,-4 3 1 0 0,6-5 219 0 0,0 0-1 0 0,-1 0 1 0 0,1 0-1 0 0,0 1 0 0 0,-1-1 1 0 0,1 0-1 0 0,-1 0 1 0 0,1 0-1 0 0,0 0 1 0 0,-1 0-1 0 0,1 0 1 0 0,-1 1-1 0 0,1-1 1 0 0,0 0-1 0 0,-1 0 1 0 0,1 0-1 0 0,-1 0 1 0 0,1-1-1 0 0,0 1 1 0 0,-1 0-1 0 0,1 0 0 0 0,-1 0 1 0 0,1 0-1 0 0,0 0 1 0 0,-1 0-1 0 0,1-1 1 0 0,0 1-1 0 0,-1 0 1 0 0,1 0-1 0 0,0-1 1 0 0,-1 1-1 0 0,1 0 1 0 0,-1-1-1 0 0,-4-15-276 0 0,4 12 548 0 0,1 0 0 0 0,0 1 0 0 0,0-1 0 0 0,0 0 1 0 0,1 1-1 0 0,-1-1 0 0 0,3-5 0 0 0,0 4-10 0 0,0 1-1 0 0,1 0 0 0 0,-1-1 1 0 0,1 1-1 0 0,0 1 1 0 0,1-1-1 0 0,-1 1 1 0 0,1 0-1 0 0,-1 0 1 0 0,1 0-1 0 0,0 0 1 0 0,0 1-1 0 0,7-3 1 0 0,17-9-604 0 0,-29 14 397 0 0,1-1 0 0 0,-1 1-1 0 0,1 0 1 0 0,0-1 0 0 0,-1 1 0 0 0,1-1-1 0 0,-1 1 1 0 0,1-1 0 0 0,-1 1 0 0 0,1-1-1 0 0,-1 1 1 0 0,0-1 0 0 0,1 0-1 0 0,-1 1 1 0 0,0-1 0 0 0,1 1 0 0 0,-1-1-1 0 0,0 0 1 0 0,0 1 0 0 0,0-1 0 0 0,1 0-1 0 0,-1 1 1 0 0,0-1 0 0 0,0 0-1 0 0,0 0 1 0 0,0 1 0 0 0,0-1 0 0 0,0 0-1 0 0,0 1 1 0 0,-1-1 0 0 0,1 0 0 0 0,0 1-1 0 0,0-1 1 0 0,0 0 0 0 0,-1 1 0 0 0,1-1-1 0 0,0 0 1 0 0,-1 1 0 0 0,1-1-1 0 0,0 1 1 0 0,-1-1 0 0 0,0 0 102 0 0,1 1 0 0 0,0 0 0 0 0,0 0 0 0 0,0 0 1 0 0,0-1-1 0 0,0 1 0 0 0,-1 0 0 0 0,1 0 0 0 0,0 0 0 0 0,0 0 0 0 0,0 0 1 0 0,-1-1-1 0 0,1 1 0 0 0,0 0 0 0 0,0 0 0 0 0,0 0 0 0 0,-1 0 0 0 0,1 0 0 0 0,0 0 1 0 0,0 0-1 0 0,0 0 0 0 0,-1 0 0 0 0,1 0 0 0 0,0 0 0 0 0,0 0 0 0 0,-1 0 1 0 0,1 0-1 0 0,0 0 0 0 0,0 0 0 0 0,0 0 0 0 0,-1 0 0 0 0,1 0 0 0 0,0 0 1 0 0,0 0-1 0 0,-1 1 0 0 0,1 15 2810 0 0,6 5-2153 0 0,1 0 1 0 0,9 21 0 0 0,-13-35-1313 0 0,0-1 1 0 0,1 1 0 0 0,-1-1-1 0 0,2 0 1 0 0,7 10-1 0 0,-13-48-13283 0 0,-2 17 10106 0 0</inkml:trace>
  <inkml:trace contextRef="#ctx0" brushRef="#br0" timeOffset="1">212 17 6841 0 0,'2'-16'7259'0'0,"5"19"-2211"0"0,9 28-904 0 0,-12-21-4364 0 0,32 72 523 0 0,-26-55-3090 0 0,0 1-4247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09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83 10162 0 0,'-20'13'9035'0'0,"0"11"-6384"0"0,15-16-2538 0 0,0 0 0 0 0,0 1 1 0 0,-6 16-1 0 0,10-22-100 0 0,1 1-1 0 0,0-1 1 0 0,0 1 0 0 0,0-1 0 0 0,0 1 0 0 0,0-1-1 0 0,1 1 1 0 0,0-1 0 0 0,0 1 0 0 0,0-1 0 0 0,0 1-1 0 0,0-1 1 0 0,0 0 0 0 0,1 0 0 0 0,0 1 0 0 0,0-1 0 0 0,0 0-1 0 0,0-1 1 0 0,3 5 0 0 0,-4-6-15 0 0,0 1-1 0 0,0-1 1 0 0,1 1 0 0 0,-1-1-1 0 0,0 0 1 0 0,1 1-1 0 0,-1-1 1 0 0,0 0 0 0 0,1 0-1 0 0,0 0 1 0 0,-1 0 0 0 0,1 0-1 0 0,0 0 1 0 0,-1-1 0 0 0,1 1-1 0 0,0-1 1 0 0,0 1 0 0 0,0-1-1 0 0,-1 1 1 0 0,1-1 0 0 0,0 0-1 0 0,0 0 1 0 0,0 0-1 0 0,0 0 1 0 0,0 0 0 0 0,-1-1-1 0 0,1 1 1 0 0,0 0 0 0 0,0-1-1 0 0,0 1 1 0 0,-1-1 0 0 0,1 0-1 0 0,0 0 1 0 0,0 1 0 0 0,-1-1-1 0 0,1 0 1 0 0,1-2-1 0 0,0 0 5 0 0,-1 0 0 0 0,0 0 0 0 0,0 0 0 0 0,0 0 0 0 0,0-1 0 0 0,-1 1 0 0 0,1 0 0 0 0,-1-1 0 0 0,0 1 0 0 0,0-1 0 0 0,0 0 0 0 0,0 1 0 0 0,-1-1 0 0 0,1 0 0 0 0,-1 1 0 0 0,0-1 0 0 0,0 0 0 0 0,-1 1 0 0 0,1-1-1 0 0,-1 0 1 0 0,1 1 0 0 0,-1-1 0 0 0,-1 0 0 0 0,1 1 0 0 0,-2-4 0 0 0,1 0-103 0 0,-1 0 1 0 0,0 0-1 0 0,0 1 0 0 0,-1-1 1 0 0,0 1-1 0 0,0 0 0 0 0,0 0 1 0 0,-1 0-1 0 0,0 1 0 0 0,0 0 1 0 0,-11-10-1 0 0,16 16 53 0 0,0-1 0 0 0,0 0 0 0 0,0 0 0 0 0,0 0-1 0 0,0 0 1 0 0,0 0 0 0 0,0 0 0 0 0,0 0 0 0 0,0 0 0 0 0,0 0 0 0 0,0 0 0 0 0,0 0 0 0 0,0 0 0 0 0,-1 0 0 0 0,1 1 0 0 0,0-1-1 0 0,0 0 1 0 0,0 0-481 0 0,0 0 481 0 0,0 0 0 0 0,0 0 0 0 0,-1 0 0 0 0,1 0 0 0 0,0 0 0 0 0,0 0 0 0 0,0 0 0 0 0,0 0 0 0 0,0 0 0 0 0,0 0-1 0 0,0 0 1 0 0,0 0 0 0 0,0 0 0 0 0,0 0 0 0 0,0 0 0 0 0,0 0 0 0 0,-1 0 0 0 0,1 0 0 0 0,0 0 0 0 0,0 0 0 0 0,0 0-1 0 0,0 0 1 0 0,0 0 0 0 0,0 0 0 0 0,0 0-96 0 0,5 10-2148 0 0,11 11-1792 0 0,-7-12 1209 0 0,1-2-2410 0 0</inkml:trace>
  <inkml:trace contextRef="#ctx0" brushRef="#br0" timeOffset="1">152 1 10290 0 0,'3'0'5281'0'0,"0"3"-3176"0"0,0 4-201 0 0,1 0-632 0 0,0 2-511 0 0,2 0-289 0 0,-1 1-104 0 0,0 1-88 0 0,0 2-136 0 0,1-1-104 0 0,-1 3-216 0 0,-1-2-392 0 0,0-1-520 0 0,-2 0-721 0 0,1-3-991 0 0,-3 1-1129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0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14547 0 0,'0'6'929'0'0,"1"0"-1"0"0,-1 0 1 0 0,1-1-1 0 0,1 1 1 0 0,-1 0 0 0 0,3 7-1 0 0,-2-8-646 0 0,0-1 0 0 0,0 0 0 0 0,0 0 0 0 0,1 0 0 0 0,0 0 0 0 0,-1 0 0 0 0,7 7 0 0 0,-7-9-274 0 0,1-1 0 0 0,-1 1 1 0 0,0 0-1 0 0,0 0 0 0 0,1-1 0 0 0,-1 0 0 0 0,1 1 0 0 0,0-1 1 0 0,-1 0-1 0 0,1 0 0 0 0,0 0 0 0 0,-1-1 0 0 0,1 1 1 0 0,0-1-1 0 0,0 1 0 0 0,0-1 0 0 0,0 0 0 0 0,-1 0 1 0 0,1 0-1 0 0,0 0 0 0 0,0-1 0 0 0,0 1 0 0 0,0-1 1 0 0,-1 0-1 0 0,1 0 0 0 0,0 0 0 0 0,-1 0 0 0 0,1 0 0 0 0,-1-1 1 0 0,1 1-1 0 0,2-2 0 0 0,33-29-2694 0 0,-18 6-4235 0 0,-11 12-884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9890 0 0,'30'73'8447'0'0,"-23"-60"-7542"0"0,-1-1-1 0 0,2 0 0 0 0,14 19 1 0 0,-19-27-885 0 0,1 1 0 0 0,0-1 0 0 0,0 0 0 0 0,0 0-1 0 0,1-1 1 0 0,-1 1 0 0 0,1-1 0 0 0,0 0 0 0 0,-1 0 0 0 0,2-1 0 0 0,-1 1 0 0 0,0-1 0 0 0,0 0 0 0 0,1-1 0 0 0,-1 1 0 0 0,1-1 0 0 0,-1 0-1 0 0,1 0 1 0 0,0-1 0 0 0,-1 0 0 0 0,1 0 0 0 0,0 0 0 0 0,-1-1 0 0 0,1 1 0 0 0,8-3 0 0 0,-2-1-520 0 0,0 1 0 0 0,0-2 0 0 0,-1 0 1 0 0,12-6-1 0 0,-12 4-1090 0 0,0 0 0 0 0,0-1 0 0 0,-1 0-1 0 0,1 0 1 0 0,-2-1 0 0 0,14-16 0 0 0,0-2-3860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17 14123 0 0,'-5'-2'6492'0'0,"10"-3"-4200"0"0,15-3-1331 0 0,12 12-328 0 0,4 0-497 0 0,-14-7-158 0 0,-25 1-179 0 0,0 1 0 0 0,0 0 0 0 0,0 0 1 0 0,-1 1-1 0 0,1-1 0 0 0,0 1 1 0 0,-6 0-1 0 0,3 1 175 0 0,0 1 0 0 0,0 0 0 0 0,0 0 0 0 0,1 0 1 0 0,-1 1-1 0 0,1 0 0 0 0,-1 0 0 0 0,1 0 0 0 0,0 1 0 0 0,0 0 0 0 0,0 0 1 0 0,1 0-1 0 0,0 0 0 0 0,0 1 0 0 0,0 0 0 0 0,0 0 0 0 0,0 0 0 0 0,1 0 1 0 0,0 0-1 0 0,0 1 0 0 0,-4 11 0 0 0,6-13 27 0 0,0 0 0 0 0,0 0 0 0 0,0 0 0 0 0,0 0 0 0 0,1 1 0 0 0,0-1 0 0 0,0 0 1 0 0,0 0-1 0 0,0 1 0 0 0,1-1 0 0 0,-1 0 0 0 0,1 0 0 0 0,0 0 0 0 0,0 0 0 0 0,1 0 0 0 0,-1 0 0 0 0,1 0 0 0 0,0 0 0 0 0,0 0 0 0 0,0-1 1 0 0,0 1-1 0 0,1-1 0 0 0,0 1 0 0 0,-1-1 0 0 0,1 0 0 0 0,0 0 0 0 0,1 0 0 0 0,-1-1 0 0 0,0 1 0 0 0,1-1 0 0 0,-1 0 0 0 0,6 3 0 0 0,-5-4-33 0 0,-1 1 0 0 0,0-1-1 0 0,1 0 1 0 0,-1 0 0 0 0,0 0-1 0 0,1-1 1 0 0,-1 1-1 0 0,1-1 1 0 0,0 0 0 0 0,-1 0-1 0 0,1 0 1 0 0,-1 0-1 0 0,1-1 1 0 0,-1 1 0 0 0,1-1-1 0 0,3-1 1 0 0,-6 1-140 0 0,1 1 0 0 0,-1-1 0 0 0,0 0 1 0 0,1 1-1 0 0,-1-1 0 0 0,0 0 0 0 0,1 0 0 0 0,-1 0 1 0 0,0 0-1 0 0,0 0 0 0 0,0 0 0 0 0,0-1 0 0 0,0 1 0 0 0,0 0 1 0 0,0 0-1 0 0,1-3 0 0 0,-2 2-258 0 0,1 1 0 0 0,-1-1 0 0 0,1 0 1 0 0,-1 0-1 0 0,0 0 0 0 0,0 0 0 0 0,0 0 0 0 0,0 0 0 0 0,0 0 1 0 0,0 0-1 0 0,0 0 0 0 0,-1 0 0 0 0,1 0 0 0 0,-1 0 0 0 0,-1-4 1 0 0,-7-12-3148 0 0,2 5-1708 0 0</inkml:trace>
  <inkml:trace contextRef="#ctx0" brushRef="#br0" timeOffset="1">5 164 14531 0 0,'2'1'1897'0'0,"2"-1"-449"0"0,4 1-200 0 0,-1-1-408 0 0,3 1-408 0 0,1-2-272 0 0,-1 0-120 0 0,2-1-16 0 0,0-2-152 0 0,-2-2-480 0 0,-1 2-608 0 0,1-1-768 0 0,-3 0-857 0 0,-2-1-464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12387 0 0,'1'1'273'0'0,"0"1"0"0"0,1-1 0 0 0,-1 0 1 0 0,1 0-1 0 0,-1 0 0 0 0,1 0 0 0 0,0 0 0 0 0,-1 0 1 0 0,1-1-1 0 0,0 1 0 0 0,0 0 0 0 0,-1-1 1 0 0,1 1-1 0 0,0-1 0 0 0,0 0 0 0 0,0 0 0 0 0,0 0 1 0 0,0 0-1 0 0,0 0 0 0 0,-1 0 0 0 0,1 0 1 0 0,0 0-1 0 0,0-1 0 0 0,0 1 0 0 0,3-2 0 0 0,-4 1-436 0 0,1 0-1 0 0,-1 1 1 0 0,0-1-1 0 0,0 0 1 0 0,1 0-1 0 0,-1 0 0 0 0,0 0 1 0 0,0-1-1 0 0,0 1 1 0 0,0 0-1 0 0,0 0 1 0 0,0-1-1 0 0,0 1 0 0 0,0 0 1 0 0,-1-1-1 0 0,1 1 1 0 0,-1-1-1 0 0,1 1 1 0 0,-1-1-1 0 0,1-1 0 0 0,0-2-994 0 0,4-20-5298 0 0,-6 14 4702 0 0,-10 7 9098 0 0,11 4-7206 0 0,0 1 0 0 0,0-1-1 0 0,1 12 3205 0 0,5 12-675 0 0,-6-23-2476 0 0,6 17 776 0 0,-1 1-899 0 0,1-1-1 0 0,0-1 1 0 0,1 1-1 0 0,14 23 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1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 12315 0 0,'-1'2'396'0'0,"1"0"0"0"0,0-1 1 0 0,0 1-1 0 0,0 0 0 0 0,0 0 0 0 0,0 0 1 0 0,0 0-1 0 0,1 0 0 0 0,-1-1 1 0 0,1 1-1 0 0,-1 0 0 0 0,1 0 0 0 0,1 2 1 0 0,-1-2-343 0 0,1-1 0 0 0,-1 0 1 0 0,0 0-1 0 0,1 0 0 0 0,0 0 0 0 0,-1 0 1 0 0,1 0-1 0 0,-1 0 0 0 0,1 0 0 0 0,0-1 1 0 0,0 1-1 0 0,-1-1 0 0 0,1 1 1 0 0,0-1-1 0 0,0 0 0 0 0,2 1 0 0 0,19 4 592 0 0,-21-4-581 0 0,0-1 0 0 0,-1 1 0 0 0,1 0 0 0 0,0 0 0 0 0,0 0 0 0 0,-1 0 0 0 0,1 0 0 0 0,-1 0 1 0 0,1 0-1 0 0,-1 1 0 0 0,0-1 0 0 0,1 0 0 0 0,-1 1 0 0 0,0-1 0 0 0,0 1 0 0 0,0-1 0 0 0,0 1 0 0 0,0 0 0 0 0,0 0 0 0 0,0-1 0 0 0,-1 1 1 0 0,1 0-1 0 0,-1 0 0 0 0,1 0 0 0 0,-1-1 0 0 0,0 1 0 0 0,1 0 0 0 0,-1 0 0 0 0,0 0 0 0 0,0 0 0 0 0,-1 0 0 0 0,1 0 0 0 0,0 0 0 0 0,-1-1 1 0 0,1 1-1 0 0,-1 0 0 0 0,1 0 0 0 0,-1 0 0 0 0,0-1 0 0 0,-1 3 0 0 0,-2 5-31 0 0,0 0 0 0 0,-1 0 0 0 0,-1-1 0 0 0,1 1 0 0 0,-14 14 0 0 0,18-23-30 0 0,1 1 0 0 0,-1-1 0 0 0,0 1 1 0 0,1-1-1 0 0,-1 1 0 0 0,1-1 0 0 0,-1 1 0 0 0,1 0 0 0 0,0-1 0 0 0,-1 1 0 0 0,1-1 0 0 0,0 1 0 0 0,-1 0 0 0 0,1-1 0 0 0,0 1 0 0 0,0 0 0 0 0,0 0 0 0 0,-1-1 0 0 0,1 1 0 0 0,0 0 0 0 0,0 0 0 0 0,0-1 0 0 0,0 1 0 0 0,0 0 0 0 0,0-1 0 0 0,1 1 0 0 0,-1 0 0 0 0,0 0 0 0 0,0 0 0 0 0,1 0 6 0 0,0 0 1 0 0,0 0-1 0 0,0 0 0 0 0,0 0 1 0 0,0-1-1 0 0,1 1 0 0 0,-1 0 1 0 0,0-1-1 0 0,0 1 0 0 0,0-1 1 0 0,1 1-1 0 0,-1-1 0 0 0,0 1 0 0 0,3-1 1 0 0,2 1-3 0 0,0 0 1 0 0,0-1-1 0 0,0 1 1 0 0,0-2-1 0 0,0 1 1 0 0,8-2-1 0 0,-6 0-138 0 0,-1-1-1 0 0,0 0 0 0 0,0 0 1 0 0,10-6-1 0 0,-14 7-409 0 0,-1 1 1 0 0,1-1-1 0 0,0 0 1 0 0,-1 0-1 0 0,0 0 1 0 0,1-1-1 0 0,-1 1 0 0 0,0-1 1 0 0,0 1-1 0 0,0-1 1 0 0,0 0-1 0 0,-1 1 1 0 0,2-5-1 0 0,-2 6 214 0 0,-1-1 1 0 0,0 1-1 0 0,0 0 0 0 0,0 0 0 0 0,0-1 1 0 0,0 1-1 0 0,0 0 0 0 0,-1 0 0 0 0,1-1 1 0 0,0 1-1 0 0,-1 0 0 0 0,1 0 0 0 0,-1 0 1 0 0,1 0-1 0 0,-1-1 0 0 0,1 1 0 0 0,-1 0 1 0 0,-1-2-1 0 0,-1-1-967 0 0,-3-8-3400 0 0</inkml:trace>
  <inkml:trace contextRef="#ctx0" brushRef="#br0" timeOffset="1">109 112 8930 0 0,'0'0'3257'0'0,"3"0"-737"0"0,0 0-167 0 0,3 1-369 0 0,0-1-688 0 0,1-1-608 0 0,-1 0-399 0 0,0 0-185 0 0,3-3-72 0 0,-2 2-56 0 0,4-1-449 0 0,-1 0-391 0 0,0 0-672 0 0,-1-1-785 0 0,-3-1-543 0 0,-1-2-425 0 0,-3 0-2920 0 0</inkml:trace>
  <inkml:trace contextRef="#ctx0" brushRef="#br0" timeOffset="2">173 1 6521 0 0,'-7'4'6801'0'0,"6"-3"-6492"0"0,1-1 0 0 0,0 1 0 0 0,0-1 0 0 0,0 0 0 0 0,0 1 1 0 0,0-1-1 0 0,0 1 0 0 0,2 15 4152 0 0,17 20-2358 0 0,-13-27-1122 0 0,7 19-220 0 0,17 49 1 0 0,-12-3-3639 0 0,-18-53-4697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1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96 14675 0 0,'1'4'353'0'0,"1"-1"-1"0"0,-1 0 1 0 0,1 1 0 0 0,0-1-1 0 0,1 0 1 0 0,-1 0-1 0 0,0 0 1 0 0,1 0 0 0 0,0-1-1 0 0,-1 1 1 0 0,1-1 0 0 0,0 1-1 0 0,0-1 1 0 0,1 0-1 0 0,-1 0 1 0 0,0-1 0 0 0,1 1-1 0 0,-1-1 1 0 0,1 1-1 0 0,4 0 1 0 0,-5-2-277 0 0,0 1 1 0 0,1-1-1 0 0,-1 0 1 0 0,0-1-1 0 0,1 1 0 0 0,-1 0 1 0 0,0-1-1 0 0,1 0 0 0 0,-1 0 1 0 0,0 0-1 0 0,0 0 1 0 0,0 0-1 0 0,0-1 0 0 0,0 1 1 0 0,0-1-1 0 0,0 0 0 0 0,-1 0 1 0 0,1 0-1 0 0,0 0 1 0 0,-1 0-1 0 0,0-1 0 0 0,1 1 1 0 0,2-5-1 0 0,-3 4-170 0 0,-1 1 0 0 0,1-1 0 0 0,0 1 0 0 0,-1-1 0 0 0,0 1 0 0 0,1-1 0 0 0,-1 0 0 0 0,0 0 0 0 0,-1 0 0 0 0,1 0 0 0 0,0 0 0 0 0,-1 0 0 0 0,1 0 0 0 0,-1 0 0 0 0,0 0 0 0 0,-1-6 0 0 0,1 6-336 0 0,-1 1-1 0 0,0-1 0 0 0,0 0 1 0 0,0 0-1 0 0,0 1 0 0 0,0-1 1 0 0,-1 1-1 0 0,1-1 0 0 0,-1 1 1 0 0,1 0-1 0 0,-1-1 0 0 0,0 1 1 0 0,0 0-1 0 0,0 0 0 0 0,0 0 1 0 0,-1 0-1 0 0,1 1 0 0 0,0-1 1 0 0,-1 1-1 0 0,1-1 0 0 0,-1 1 1 0 0,1 0-1 0 0,-1 0 0 0 0,0 0 1 0 0,0 0-1 0 0,1 0 1 0 0,-5 0-1 0 0,-36-6-4954 0 0,23 10 1961 0 0</inkml:trace>
  <inkml:trace contextRef="#ctx0" brushRef="#br0" timeOffset="1">1 91 4721 0 0,'4'4'2969'0'0,"0"-1"-617"0"0,1 0-143 0 0,2-4-289 0 0,-2-1-112 0 0,2-2-7 0 0,2 0-169 0 0,2-1-456 0 0,3-1-375 0 0,3 1-345 0 0,3 0-216 0 0,0-2-112 0 0,1 2-168 0 0,-1 1-648 0 0,0 0-1361 0 0,-2 0-1672 0 0,-3-2-5385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2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40 17148 0 0,'1'-1'322'0'0,"-1"0"1"0"0,1 0-1 0 0,0 0 1 0 0,0 1-1 0 0,0-1 1 0 0,0 0 0 0 0,0 0-1 0 0,0 1 1 0 0,0-1-1 0 0,0 1 1 0 0,0-1-1 0 0,0 1 1 0 0,0-1 0 0 0,0 1-1 0 0,0 0 1 0 0,0-1-1 0 0,2 1 1 0 0,21-6 221 0 0,-24 6-540 0 0,34-2 374 0 0,-28 2-401 0 0,0 0 0 0 0,0 0 0 0 0,0-1 0 0 0,-1 0 1 0 0,1 0-1 0 0,0 0 0 0 0,-1 0 0 0 0,10-5 0 0 0,-15 6 6 0 0,0 0-1 0 0,0 0 0 0 0,0 0 1 0 0,0-1-1 0 0,0 1 0 0 0,0 0 0 0 0,1 0 1 0 0,-1 0-1 0 0,0-1 0 0 0,0 1 1 0 0,0 0-1 0 0,0 0 0 0 0,0-1 1 0 0,0 1-1 0 0,0 0 0 0 0,0 0 0 0 0,0 0 1 0 0,-1-1-1 0 0,1 1 0 0 0,0 0 1 0 0,0 0-1 0 0,0 0 0 0 0,0-1 0 0 0,0 1 1 0 0,0 0-1 0 0,0 0 0 0 0,0 0 1 0 0,-1 0-1 0 0,1-1 0 0 0,0 1 0 0 0,0 0 1 0 0,0 0-1 0 0,0 0 0 0 0,0 0 1 0 0,-1 0-1 0 0,1-1 0 0 0,0 1 1 0 0,0 0-1 0 0,0 0 0 0 0,-1 0 0 0 0,1 0 1 0 0,0 0-1 0 0,0 0 0 0 0,0 0 1 0 0,-1 0-1 0 0,1 0 0 0 0,0 0 0 0 0,0 0 1 0 0,0 0-1 0 0,-1 0 0 0 0,1 0 1 0 0,0 0-1 0 0,0 0 0 0 0,-1 0 1 0 0,1 0-1 0 0,0 0 0 0 0,0 0 0 0 0,-16-3-148 0 0,9 5 182 0 0,-1-1 0 0 0,1 1 0 0 0,0 1 0 0 0,0-1 0 0 0,0 1 0 0 0,0 0 0 0 0,0 1 0 0 0,1 0 1 0 0,-1 0-1 0 0,-8 7 0 0 0,11-7 12 0 0,-1 0 1 0 0,1-1-1 0 0,0 1 1 0 0,0 1 0 0 0,1-1-1 0 0,-1 0 1 0 0,1 1-1 0 0,0 0 1 0 0,0 0-1 0 0,1 0 1 0 0,-1 0 0 0 0,1 0-1 0 0,0 0 1 0 0,-2 9-1 0 0,4-9 20 0 0,0-1 1 0 0,0 0-1 0 0,1 0 0 0 0,-1 1 0 0 0,1-1 0 0 0,0 0 0 0 0,0 0 1 0 0,0 0-1 0 0,1 0 0 0 0,-1 0 0 0 0,1 0 0 0 0,0 0 0 0 0,0 0 1 0 0,1-1-1 0 0,-1 1 0 0 0,1-1 0 0 0,0 1 0 0 0,-1-1 0 0 0,2 0 1 0 0,-1 0-1 0 0,0-1 0 0 0,0 1 0 0 0,1-1 0 0 0,-1 1 0 0 0,7 2 1 0 0,-6-3-198 0 0,1 1 0 0 0,0 0 0 0 0,0-1 0 0 0,0 0 0 0 0,0-1 0 0 0,1 1 0 0 0,-1-1 0 0 0,0 0 0 0 0,1 0 0 0 0,-1 0 0 0 0,1-1 0 0 0,-1 0 0 0 0,1 0 0 0 0,-1 0 0 0 0,1-1 0 0 0,-1 0 0 0 0,0 0 0 0 0,1 0 0 0 0,8-4 0 0 0,-13 5-233 0 0,0-1-1 0 0,0 1 1 0 0,0-1-1 0 0,0 0 0 0 0,0 1 1 0 0,0-1-1 0 0,0 0 1 0 0,0 0-1 0 0,0 1 1 0 0,0-1-1 0 0,0 0 0 0 0,-1 0 1 0 0,1 0-1 0 0,0 0 1 0 0,0 0-1 0 0,-1 0 1 0 0,1 0-1 0 0,-1 0 0 0 0,1-1 1 0 0,-1 1-1 0 0,0 0 1 0 0,1 0-1 0 0,-1 0 1 0 0,0-1-1 0 0,0 1 1 0 0,0 0-1 0 0,0 0 0 0 0,0-2 1 0 0,-2-6-5690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2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13787 0 0,'6'0'3321'0'0,"2"1"-1705"0"0,4 0-112 0 0,2-1-183 0 0,4 2-497 0 0,2-1-520 0 0,2-1-224 0 0,-1 0-24 0 0,-2 0-96 0 0,0 1-344 0 0,-2 0-704 0 0,-3 1-937 0 0,-2 0-1320 0 0,-6-2-976 0 0</inkml:trace>
  <inkml:trace contextRef="#ctx0" brushRef="#br0" timeOffset="1">61 246 18308 0 0,'3'-2'1896'0'0,"4"0"-607"0"0,4 0-9 0 0,6-2-376 0 0,5-1-416 0 0,3 0-280 0 0,0-2-136 0 0,0-2-48 0 0,-1 2-136 0 0,-3 0-328 0 0,-3 1-656 0 0,-2 3-913 0 0,-3 2-1175 0 0,-6-1-1369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3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68 7738 0 0,'-1'-1'568'0'0,"0"0"0"0"0,-1-1 1 0 0,1 1-1 0 0,0 0 0 0 0,0 0 1 0 0,0-1-1 0 0,0 1 0 0 0,0 0 0 0 0,0-1 1 0 0,1 1-1 0 0,-1-1 0 0 0,0 1 1 0 0,1-1-1 0 0,-1 1 0 0 0,1-1 1 0 0,0 0-1 0 0,-1 1 0 0 0,1-1 1 0 0,0 0-1 0 0,0-2 0 0 0,1 2-385 0 0,-1 1 0 0 0,1 0 0 0 0,0-1 0 0 0,0 1 0 0 0,0 0-1 0 0,0-1 1 0 0,0 1 0 0 0,0 0 0 0 0,0 0 0 0 0,0 0 0 0 0,1 0 0 0 0,-1 0 0 0 0,0 0-1 0 0,1 0 1 0 0,-1 0 0 0 0,1 0 0 0 0,-1 1 0 0 0,1-1 0 0 0,-1 1 0 0 0,1-1 0 0 0,-1 1 0 0 0,2-1-1 0 0,6-2-86 0 0,0 1 0 0 0,0 0 0 0 0,0 0 0 0 0,0 1 0 0 0,1 0-1 0 0,-1 1 1 0 0,0 0 0 0 0,0 0 0 0 0,0 1 0 0 0,1 0 0 0 0,-1 1-1 0 0,0 0 1 0 0,13 4 0 0 0,-21-5-92 0 0,0 0 0 0 0,0-1 0 0 0,0 1 0 0 0,0 0 0 0 0,1-1 1 0 0,-1 1-1 0 0,0 0 0 0 0,0 0 0 0 0,-1 0 0 0 0,1 0 0 0 0,0 0 0 0 0,0 0 0 0 0,0 0 0 0 0,-1 1 0 0 0,1-1 0 0 0,0 0 0 0 0,-1 0 1 0 0,1 0-1 0 0,-1 1 0 0 0,0-1 0 0 0,1 0 0 0 0,-1 3 0 0 0,0-1-46 0 0,0 0 0 0 0,0 0 0 0 0,0 0 1 0 0,-1-1-1 0 0,0 1 0 0 0,1 0 0 0 0,-1 0 0 0 0,0 0 0 0 0,0-1 0 0 0,-2 4 1 0 0,-3 3-242 0 0,1 0 0 0 0,-2 0 0 0 0,1 0 0 0 0,-13 12 1 0 0,-39 32-708 0 0,102-52 1079 0 0,-35-3-2 0 0,0 0-1 0 0,0 0 0 0 0,0-1 1 0 0,0 0-1 0 0,-1-1 0 0 0,12-7 1 0 0,33-11-5024 0 0,-47 20 428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3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8426 0 0,'6'1'942'0'0,"0"0"0"0"0,0-1 0 0 0,0 0-1 0 0,0 0 1 0 0,0-1 0 0 0,9-1 0 0 0,-9 1-1317 0 0,-1 0 1 0 0,1-1-1 0 0,0 1 0 0 0,-1-1 0 0 0,1 0 0 0 0,-1-1 0 0 0,0 1 0 0 0,0-1 0 0 0,0 0 1 0 0,0-1-1 0 0,7-5 0 0 0,-12 8 246 0 0,1 0 0 0 0,-1 1 0 0 0,1-1 0 0 0,-1 0 0 0 0,0 1 0 0 0,0-1 0 0 0,1 0 0 0 0,-1 0 0 0 0,0 1 0 0 0,0-1 0 0 0,0 0 0 0 0,1 0 1 0 0,-1 1-1 0 0,0-1 0 0 0,0 0 0 0 0,0 0 0 0 0,-1 0 0 0 0,1 1 0 0 0,0-1 0 0 0,0 0 0 0 0,0 0 0 0 0,0 1 0 0 0,-1-1 0 0 0,1 0 0 0 0,0 1 0 0 0,-1-1 0 0 0,1 0 0 0 0,-1 1 0 0 0,1-1 0 0 0,0 0 0 0 0,-1 1 0 0 0,0-1 0 0 0,1 1 0 0 0,-1-1 1 0 0,1 1-1 0 0,-1-1 0 0 0,-1 0 0 0 0,2 0 257 0 0,-1 1 0 0 0,0-1 0 0 0,0 0 0 0 0,0 1 0 0 0,0-1 0 0 0,0 0 0 0 0,1 1 0 0 0,-1-1 0 0 0,0 1 0 0 0,0 0 0 0 0,-1-1 0 0 0,1 1 0 0 0,0 0 0 0 0,0 0 0 0 0,0 0 0 0 0,0-1 0 0 0,0 1 1 0 0,0 0-1 0 0,0 0 0 0 0,0 1 0 0 0,0-1 0 0 0,0 0 0 0 0,0 0 0 0 0,0 0 0 0 0,-2 1 0 0 0,2 0 177 0 0,1-1 0 0 0,0 1 0 0 0,0 0 0 0 0,-1-1 1 0 0,1 1-1 0 0,0-1 0 0 0,0 1 0 0 0,-1 0 0 0 0,1-1 0 0 0,0 1 0 0 0,0-1 0 0 0,0 1 1 0 0,0 0-1 0 0,0-1 0 0 0,0 1 0 0 0,0 0 0 0 0,0-1 0 0 0,0 1 0 0 0,1-1 1 0 0,-1 2-1 0 0,9 27 3771 0 0,-6-23-3488 0 0,7 23 280 0 0,10 29-794 0 0,-11-18-3038 0 0,-9-38 2442 0 0,0 0 1 0 0,0 0-1 0 0,0-1 1 0 0,0 1-1 0 0,0 0 1 0 0,0 0-1 0 0,0-1 1 0 0,-1 1-1 0 0,1 0 0 0 0,-1-1 1 0 0,1 1-1 0 0,-1 0 1 0 0,-1 2-1 0 0,-3 8-5927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4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9026 0 0,'0'6'1552'0'0,"1"0"1"0"0,-1 0 0 0 0,1 0-1 0 0,0-1 1 0 0,1 1-1 0 0,2 8 1 0 0,-2-10-1184 0 0,-1 0 0 0 0,1 0 0 0 0,0-1 0 0 0,0 1-1 0 0,1 0 1 0 0,-1-1 0 0 0,1 0 0 0 0,5 6 0 0 0,-5-7-359 0 0,-1 0 0 0 0,1 0 0 0 0,0 0-1 0 0,0-1 1 0 0,0 1 0 0 0,0-1 0 0 0,0 1 0 0 0,1-1-1 0 0,-1 0 1 0 0,0-1 0 0 0,0 1 0 0 0,1 0 0 0 0,-1-1-1 0 0,1 0 1 0 0,-1 0 0 0 0,0 0 0 0 0,1 0 0 0 0,-1 0-1 0 0,1-1 1 0 0,-1 1 0 0 0,0-1 0 0 0,1 0 0 0 0,-1 0-1 0 0,0 0 1 0 0,6-4 0 0 0,13-6-971 0 0,37-26-1 0 0,-42 25-901 0 0,-15 11 1570 0 0,-1 1 0 0 0,0-1 1 0 0,0 0-1 0 0,0 0 0 0 0,0 0 0 0 0,0 0 0 0 0,0 0 1 0 0,0 0-1 0 0,0 0 0 0 0,0-1 0 0 0,0 1 1 0 0,0 0-1 0 0,-1 0 0 0 0,1-1 0 0 0,0 1 1 0 0,-1 0-1 0 0,0-1 0 0 0,1 1 0 0 0,-1-1 1 0 0,1-1-1 0 0,1-8-2328 0 0,10-4-4220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4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55 15379 0 0,'26'-3'6696'0'0,"28"-10"-6965"0"0,-26 6 858 0 0,-37 9-677 0 0,0 1-1 0 0,1 1 0 0 0,0 0 0 0 0,0 0 0 0 0,0 1 1 0 0,0 0-1 0 0,1 0 0 0 0,-1 1 0 0 0,-11 12 0 0 0,16-16 134 0 0,1 0 0 0 0,-1 0-1 0 0,1 1 1 0 0,0-1-1 0 0,0 1 1 0 0,0 0 0 0 0,1 0-1 0 0,-1-1 1 0 0,0 1-1 0 0,1 0 1 0 0,0 0 0 0 0,0 1-1 0 0,0-1 1 0 0,0 0-1 0 0,0 0 1 0 0,1 0 0 0 0,-1 1-1 0 0,1-1 1 0 0,0 0 0 0 0,0 1-1 0 0,0-1 1 0 0,0 0-1 0 0,1 1 1 0 0,-1-1 0 0 0,1 0-1 0 0,0 0 1 0 0,0 0-1 0 0,0 0 1 0 0,1 1 0 0 0,2 4-1 0 0,-2-5-71 0 0,0-1-1 0 0,0 1 1 0 0,0-1 0 0 0,1 0-1 0 0,-1 0 1 0 0,1 0 0 0 0,-1 0-1 0 0,1 0 1 0 0,0-1-1 0 0,0 1 1 0 0,0-1 0 0 0,0 0-1 0 0,0 1 1 0 0,0-1-1 0 0,0-1 1 0 0,0 1 0 0 0,0 0-1 0 0,0-1 1 0 0,0 0 0 0 0,1 1-1 0 0,-1-1 1 0 0,0 0-1 0 0,0-1 1 0 0,1 1 0 0 0,-1-1-1 0 0,0 1 1 0 0,5-3-1 0 0,-3 2-560 0 0,1-1-1 0 0,-1 0 0 0 0,0 0 0 0 0,0 0 0 0 0,0-1 0 0 0,0 0 0 0 0,-1 0 0 0 0,1 0 0 0 0,-1 0 0 0 0,0-1 0 0 0,0 0 0 0 0,0 0 0 0 0,0 0 0 0 0,-1 0 0 0 0,5-6 0 0 0,-4 1 74 0 0,0 0 0 0 0,0 0 1 0 0,-1 0-1 0 0,0-1 0 0 0,3-15 0 0 0,-5 18 657 0 0,0 0 0 0 0,-1 0 0 0 0,1-1-1 0 0,-1 1 1 0 0,-1 0 0 0 0,1 0 0 0 0,-1 0 0 0 0,-3-10 0 0 0,4 16 45 0 0,0 1 1 0 0,0-1-1 0 0,0 1 1 0 0,0-1-1 0 0,0 1 1 0 0,0-1-1 0 0,0 1 1 0 0,-1-1 0 0 0,1 1-1 0 0,0-1 1 0 0,0 1-1 0 0,0-1 1 0 0,-1 1-1 0 0,1 0 1 0 0,0-1-1 0 0,-1 1 1 0 0,1-1 0 0 0,0 1-1 0 0,-1 0 1 0 0,1-1-1 0 0,0 1 1 0 0,-1 0-1 0 0,1-1 1 0 0,-1 1-1 0 0,1 0 1 0 0,0 0-1 0 0,-1-1 1 0 0,1 1 0 0 0,-2 0-1 0 0,-5 11 3693 0 0,0 25-789 0 0,7-30-2939 0 0,0 0-1 0 0,1-1 1 0 0,0 1-1 0 0,0 0 1 0 0,0-1 0 0 0,1 1-1 0 0,-1 0 1 0 0,2-1-1 0 0,-1 0 1 0 0,0 0-1 0 0,1 0 1 0 0,0 0 0 0 0,0 0-1 0 0,5 5 1 0 0,-7-9-150 0 0,0 0 0 0 0,1 1 0 0 0,-1-1 0 0 0,1 0 0 0 0,-1 0 0 0 0,1 1 0 0 0,0-1 0 0 0,0 0 0 0 0,-1-1 0 0 0,1 1 0 0 0,0 0 0 0 0,0-1 0 0 0,0 1 0 0 0,0-1 0 0 0,0 1 0 0 0,0-1 0 0 0,3 0 0 0 0,-3 0-2 0 0,1 0-1 0 0,0-1 1 0 0,-1 0-1 0 0,1 0 0 0 0,0 1 1 0 0,-1-2-1 0 0,1 1 1 0 0,-1 0-1 0 0,0 0 1 0 0,1-1-1 0 0,-1 1 0 0 0,0-1 1 0 0,0 0-1 0 0,0 0 1 0 0,0 0-1 0 0,2-2 1 0 0,11-8-935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3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35 12467 0 0,'-18'-10'2794'0'0,"13"6"-1784"0"0,-1 0 0 0 0,-1 1 1 0 0,1 0-1 0 0,0 0 0 0 0,-1 0 0 0 0,-8-1 1 0 0,14 4-923 0 0,0 0 1 0 0,0 0 0 0 0,1 0-1 0 0,-1 0 1 0 0,0 0 0 0 0,0 1-1 0 0,0-1 1 0 0,0 0 0 0 0,0 1-1 0 0,1-1 1 0 0,-1 0 0 0 0,0 1-1 0 0,0-1 1 0 0,1 1 0 0 0,-1 0-1 0 0,0-1 1 0 0,0 1 0 0 0,1-1-1 0 0,-1 1 1 0 0,1 0 0 0 0,-1 0-1 0 0,1-1 1 0 0,-1 1 0 0 0,1 0-1 0 0,-1 0 1 0 0,1 0 0 0 0,0-1-1 0 0,-1 1 1 0 0,1 0 0 0 0,0 0-1 0 0,0 0 1 0 0,0 0 0 0 0,0 0-1 0 0,-1 1 1 0 0,-2 34 148 0 0,3-32-130 0 0,1 118 150 0 0,0-109-506 0 0,1 1 0 0 0,0-1 0 0 0,1 0 1 0 0,0 0-1 0 0,1 0 0 0 0,1 0 0 0 0,6 12 0 0 0,-11-24 99 0 0,0 0 0 0 0,1 0 0 0 0,-1 0-1 0 0,0 0 1 0 0,1-1 0 0 0,-1 1-1 0 0,1 0 1 0 0,-1 0 0 0 0,1 0-1 0 0,0-1 1 0 0,-1 1 0 0 0,1 0-1 0 0,0-1 1 0 0,-1 1 0 0 0,1-1-1 0 0,0 1 1 0 0,0-1 0 0 0,0 1-1 0 0,1 0 1 0 0,-2-1 10 0 0,1-1-1 0 0,-1 1 1 0 0,0 0-1 0 0,1-1 1 0 0,-1 1 0 0 0,1 0-1 0 0,-1-1 1 0 0,0 1-1 0 0,1-1 1 0 0,-1 1-1 0 0,0 0 1 0 0,0-1-1 0 0,1 1 1 0 0,-1-1 0 0 0,0 1-1 0 0,0-1 1 0 0,0 1-1 0 0,1-1 1 0 0,-1 1-1 0 0,0-1 1 0 0,0 1-1 0 0,0-1 1 0 0,0 0 0 0 0,0-40-2815 0 0,-4 15 2591 0 0,3 20 494 0 0,-1-1 0 0 0,1 1-1 0 0,0-1 1 0 0,1 1 0 0 0,0-1 0 0 0,0 0 0 0 0,0 1 0 0 0,3-13-1 0 0,-2 17-33 0 0,-1 1 0 0 0,1 0-1 0 0,0-1 1 0 0,0 1-1 0 0,1 0 1 0 0,-1 0 0 0 0,0 0-1 0 0,0 0 1 0 0,0 0 0 0 0,1 0-1 0 0,-1 0 1 0 0,1 0 0 0 0,-1 0-1 0 0,0 0 1 0 0,1 1-1 0 0,0-1 1 0 0,-1 1 0 0 0,1-1-1 0 0,2 0 1 0 0,35-4 342 0 0,-31 4-315 0 0,15-1 99 0 0,0 1 0 0 0,41 3 0 0 0,-57-2-397 0 0,-1 1-1 0 0,1 0 1 0 0,0 0-1 0 0,-1 1 1 0 0,1-1-1 0 0,-1 2 1 0 0,0-1 0 0 0,1 1-1 0 0,-1 0 1 0 0,0 0-1 0 0,-1 0 1 0 0,1 1-1 0 0,0 0 1 0 0,5 5-1 0 0,-10-8-150 0 0,0 1-1 0 0,0-1 0 0 0,0 0 0 0 0,0 1 0 0 0,0-1 0 0 0,0 0 0 0 0,-1 1 1 0 0,1-1-1 0 0,0 1 0 0 0,-1-1 0 0 0,1 1 0 0 0,-1-1 0 0 0,1 1 1 0 0,-1 0-1 0 0,0-1 0 0 0,0 1 0 0 0,0 0 0 0 0,0-1 0 0 0,0 1 0 0 0,0-1 1 0 0,0 1-1 0 0,-1 1 0 0 0,-2 13-4702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14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15603 0 0,'2'1'366'0'0,"-1"0"0"0"0,1-1 0 0 0,-1 1 0 0 0,1 0 1 0 0,-1-1-1 0 0,1 0 0 0 0,-1 1 0 0 0,1-1 0 0 0,-1 0 0 0 0,1 0 0 0 0,0 0 0 0 0,-1 0 0 0 0,1 0 0 0 0,1 0 0 0 0,3-2 78 0 0,-1 1-1 0 0,1-1 1 0 0,-1 0 0 0 0,1 0-1 0 0,5-5 1 0 0,-8 6-347 0 0,0-1-1 0 0,0 0 1 0 0,0 1-1 0 0,-1-1 1 0 0,2 1-1 0 0,-1 0 1 0 0,0 0-1 0 0,0 0 1 0 0,0 0-1 0 0,0 0 1 0 0,1 1-1 0 0,-1 0 1 0 0,0 0-1 0 0,0-1 1 0 0,1 2-1 0 0,-1-1 1 0 0,6 1-1 0 0,-9 0-79 0 0,1-1 0 0 0,-1 1 0 0 0,0-1 0 0 0,1 1 0 0 0,-1-1 0 0 0,0 1 0 0 0,0-1 0 0 0,0 1 0 0 0,1 0 0 0 0,-1-1 0 0 0,0 1 0 0 0,0-1 0 0 0,0 1 0 0 0,0-1 0 0 0,0 1 0 0 0,0 0 0 0 0,0-1 0 0 0,0 1 0 0 0,0-1 0 0 0,-1 1 0 0 0,1 0 0 0 0,0-1 0 0 0,0 1 0 0 0,0-1 0 0 0,-1 1 0 0 0,1-1 0 0 0,0 1 0 0 0,-1-1 0 0 0,1 1 0 0 0,0-1 0 0 0,-1 1 0 0 0,0 0 0 0 0,-16 25 144 0 0,9-15 32 0 0,7-9-152 0 0,0 0 0 0 0,0 0 0 0 0,1 0 0 0 0,-1 0 0 0 0,0 0 0 0 0,1 0 0 0 0,-1 0-1 0 0,1 0 1 0 0,0 0 0 0 0,0 0 0 0 0,0 1 0 0 0,0-1 0 0 0,0 0 0 0 0,0 0 0 0 0,1 0 0 0 0,-1 0-1 0 0,0 1 1 0 0,1-1 0 0 0,0 0 0 0 0,0 0 0 0 0,-1 0 0 0 0,3 3 0 0 0,-2-4-39 0 0,0 0 1 0 0,0 0-1 0 0,0 0 1 0 0,0 0 0 0 0,0 0-1 0 0,0 0 1 0 0,0 0-1 0 0,0 0 1 0 0,1 0-1 0 0,-1-1 1 0 0,0 1-1 0 0,0 0 1 0 0,1-1-1 0 0,-1 1 1 0 0,1-1-1 0 0,-1 1 1 0 0,0-1 0 0 0,1 0-1 0 0,-1 0 1 0 0,1 1-1 0 0,-1-1 1 0 0,1 0-1 0 0,-1 0 1 0 0,1-1-1 0 0,-1 1 1 0 0,0 0-1 0 0,1 0 1 0 0,-1-1 0 0 0,1 1-1 0 0,-1-1 1 0 0,0 1-1 0 0,1-1 1 0 0,1-1-1 0 0,44-23-785 0 0,-16 7-2657 0 0,1 2-6176 0 0,-19 11 1613 0 0</inkml:trace>
  <inkml:trace contextRef="#ctx0" brushRef="#br0" timeOffset="1">288 35 22429 0 0,'1'5'2544'0'0,"2"-1"-1343"0"0,2 0-297 0 0,2 1-344 0 0,-2-4-256 0 0,1 2-200 0 0,0 0-104 0 0,1-1-144 0 0,-1 2-432 0 0,1 0-880 0 0,2-1-2345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58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24 7514 0 0,'-12'-8'2213'0'0,"10"6"-1150"0"0,-1 0 1 0 0,1 0-1 0 0,-1 0 0 0 0,1 1 0 0 0,-1-1 0 0 0,0 1 0 0 0,0-1 0 0 0,-3 0 1 0 0,5 2-900 0 0,0 0 1 0 0,0 0 0 0 0,0 0 0 0 0,0 0-1 0 0,0 1 1 0 0,0-1 0 0 0,0 0 0 0 0,0 0 0 0 0,0 1-1 0 0,0-1 1 0 0,0 1 0 0 0,0-1 0 0 0,0 1 0 0 0,0-1-1 0 0,1 1 1 0 0,-1-1 0 0 0,0 1 0 0 0,0 0-1 0 0,1 0 1 0 0,-1-1 0 0 0,0 1 0 0 0,1 0 0 0 0,-1 0-1 0 0,1 0 1 0 0,-1 0 0 0 0,1-1 0 0 0,-1 1 0 0 0,1 0-1 0 0,0 0 1 0 0,-1 2 0 0 0,-16 41 693 0 0,13-32-796 0 0,1-1 0 0 0,-2-1 0 0 0,0 1 0 0 0,0-1 0 0 0,-1 0 0 0 0,-11 15 0 0 0,-1-6-8 0 0,14-16-51 0 0,0 0 0 0 0,1 0 1 0 0,-1 1-1 0 0,1 0 0 0 0,-1-1 1 0 0,1 1-1 0 0,0 0 0 0 0,1 0 1 0 0,-1 1-1 0 0,1-1 0 0 0,0 1 1 0 0,0-1-1 0 0,-2 7 0 0 0,5-10-6 0 0,-1 0-1 0 0,0 0 0 0 0,1 1 0 0 0,0-1 1 0 0,-1 0-1 0 0,1 0 0 0 0,0 0 1 0 0,-1 0-1 0 0,1 0 0 0 0,0 0 1 0 0,0 0-1 0 0,0-1 0 0 0,0 1 1 0 0,0 0-1 0 0,0 0 0 0 0,0-1 1 0 0,0 1-1 0 0,0-1 0 0 0,0 1 1 0 0,0-1-1 0 0,1 1 0 0 0,-1-1 1 0 0,0 1-1 0 0,0-1 0 0 0,0 0 1 0 0,3 0-1 0 0,37 6 19 0 0,-38-6-10 0 0,20 1 33 0 0,-1 0 0 0 0,1-2 0 0 0,39-6 0 0 0,-50 5-175 0 0,1-1 0 0 0,-1 0 0 0 0,0 0-1 0 0,-1-2 1 0 0,1 1 0 0 0,-1-2 0 0 0,0 1 0 0 0,15-11 0 0 0,-17 6-2612 0 0,-8 9 2407 0 0,-1 1 0 0 0,0-1 0 0 0,0 1 0 0 0,0-1-1 0 0,1 1 1 0 0,-1-1 0 0 0,0 1 0 0 0,0-1 0 0 0,0 0 0 0 0,0 1 0 0 0,0-1-1 0 0,0 1 1 0 0,0-1 0 0 0,0 1 0 0 0,0-1 0 0 0,0 1 0 0 0,0-1 0 0 0,0 0-1 0 0,-1 1 1 0 0,1-1 0 0 0,0 1 0 0 0,0-1 0 0 0,-1 1 0 0 0,1-1 0 0 0,0 1 0 0 0,-1 0-1 0 0,1-1 1 0 0,0 1 0 0 0,-1-1 0 0 0,1 1 0 0 0,0 0 0 0 0,-1-1 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59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265 116 8650 0 0,'-15'-7'5169'0'0,"10"15"-439"0"0,10 24-353 0 0,-5-29-4519 0 0,46 163 2012 0 0,-28-111-3833 0 0,1-1-3506 0 0,-18-49 3096 0 0</inkml:trace>
  <inkml:trace contextRef="#ctx0" brushRef="#br0" timeOffset="1">56 172 11907 0 0,'-3'1'477'0'0,"1"0"0"0"0,-1 1-1 0 0,0-1 1 0 0,1 1 0 0 0,0-1 0 0 0,-1 1 0 0 0,1 0 0 0 0,0-1 0 0 0,0 1 0 0 0,0 0 0 0 0,0 1 0 0 0,0-1 0 0 0,0 0 0 0 0,0 1 0 0 0,-1 3 0 0 0,0 0-17 0 0,0 0 0 0 0,1 0-1 0 0,0 0 1 0 0,0 1 0 0 0,0-1 0 0 0,0 11-1 0 0,1 1-90 0 0,0 1-1 0 0,1-1 1 0 0,1 0-1 0 0,4 20 1 0 0,-3-27-292 0 0,0 1 0 0 0,1 0 1 0 0,0-1-1 0 0,1 0 1 0 0,1 0-1 0 0,-1 0 0 0 0,2 0 1 0 0,-1-1-1 0 0,2 1 0 0 0,11 14 1 0 0,-12-19-60 0 0,-1 0 0 0 0,1-1 0 0 0,0 0-1 0 0,0 0 1 0 0,1 0 0 0 0,-1-1 0 0 0,1 0 0 0 0,0 0 0 0 0,0-1 0 0 0,0 0 0 0 0,1 0 0 0 0,-1 0 0 0 0,1-1 0 0 0,-1 0-1 0 0,1-1 1 0 0,0 0 0 0 0,8 0 0 0 0,7 0-14 0 0,0-1-1 0 0,0-1 0 0 0,-1-1 1 0 0,1-2-1 0 0,-1 0 0 0 0,1-1 1 0 0,-1-1-1 0 0,-1-1 0 0 0,32-15 1 0 0,-44 18-6 0 0,-1 0 1 0 0,1-1 0 0 0,-1 0 0 0 0,0-1-1 0 0,0 0 1 0 0,0 0 0 0 0,-1-1-1 0 0,0 0 1 0 0,0 0 0 0 0,-1-1 0 0 0,0 1-1 0 0,0-1 1 0 0,-1-1 0 0 0,0 1-1 0 0,0-1 1 0 0,-1 0 0 0 0,0 0 0 0 0,-1 0-1 0 0,0-1 1 0 0,-1 1 0 0 0,1-1-1 0 0,-2 1 1 0 0,1-1 0 0 0,-1-11-1 0 0,-1 7 20 0 0,-1-1 0 0 0,0 1 0 0 0,-1 0 0 0 0,0 0 0 0 0,-1 0 0 0 0,-1 0 0 0 0,0 0 0 0 0,-1 1 0 0 0,0 0 0 0 0,-1 0 0 0 0,-1 0 0 0 0,0 1 0 0 0,-1 0 0 0 0,0 0 0 0 0,-18-19 0 0 0,18 22 15 0 0,-1 1 0 0 0,0 1 0 0 0,-1-1 0 0 0,1 2 0 0 0,-1-1 0 0 0,0 1 0 0 0,-1 1 0 0 0,0 0 0 0 0,0 0 0 0 0,0 1 0 0 0,0 1 0 0 0,0 0 0 0 0,-1 0 0 0 0,0 1 0 0 0,1 0 0 0 0,-1 1 0 0 0,0 1-1 0 0,0 0 1 0 0,-17 2 0 0 0,12 0 41 0 0,0 2 0 0 0,0 0 0 0 0,0 0 0 0 0,1 2-1 0 0,0 0 1 0 0,-18 9 0 0 0,26-11-205 0 0,1-1 0 0 0,1 1-1 0 0,-1 1 1 0 0,1 0 0 0 0,-1-1 0 0 0,1 2-1 0 0,1-1 1 0 0,-1 1 0 0 0,1 0 0 0 0,0 0 0 0 0,0 0-1 0 0,1 1 1 0 0,-1 0 0 0 0,1 0 0 0 0,-4 12-1 0 0,4 5-3829 0 0,8-8-2166 0 0,2-5-2305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59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 10322 0 0,'-2'-1'713'0'0,"0"0"0"0"0,0 0 0 0 0,0 0 1 0 0,0 1-1 0 0,0-1 0 0 0,0 1 0 0 0,-1-1 0 0 0,1 1 0 0 0,0 0 0 0 0,0 0 0 0 0,-1 0 0 0 0,-2 0 0 0 0,4 2-420 0 0,0-1-1 0 0,0 0 1 0 0,0 0-1 0 0,0 1 1 0 0,0-1-1 0 0,0 0 1 0 0,0 1-1 0 0,1-1 1 0 0,-1 1-1 0 0,0-1 1 0 0,1 1-1 0 0,-1-1 1 0 0,1 1-1 0 0,0 0 1 0 0,0-1-1 0 0,-1 1 1 0 0,1 2-1 0 0,-4 28 203 0 0,1 1 0 0 0,2-1 0 0 0,3 35 0 0 0,15 98-1339 0 0,-3-34-1436 0 0,-10-92 1158 0 0,2 40-1408 0 0,-10-29-2092 0 0,0-44-668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0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13851 0 0,'0'4'595'0'0,"-1"-1"1"0"0,0 1-1 0 0,1 0 0 0 0,0 0 1 0 0,0 0-1 0 0,0 0 0 0 0,0 0 1 0 0,1 0-1 0 0,-1-1 0 0 0,1 1 0 0 0,0 0 1 0 0,0 0-1 0 0,3 4 0 0 0,22 51 1465 0 0,-23-53-1749 0 0,14 24-97 0 0,1 0 1 0 0,2-2-1 0 0,0 0 1 0 0,43 45-1 0 0,-59-70-213 0 0,-1 0 0 0 0,0 0 0 0 0,1 0 0 0 0,0 0 0 0 0,-1 0 0 0 0,1-1 0 0 0,0 1 0 0 0,7 2 0 0 0,-9-5 3 0 0,-1 1-1 0 0,0-1 1 0 0,1 0 0 0 0,-1 0-1 0 0,0 0 1 0 0,1 0 0 0 0,-1 0-1 0 0,0 0 1 0 0,1 0-1 0 0,-1-1 1 0 0,0 1 0 0 0,1 0-1 0 0,-1-1 1 0 0,0 1 0 0 0,0-1-1 0 0,0 1 1 0 0,1-1-1 0 0,-1 0 1 0 0,0 1 0 0 0,0-1-1 0 0,0 0 1 0 0,0 0 0 0 0,0 0-1 0 0,0 0 1 0 0,0 0-1 0 0,0 0 1 0 0,-1 0 0 0 0,1 0-1 0 0,0 0 1 0 0,0 0 0 0 0,-1 0-1 0 0,1-1 1 0 0,-1 1 0 0 0,1-1-1 0 0,32-81 523 0 0,-26 63-524 0 0,0 0-1 0 0,1 1 0 0 0,1 0 0 0 0,18-28 0 0 0,-12 33-1347 0 0,-14 14 1018 0 0,-1 0 0 0 0,1-1 0 0 0,-1 1 0 0 0,1 0 0 0 0,-1 0 0 0 0,0 0 0 0 0,1 0 0 0 0,-1 0 0 0 0,1 0 0 0 0,-1 0 0 0 0,1 0 0 0 0,-1 0 0 0 0,1 0 0 0 0,-1 0 0 0 0,1 0 0 0 0,-1 0 0 0 0,0 0 0 0 0,1 0 0 0 0,-1 0 0 0 0,1 0 0 0 0,-1 1 0 0 0,1-1 0 0 0,-1 0 0 0 0,0 0 0 0 0,1 0 0 0 0,0 1 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0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13 3641 0 0,'-8'-10'8995'0'0,"7"10"-8353"0"0,0-1 1 0 0,1 1-1 0 0,-2-1 1 0 0,-12 3 5858 0 0,-17 23-2197 0 0,12-9-3061 0 0,13-12-1168 0 0,1 1 0 0 0,-1-1 0 0 0,1 1 0 0 0,0 0 0 0 0,1 1 0 0 0,-1-1 0 0 0,1 1 0 0 0,0 0 0 0 0,0 0 0 0 0,1 0 0 0 0,-1 1 0 0 0,1-1 0 0 0,1 1 1 0 0,-1-1-1 0 0,1 1 0 0 0,1 0 0 0 0,-1 0 0 0 0,1 0 0 0 0,0 0 0 0 0,1 0 0 0 0,-1 0 0 0 0,2 1 0 0 0,0 12 0 0 0,1-8-82 0 0,1 0 1 0 0,0 1-1 0 0,0-1 0 0 0,1 0 1 0 0,1-1-1 0 0,0 1 1 0 0,0-1-1 0 0,2 0 0 0 0,-1 0 1 0 0,1 0-1 0 0,0-1 0 0 0,18 18 1 0 0,-23-26-43 0 0,0 0 1 0 0,0 0-1 0 0,0 0 1 0 0,1-1 0 0 0,-1 1-1 0 0,1 0 1 0 0,-1-1-1 0 0,1 0 1 0 0,0 1-1 0 0,-1-1 1 0 0,1 0-1 0 0,0-1 1 0 0,0 1-1 0 0,0 0 1 0 0,-1-1 0 0 0,1 1-1 0 0,0-1 1 0 0,0 0-1 0 0,0 0 1 0 0,0 0-1 0 0,0-1 1 0 0,0 1-1 0 0,0-1 1 0 0,0 1-1 0 0,0-1 1 0 0,-1 0 0 0 0,1 0-1 0 0,0 0 1 0 0,3-2-1 0 0,33-24-3658 0 0,-4-5-4523 0 0,-30 27 6215 0 0,9-8-5835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1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13571 0 0,'-4'0'5845'0'0,"2"8"-2032"0"0,5 24-614 0 0,10 44-2799 0 0,-11-71 43 0 0,5 35-289 0 0,17 45 0 0 0,2-26-1675 0 0,-21-50 470 0 0,0-1 0 0 0,0 0-1 0 0,1 0 1 0 0,10 9 0 0 0,-16-17 935 0 0,0 1 1 0 0,0-1-1 0 0,0 0 1 0 0,0 0-1 0 0,0 1 1 0 0,0-1-1 0 0,0 0 1 0 0,0 0-1 0 0,0 0 0 0 0,1 1 1 0 0,-1-1-1 0 0,0 0 1 0 0,0 0-1 0 0,0 0 1 0 0,0 1-1 0 0,1-1 1 0 0,-1 0-1 0 0,0 0 1 0 0,0 0-1 0 0,0 0 1 0 0,1 0-1 0 0,-1 0 1 0 0,0 0-1 0 0,0 1 0 0 0,0-1 1 0 0,1 0-1 0 0,-1 0 1 0 0,0 0-1 0 0,0 0 1 0 0,1 0-1 0 0,-1 0 1 0 0,0 0-1 0 0,0 0 1 0 0,1 0-1 0 0,-1 0 1 0 0,0 0-1 0 0,0 0 1 0 0,0 0-1 0 0,1 0 0 0 0,-1-1 1 0 0,0 1-1 0 0,0 0 1 0 0,1 0-1 0 0,-1 0 1 0 0,0 0-1 0 0,0 0 1 0 0,0 0-1 0 0,1 0 1 0 0,-1-1-1 0 0,-1-12-5440 0 0,-3-2 40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1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34 8794 0 0,'-2'-3'776'0'0,"0"1"1"0"0,0-1-1 0 0,1 0 1 0 0,-1 0-1 0 0,1 1 1 0 0,0-1-1 0 0,0 0 1 0 0,-1-4-1 0 0,2 7-668 0 0,0 0-1 0 0,0-1 1 0 0,0 1-1 0 0,0 0 1 0 0,0 0-1 0 0,1 0 1 0 0,-1-1-1 0 0,0 1 1 0 0,0 0-1 0 0,0 0 1 0 0,0 0-1 0 0,0 0 1 0 0,0-1-1 0 0,1 1 1 0 0,-1 0-1 0 0,0 0 1 0 0,0 0-1 0 0,0 0 0 0 0,0 0 1 0 0,0-1-1 0 0,1 1 1 0 0,-1 0-1 0 0,0 0 1 0 0,0 0-1 0 0,0 0 1 0 0,1 0-1 0 0,-1 0 1 0 0,0 0-1 0 0,0 0 1 0 0,0 0-1 0 0,1 0 1 0 0,-1 0-1 0 0,0 0 1 0 0,0 0-1 0 0,1 0 1 0 0,-1 0-1 0 0,0 0 1 0 0,0 0-1 0 0,20 6 1693 0 0,5 3-827 0 0,41 19 651 0 0,-62-26-1479 0 0,0 0 0 0 0,0 1 0 0 0,0-1 0 0 0,-1 1 0 0 0,1 0 0 0 0,-1 0 0 0 0,0 0 0 0 0,1 0 0 0 0,-1 0 0 0 0,-1 1 0 0 0,1-1 0 0 0,3 7 0 0 0,-5-8-114 0 0,0 0-1 0 0,0 0 1 0 0,-1 0-1 0 0,1 0 0 0 0,-1-1 1 0 0,1 1-1 0 0,-1 0 1 0 0,0 0-1 0 0,1 0 0 0 0,-1 0 1 0 0,0 0-1 0 0,0 0 1 0 0,-1 0-1 0 0,1 0 1 0 0,0 0-1 0 0,-1 0 0 0 0,1 0 1 0 0,-1 0-1 0 0,0 0 1 0 0,-1 3-1 0 0,1-3-19 0 0,-1 1-1 0 0,0-1 1 0 0,0 1 0 0 0,-1-1-1 0 0,1 0 1 0 0,0 0 0 0 0,-1 0-1 0 0,0 0 1 0 0,1 0 0 0 0,-1-1-1 0 0,-5 3 1 0 0,-2 0-555 0 0,0 0 0 0 0,-1-1 0 0 0,0 0 0 0 0,0 0 0 0 0,0-2 1 0 0,-13 2-1 0 0,15-2-2523 0 0</inkml:trace>
  <inkml:trace contextRef="#ctx0" brushRef="#br0" timeOffset="1">243 68 10842 0 0,'1'4'10680'0'0,"0"6"-5450"0"0,8 49-3963 0 0,-1-32-1104 0 0,1 0 1 0 0,0-1-1 0 0,17 29 0 0 0,-22-47-171 0 0,0 0 1 0 0,1 0-1 0 0,0-1 1 0 0,0 0 0 0 0,1 0-1 0 0,0 0 1 0 0,0 0-1 0 0,1-1 1 0 0,0 0-1 0 0,0-1 1 0 0,0 0-1 0 0,1 0 1 0 0,15 8-1 0 0,-22-12 4 0 0,1-1 0 0 0,0 1 0 0 0,0 0-1 0 0,-1-1 1 0 0,1 1 0 0 0,0-1-1 0 0,0 0 1 0 0,0 1 0 0 0,-1-1 0 0 0,1 0-1 0 0,0 0 1 0 0,0 0 0 0 0,0-1-1 0 0,0 1 1 0 0,0 0 0 0 0,-1-1 0 0 0,1 1-1 0 0,0-1 1 0 0,0 1 0 0 0,-1-1-1 0 0,1 0 1 0 0,2-1 0 0 0,-2 0 1 0 0,0 0 1 0 0,0-1 0 0 0,0 1 0 0 0,0 0-1 0 0,0-1 1 0 0,-1 1 0 0 0,1-1-1 0 0,-1 1 1 0 0,0-1 0 0 0,0 0 0 0 0,0 1-1 0 0,0-1 1 0 0,0-3 0 0 0,2-9 5 0 0,-1 0 1 0 0,-1-1 0 0 0,0 1 0 0 0,-2-19-1 0 0,0 24-49 0 0,-7-79 225 0 0,7 82-281 0 0,0-1 0 0 0,-1 1 0 0 0,0 0 0 0 0,0 0 0 0 0,-1 0 0 0 0,0 0-1 0 0,0 0 1 0 0,-1 0 0 0 0,-6-8 0 0 0,2 9-2797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19164 0 0,'10'-5'6482'0'0,"21"-3"-5023"0"0,36-2-1700 0 0,-65 11 257 0 0,0-1-1 0 0,1 0 1 0 0,-1 1-1 0 0,0-1 1 0 0,1 1-1 0 0,-1 0 0 0 0,0 0 1 0 0,0 0-1 0 0,0 0 1 0 0,1 0-1 0 0,-1 0 1 0 0,-1 0-1 0 0,1 1 1 0 0,0-1-1 0 0,0 1 0 0 0,0 0 1 0 0,-1-1-1 0 0,1 1 1 0 0,-1 0-1 0 0,1 0 1 0 0,-1 0-1 0 0,0 0 0 0 0,0 0 1 0 0,0 0-1 0 0,0 0 1 0 0,0 1-1 0 0,0-1 1 0 0,-1 0-1 0 0,2 4 1 0 0,1 10-95 0 0,0-1 0 0 0,-1 1 1 0 0,1 23-1 0 0,-1-9-794 0 0,-2-25 269 0 0,5 23-1276 0 0,0-15-1561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2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9546 0 0,'4'14'11511'0'0,"12"10"-8645"0"0,-7-10-1709 0 0,61 135-172 0 0,-64-133-1481 0 0,-10-28 442 0 0,0 1-1 0 0,1-1 0 0 0,0 1 0 0 0,-2-15 1 0 0,5 22 53 0 0,0 1 1 0 0,-1-1 0 0 0,1 1 0 0 0,1-1-1 0 0,-1 0 1 0 0,0 1 0 0 0,1-1-1 0 0,0 1 1 0 0,1-4 0 0 0,-1 6 0 0 0,-1-1 1 0 0,1 1-1 0 0,-1 0 0 0 0,1 0 1 0 0,0 0-1 0 0,0 0 1 0 0,0 0-1 0 0,0 0 1 0 0,0 0-1 0 0,0 0 1 0 0,0 0-1 0 0,0 0 1 0 0,0 0-1 0 0,0 0 1 0 0,0 1-1 0 0,0-1 0 0 0,1 1 1 0 0,-1-1-1 0 0,0 1 1 0 0,0-1-1 0 0,1 1 1 0 0,-1 0-1 0 0,0-1 1 0 0,2 1-1 0 0,0 0-381 0 0,0 0 0 0 0,-1 1 0 0 0,1-1 0 0 0,0 1-1 0 0,-1-1 1 0 0,1 1 0 0 0,0 0 0 0 0,-1 0 0 0 0,1 0 0 0 0,-1 0 0 0 0,0 1-1 0 0,1-1 1 0 0,1 2 0 0 0,13 6-4105 0 0,-7-4-4355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8754 0 0,'1'2'454'0'0,"-1"-1"1"0"0,1 1-1 0 0,0 0 0 0 0,0-1 1 0 0,1 1-1 0 0,-1-1 0 0 0,0 0 1 0 0,0 1-1 0 0,1-1 0 0 0,-1 0 1 0 0,1 0-1 0 0,-1 0 0 0 0,1 0 1 0 0,0 0-1 0 0,-1 0 0 0 0,3 1 1 0 0,-2-2-77 0 0,1 1 0 0 0,0 0 0 0 0,0-1 1 0 0,0 0-1 0 0,-1 1 0 0 0,1-1 0 0 0,0 0 0 0 0,0-1 1 0 0,5 0-1 0 0,5-2-57 0 0,0-1-1 0 0,0-1 1 0 0,22-11 0 0 0,-2 1 58 0 0,-19 10-326 0 0,0 0-1 0 0,0 1 1 0 0,0 1-1 0 0,0 0 1 0 0,21 0 0 0 0,-32 2-16 0 0,1 1-1 0 0,0 1 1 0 0,0-1 0 0 0,-1 0 0 0 0,1 1 0 0 0,0 0-1 0 0,-1 0 1 0 0,1 0 0 0 0,-1 0 0 0 0,1 1 0 0 0,-1-1-1 0 0,0 1 1 0 0,0 0 0 0 0,1 0 0 0 0,-1 0 0 0 0,0 1 0 0 0,-1-1-1 0 0,1 0 1 0 0,0 1 0 0 0,-1 0 0 0 0,1 0 0 0 0,-1 0-1 0 0,0 0 1 0 0,0 0 0 0 0,0 0 0 0 0,1 4 0 0 0,25 65 849 0 0,-20-32-2710 0 0,-8-6-6619 0 0,-10-36 2226 0 0,2-4 1136 0 0</inkml:trace>
  <inkml:trace contextRef="#ctx0" brushRef="#br0" timeOffset="0.18">230 156 5881 0 0,'-3'3'726'0'0,"1"0"-1"0"0,-1 1 0 0 0,1-1 1 0 0,0 1-1 0 0,0 0 0 0 0,1-1 1 0 0,-1 1-1 0 0,1 0 1 0 0,-1 0-1 0 0,1 0 0 0 0,1 0 1 0 0,-1 0-1 0 0,0 0 0 0 0,1 1 1 0 0,0 5-1 0 0,1-5-364 0 0,-1 0-1 0 0,1-1 1 0 0,1 1-1 0 0,-1-1 1 0 0,0 1-1 0 0,1-1 1 0 0,0 0-1 0 0,0 0 1 0 0,1 1-1 0 0,-1-1 1 0 0,1-1-1 0 0,4 6 1 0 0,-3-4-312 0 0,1 0-1 0 0,1 0 1 0 0,-1 0-1 0 0,1 0 1 0 0,0-1-1 0 0,0 0 1 0 0,0-1-1 0 0,0 1 1 0 0,1-1-1 0 0,0 0 1 0 0,-1-1-1 0 0,1 1 1 0 0,0-1-1 0 0,0-1 1 0 0,0 1 0 0 0,1-1-1 0 0,12 0 1 0 0,-7-2-553 0 0,0 0 0 0 0,0-1 0 0 0,0 0 0 0 0,-1-1 0 0 0,25-9 0 0 0,-28 8-724 0 0,-1 0-1 0 0,1 0 0 0 0,-1-1 1 0 0,0 0-1 0 0,0-1 1 0 0,-1 1-1 0 0,1-2 1 0 0,11-12-1 0 0,3-6-4345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3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22 14371 0 0,'-27'-4'8193'0'0,"23"-2"-5044"0"0,17-2-1424 0 0,-9 7-1636 0 0,1 0-1 0 0,-1 0 1 0 0,1 1 0 0 0,-1-1 0 0 0,1 1-1 0 0,-1 0 1 0 0,1 1 0 0 0,-1-1 0 0 0,1 1 0 0 0,-1-1-1 0 0,1 2 1 0 0,-1-1 0 0 0,5 2 0 0 0,3 1-43 0 0,-1 1 0 0 0,1 0 0 0 0,16 12 0 0 0,-24-15-29 0 0,0 1 0 0 0,0 0 0 0 0,0 0 0 0 0,0 0 0 0 0,-1 0 0 0 0,0 1 0 0 0,0-1 0 0 0,0 1 0 0 0,0 0 0 0 0,0 0 0 0 0,-1 0 0 0 0,1 0 0 0 0,-1 1 0 0 0,0-1 0 0 0,-1 0 0 0 0,1 1 0 0 0,-1 0 0 0 0,2 7 0 0 0,-3-8-48 0 0,0 0 0 0 0,0 0 0 0 0,-1 0 1 0 0,1 1-1 0 0,-1-1 0 0 0,0 0 0 0 0,0 0 0 0 0,0 0 1 0 0,-1 0-1 0 0,0 0 0 0 0,1 0 0 0 0,-1-1 0 0 0,0 1 1 0 0,-1 0-1 0 0,1-1 0 0 0,-1 0 0 0 0,1 1 0 0 0,-1-1 1 0 0,0 0-1 0 0,0 0 0 0 0,-5 3 0 0 0,1-2-69 0 0,0 1 1 0 0,0-1-1 0 0,0 0 1 0 0,-1-1-1 0 0,1 1 0 0 0,-10 1 1 0 0,48-5-12 0 0,-9-4 216 0 0,-1-1 0 0 0,39-15 0 0 0,-51 16-888 0 0,0-1 1 0 0,-1 1-1 0 0,13-10 0 0 0,-16 10-691 0 0,-1 1 0 0 0,0-1 0 0 0,0 0 1 0 0,0 0-1 0 0,-1 0 0 0 0,1-1 0 0 0,3-6 0 0 0</inkml:trace>
  <inkml:trace contextRef="#ctx0" brushRef="#br0" timeOffset="1">269 22 13555 0 0,'4'9'10644'0'0,"9"10"-8178"0"0,1 0-2167 0 0,0 16 145 0 0,-12-27-430 0 0,1 0 1 0 0,0 0 0 0 0,1-1 0 0 0,0 1 0 0 0,0-1-1 0 0,6 8 1 0 0,-10-15-30 0 0,1 1 0 0 0,0-1 0 0 0,-1 0-1 0 0,1 1 1 0 0,-1-1 0 0 0,1 0 0 0 0,0 0 0 0 0,-1 0-1 0 0,1 1 1 0 0,0-1 0 0 0,-1 0 0 0 0,1 0-1 0 0,0 0 1 0 0,0 0 0 0 0,-1 0 0 0 0,1 0 0 0 0,0 0-1 0 0,-1-1 1 0 0,1 1 0 0 0,0 0 0 0 0,-1 0 0 0 0,1 0-1 0 0,-1-1 1 0 0,1 1 0 0 0,0 0 0 0 0,-1-1-1 0 0,1 1 1 0 0,-1-1 0 0 0,1 1 0 0 0,-1 0 0 0 0,1-1-1 0 0,-1 1 1 0 0,1-2 0 0 0,24-22-416 0 0,-13 12-365 0 0,14-2-1138 0 0,-13 11-1772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3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12427 0 0,'5'6'6037'0'0,"-5"-6"-5786"0"0,0 0 1 0 0,1 0 0 0 0,-1 0-1 0 0,0 0 1 0 0,1 0-1 0 0,-1 0 1 0 0,1 1-1 0 0,11-5 2924 0 0,12-14-1948 0 0,-21 16-544 0 0,14-13 388 0 0,24-18-91 0 0,-39 31-948 0 0,1 1 0 0 0,-1 0 0 0 0,0-1 0 0 0,1 1 0 0 0,-1 0 0 0 0,1 0 0 0 0,-1 0 0 0 0,1 1 1 0 0,-1-1-1 0 0,1 0 0 0 0,-1 1 0 0 0,1 0 0 0 0,0 0 0 0 0,-1-1 0 0 0,5 2 0 0 0,-6-1-21 0 0,0 1 1 0 0,0-1-1 0 0,0 1 1 0 0,0-1-1 0 0,0 1 1 0 0,0-1-1 0 0,0 1 1 0 0,0 0-1 0 0,0-1 1 0 0,-1 1 0 0 0,1 0-1 0 0,0 0 1 0 0,0 0-1 0 0,-1 0 1 0 0,1 0-1 0 0,-1 0 1 0 0,1 0-1 0 0,-1 0 1 0 0,1 0-1 0 0,-1 0 1 0 0,1 0-1 0 0,-1 0 1 0 0,0 0-1 0 0,0 0 1 0 0,1 0-1 0 0,-1 0 1 0 0,0 0 0 0 0,0 0-1 0 0,0 0 1 0 0,0 1-1 0 0,0-1 1 0 0,-1 0-1 0 0,1 0 1 0 0,0 0-1 0 0,0 0 1 0 0,-1 0-1 0 0,1 0 1 0 0,-1 1-1 0 0,-16 42-57 0 0,16-44 44 0 0,-4 11 2 0 0,3-8-8 0 0,0 0-1 0 0,1 0 0 0 0,-1 0 1 0 0,1 0-1 0 0,0 1 0 0 0,0-1 1 0 0,0 0-1 0 0,-1 6 0 0 0,2-9 7 0 0,0 1-1 0 0,0-1 1 0 0,0 1-1 0 0,0-1 1 0 0,0 1-1 0 0,1-1 0 0 0,-1 1 1 0 0,0-1-1 0 0,0 0 1 0 0,0 1-1 0 0,1-1 1 0 0,-1 1-1 0 0,0-1 1 0 0,0 0-1 0 0,1 1 1 0 0,-1-1-1 0 0,0 0 1 0 0,1 1-1 0 0,-1-1 1 0 0,0 0-1 0 0,1 1 1 0 0,-1-1-1 0 0,1 0 1 0 0,-1 0-1 0 0,1 1 0 0 0,23 0-65 0 0,-15-2-258 0 0,-1-1 0 0 0,0 0 0 0 0,1 0 0 0 0,-1-1 0 0 0,0 0 0 0 0,14-8 0 0 0,-16 8-1209 0 0,0-1 1 0 0,-1 0 0 0 0,1 0 0 0 0,-1-1 0 0 0,6-6-1 0 0,3-6-7841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3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13043 0 0,'5'24'10677'0'0,"-8"20"-7814"0"0,0-1-2274 0 0,5-24-427 0 0,0 0 0 0 0,2 0 0 0 0,0 0-1 0 0,11 30 1 0 0,-13-42-152 0 0,1-1 0 0 0,0 1-1 0 0,0-1 1 0 0,1 1 0 0 0,0-1-1 0 0,0 0 1 0 0,0-1 0 0 0,0 1 0 0 0,1-1-1 0 0,0 1 1 0 0,0-2 0 0 0,1 1-1 0 0,0 0 1 0 0,-1-1 0 0 0,12 6 0 0 0,-15-9-8 0 0,0-1 1 0 0,0 1 0 0 0,0 0 0 0 0,0 0-1 0 0,0-1 1 0 0,0 0 0 0 0,0 1-1 0 0,0-1 1 0 0,0 0 0 0 0,0 0 0 0 0,0 0-1 0 0,0 0 1 0 0,0 0 0 0 0,1-1-1 0 0,-1 1 1 0 0,0-1 0 0 0,0 1 0 0 0,0-1-1 0 0,0 0 1 0 0,3-1 0 0 0,-1-1-1 0 0,-1 1 1 0 0,0-1 0 0 0,0 1 0 0 0,-1-1-1 0 0,1 0 1 0 0,-1 0 0 0 0,1 0-1 0 0,-1 0 1 0 0,0 0 0 0 0,3-7 0 0 0,0 0-12 0 0,-1 0 1 0 0,-1-1-1 0 0,1 0 0 0 0,-2 1 1 0 0,1-1-1 0 0,-2 0 1 0 0,2-13-1 0 0,-3 18-152 0 0,0 1 0 0 0,-1-1 0 0 0,1 0 0 0 0,-1 0 0 0 0,0 1 0 0 0,0-1 0 0 0,-1 0 0 0 0,0 1 0 0 0,0-1 0 0 0,-4-8 0 0 0,4 12-206 0 0,1 0 0 0 0,0 0 0 0 0,-1 0 0 0 0,0 0 0 0 0,1 1 0 0 0,-1-1 0 0 0,0 0 0 0 0,0 1-1 0 0,0-1 1 0 0,0 1 0 0 0,-4-2 0 0 0,4 2-429 0 0,-1 0 1 0 0,0 0-1 0 0,0 0 0 0 0,1 1 0 0 0,-1-1 0 0 0,0 1 0 0 0,0 0 1 0 0,0 0-1 0 0,0 0 0 0 0,1 0 0 0 0,-6 1 0 0 0,-12 4-6624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4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7362 0 0,'2'4'884'0'0,"1"0"0"0"0,0 0 0 0 0,0 0 0 0 0,1 0 0 0 0,-1-1 0 0 0,1 0 1 0 0,-1 1-1 0 0,1-1 0 0 0,0-1 0 0 0,0 1 0 0 0,5 2 0 0 0,-7-4-755 0 0,0-1-1 0 0,0 1 1 0 0,0-1 0 0 0,0 1-1 0 0,0-1 1 0 0,0 0-1 0 0,1 0 1 0 0,-1 0-1 0 0,0 0 1 0 0,0 0 0 0 0,0 0-1 0 0,0 0 1 0 0,0-1-1 0 0,0 1 1 0 0,1-1-1 0 0,-1 0 1 0 0,0 0 0 0 0,0 1-1 0 0,-1-1 1 0 0,1 0-1 0 0,0-1 1 0 0,0 1-1 0 0,0 0 1 0 0,-1 0 0 0 0,1-1-1 0 0,0 1 1 0 0,1-3-1 0 0,28-31 576 0 0,-19 21-1466 0 0,1 1 0 0 0,16-14 1 0 0,-24 23-767 0 0,0 0 1 0 0,-1-1 0 0 0,1 0 0 0 0,-1 0-1 0 0,0 0 1 0 0,4-6 0 0 0,-8 9 1258 0 0,1 1 0 0 0,0 0 0 0 0,-1-1 1 0 0,1 1-1 0 0,-1 0 0 0 0,1-1 0 0 0,-1 1 1 0 0,0-1-1 0 0,1 1 0 0 0,-1-1 0 0 0,0 1 1 0 0,0-1-1 0 0,0 1 0 0 0,0-3 0 0 0,-1 3 287 0 0,1 0 0 0 0,-1 0 0 0 0,1 0 0 0 0,-1 0 0 0 0,1 0 0 0 0,-1 0 0 0 0,0 0 0 0 0,1 1 0 0 0,-1-1 0 0 0,0 0 0 0 0,0 0 0 0 0,0 0 0 0 0,1 1 0 0 0,-1-1 0 0 0,0 0 0 0 0,0 1 0 0 0,0-1 0 0 0,0 1 0 0 0,0-1 0 0 0,0 1 0 0 0,-2-1 0 0 0,2 1 186 0 0,1-1 0 0 0,-1 1 0 0 0,1 0 1 0 0,-1 0-1 0 0,1 0 0 0 0,-1-1 1 0 0,0 1-1 0 0,1 0 0 0 0,-1 0 1 0 0,1 0-1 0 0,-1 0 0 0 0,1 0 0 0 0,-1 0 1 0 0,0 0-1 0 0,1 0 0 0 0,-1 0 1 0 0,1 0-1 0 0,-1 1 0 0 0,1-1 0 0 0,-1 0 1 0 0,1 0-1 0 0,-1 0 0 0 0,1 1 1 0 0,-1-1-1 0 0,1 0 0 0 0,-1 1 1 0 0,1-1-1 0 0,-1 0 0 0 0,1 1 0 0 0,-1-1 1 0 0,0 1-1 0 0,-2 19 5545 0 0,12 22-616 0 0,14 5-2897 0 0,-22-45-2190 0 0,0 1-1 0 0,1-1 1 0 0,-1 0-1 0 0,1 0 1 0 0,-1 0 0 0 0,1 0-1 0 0,0 0 1 0 0,0 0-1 0 0,0-1 1 0 0,0 1 0 0 0,0 0-1 0 0,0-1 1 0 0,1 0-1 0 0,-1 1 1 0 0,0-1 0 0 0,1 0-1 0 0,3 1 1 0 0,-3-3-36 0 0,0 0 0 0 0,0-1 0 0 0,0 1 0 0 0,0 0 0 0 0,-1-1 0 0 0,1 0-1 0 0,0 0 1 0 0,-1 0 0 0 0,1 0 0 0 0,-1 0 0 0 0,0 0 0 0 0,3-4 0 0 0,7-6-47 0 0,26-10-510 0 0,-16 18-2239 0 0,-21 4 2462 0 0,0 0 0 0 0,-1 0 0 0 0,1 0 0 0 0,0 1-1 0 0,-1-1 1 0 0,1 0 0 0 0,-1 0 0 0 0,1 1 0 0 0,0-1 0 0 0,-1 1-1 0 0,1-1 1 0 0,-1 0 0 0 0,1 1 0 0 0,-1-1 0 0 0,1 1 0 0 0,-1-1-1 0 0,1 1 1 0 0,-1-1 0 0 0,1 1 0 0 0,-1-1 0 0 0,0 1 0 0 0,1 0-1 0 0,-1-1 1 0 0,0 1 0 0 0,0 0 0 0 0,1 0 0 0 0</inkml:trace>
  <inkml:trace contextRef="#ctx0" brushRef="#br0" timeOffset="1">96 352 19868 0 0,'1'2'169'0'0,"0"0"0"0"0,0 0 0 0 0,0 0 0 0 0,0 0 0 0 0,1 0 0 0 0,-1-1 0 0 0,0 1 0 0 0,1 0 0 0 0,-1-1 0 0 0,1 1 0 0 0,0-1 0 0 0,-1 1-1 0 0,1-1 1 0 0,0 0 0 0 0,0 0 0 0 0,0 0 0 0 0,0 0 0 0 0,0 0 0 0 0,0 0 0 0 0,0 0 0 0 0,0-1 0 0 0,4 1 0 0 0,-3-1-68 0 0,1 0 0 0 0,0 0 1 0 0,-1-1-1 0 0,1 1 0 0 0,0-1 0 0 0,-1 0 1 0 0,1 0-1 0 0,-1 0 0 0 0,0-1 0 0 0,1 1 1 0 0,-1-1-1 0 0,5-3 0 0 0,4-3 39 0 0,-1-1 0 0 0,1-1 0 0 0,-1 0 0 0 0,-1 0 0 0 0,15-19 0 0 0,1-11 208 0 0,-60 70-46 0 0,24-18-295 0 0,1-1 0 0 0,-1 2 0 0 0,2-1 0 0 0,0 1 0 0 0,0 0 0 0 0,-9 25 0 0 0,16-35 3 0 0,0 0-1 0 0,0 0 0 0 0,0 0 0 0 0,0 1 0 0 0,1-1 0 0 0,0 0 1 0 0,-1 1-1 0 0,1-1 0 0 0,0 1 0 0 0,1-1 0 0 0,-1 0 1 0 0,1 1-1 0 0,-1-1 0 0 0,1 0 0 0 0,2 4 0 0 0,-2-4 5 0 0,1 0 0 0 0,0-1 0 0 0,0 1 1 0 0,0-1-1 0 0,0 1 0 0 0,1-1 0 0 0,-1 0 0 0 0,1 0 0 0 0,-1 0 0 0 0,1 0 0 0 0,0 0 0 0 0,0-1 0 0 0,-1 1 0 0 0,1-1 0 0 0,0 0 0 0 0,1 0 1 0 0,-1 0-1 0 0,0 0 0 0 0,4 0 0 0 0,3 1-168 0 0,1 0 0 0 0,-1-1 0 0 0,1 0 0 0 0,-1 0 0 0 0,1-2 0 0 0,0 1 0 0 0,0-1 0 0 0,-1-1 0 0 0,1 0 0 0 0,12-4 0 0 0,17-11-4007 0 0,-4-9-3515 0 0,-10 2-534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4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17 106 13163 0 0,'0'0'402'0'0,"-1"0"1"0"0,0 0-1 0 0,1 0 1 0 0,-1 0-1 0 0,1 1 1 0 0,-1-1-1 0 0,0 0 1 0 0,1 0-1 0 0,-1 0 1 0 0,1 1-1 0 0,-1-1 1 0 0,0 0-1 0 0,1 1 1 0 0,-1-1-1 0 0,1 0 1 0 0,-1 1-1 0 0,1-1 1 0 0,0 1-1 0 0,-1-1 1 0 0,1 1-1 0 0,-1-1 1 0 0,1 1-1 0 0,0-1 1 0 0,-1 1-1 0 0,1-1 1 0 0,0 1-1 0 0,0 0 1 0 0,-1 0-1 0 0,-1 26 2831 0 0,12 24-2480 0 0,-7-45-726 0 0,0 0 1 0 0,0-1-1 0 0,0 1 1 0 0,0-1 0 0 0,1 0-1 0 0,0 0 1 0 0,0 0-1 0 0,0-1 1 0 0,0 1-1 0 0,1-1 1 0 0,0 0-1 0 0,0 0 1 0 0,0-1 0 0 0,0 1-1 0 0,11 4 1 0 0,-13-7-33 0 0,0 1 1 0 0,1-1 0 0 0,-1 0 0 0 0,0 0-1 0 0,1 0 1 0 0,-1 0 0 0 0,1-1 0 0 0,-1 1-1 0 0,1-1 1 0 0,-1 0 0 0 0,1 0 0 0 0,-1 0-1 0 0,1-1 1 0 0,0 1 0 0 0,-1-1 0 0 0,0 0-1 0 0,1 0 1 0 0,-1 0 0 0 0,1 0 0 0 0,-1 0-1 0 0,0-1 1 0 0,0 0 0 0 0,0 0 0 0 0,0 0-1 0 0,0 0 1 0 0,0 0 0 0 0,-1 0 0 0 0,1-1-1 0 0,3-3 1 0 0,-4 3 2 0 0,1-1 0 0 0,-1 1 0 0 0,0-1-1 0 0,1 0 1 0 0,-2 1 0 0 0,1-1 0 0 0,0 0 0 0 0,-1 0-1 0 0,0 0 1 0 0,0 0 0 0 0,0-1 0 0 0,0 1 0 0 0,-1 0-1 0 0,1 0 1 0 0,-1 0 0 0 0,0-1 0 0 0,-1-4 0 0 0,0 2-45 0 0,-1 1 0 0 0,1 0 0 0 0,-1 0 1 0 0,0 0-1 0 0,-1 0 0 0 0,1 0 0 0 0,-1 0 1 0 0,-1 1-1 0 0,1-1 0 0 0,-1 1 1 0 0,-4-5-1 0 0,5 6 22 0 0,0 0 0 0 0,-1 0 1 0 0,1 0-1 0 0,-1 0 0 0 0,0 1 0 0 0,0-1 1 0 0,0 1-1 0 0,-1 0 0 0 0,1 1 0 0 0,-1-1 1 0 0,0 1-1 0 0,0 0 0 0 0,1 0 0 0 0,-1 0 1 0 0,-1 1-1 0 0,1-1 0 0 0,0 1 0 0 0,0 1 1 0 0,0-1-1 0 0,-1 1 0 0 0,1 0 0 0 0,0 0 1 0 0,0 0-1 0 0,-1 1 0 0 0,1 0 0 0 0,0 0 1 0 0,0 0-1 0 0,0 0 0 0 0,-6 4 0 0 0,9-4-10 0 0,0 0 0 0 0,0 0 0 0 0,1 0 0 0 0,-1 0 0 0 0,1 0 0 0 0,-1 1 0 0 0,1-1 0 0 0,0 1 0 0 0,-1-1 0 0 0,1 1 0 0 0,0-1 0 0 0,0 1 0 0 0,0 0 0 0 0,0-1 0 0 0,0 1 0 0 0,1 0 0 0 0,-1 0 0 0 0,0 0 0 0 0,1 0 0 0 0,-1 0 0 0 0,1 0 0 0 0,0 0 0 0 0,0 0 0 0 0,0 0 0 0 0,0 0 0 0 0,0 0 0 0 0,0 0 0 0 0,0-1 0 0 0,1 1 0 0 0,-1 0 0 0 0,1 0 0 0 0,-1 0 0 0 0,1 0 0 0 0,1 2 0 0 0,16 30-3625 0 0,4-8-5051 0 0,-7-13 173 0 0</inkml:trace>
  <inkml:trace contextRef="#ctx0" brushRef="#br0" timeOffset="1">196 0 18628 0 0,'3'8'9296'0'0,"16"25"-8026"0"0,-9-15-1202 0 0,0-1 0 0 0,11 32-1 0 0,10 19-1706 0 0,-31-67 1620 0 0,0-1 0 0 0,0 0 1 0 0,1 1-1 0 0,-1-1 0 0 0,0 0 1 0 0,0 0-1 0 0,0 1 0 0 0,0-1 0 0 0,1 0 1 0 0,-1 0-1 0 0,0 1 0 0 0,0-1 1 0 0,1 0-1 0 0,-1 0 0 0 0,0 0 0 0 0,0 1 1 0 0,1-1-1 0 0,-1 0 0 0 0,0 0 0 0 0,1 0 1 0 0,-1 0-1 0 0,0 0 0 0 0,0 0 1 0 0,1 0-1 0 0,-1 1 0 0 0,0-1 0 0 0,1 0 1 0 0,-1 0-1 0 0,0 0 0 0 0,1 0 1 0 0,-1 0-1 0 0,0 0 0 0 0,1-1 0 0 0,-1 1 1 0 0,10-10-224 0 0,7-24 251 0 0,-14 27-73 0 0,5-7-171 0 0,-8 14 113 0 0,1 0 1 0 0,-1-1-1 0 0,0 1 1 0 0,0 0-1 0 0,0-1 1 0 0,0 1-1 0 0,0 0 1 0 0,1 0-1 0 0,-1-1 0 0 0,0 1 1 0 0,0 0-1 0 0,0 0 1 0 0,1 0-1 0 0,-1-1 1 0 0,0 1-1 0 0,0 0 1 0 0,1 0-1 0 0,-1 0 1 0 0,0-1-1 0 0,0 1 1 0 0,1 0-1 0 0,-1 0 0 0 0,0 0 1 0 0,1 0-1 0 0,-1 0 1 0 0,0 0-1 0 0,0 0 1 0 0,1 0-1 0 0,-1 0 1 0 0,0 0-1 0 0,1 0 1 0 0,-1 0-1 0 0,0 0 1 0 0,1 0-1 0 0,-1 0 0 0 0,0 0 1 0 0,1 0-1 0 0,-1 0 1 0 0,0 0-1 0 0,0 0 1 0 0,1 0-1 0 0,-1 1 1 0 0,1-1-1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12291 0 0,'-6'3'1649'0'0,"0"1"1"0"0,0-1 0 0 0,0 1-1 0 0,-8 7 1 0 0,11-8-1061 0 0,0 0-1 0 0,1 1 1 0 0,-1-1 0 0 0,1 0 0 0 0,-1 1 0 0 0,1-1-1 0 0,-2 5 1 0 0,2-2-301 0 0,0 1 0 0 0,0-1 0 0 0,1 1 0 0 0,-1 0-1 0 0,1 0 1 0 0,1-1 0 0 0,0 1 0 0 0,0 0 0 0 0,0 0 0 0 0,2 8-1 0 0,-1-6-146 0 0,0 2-75 0 0,0 1 1 0 0,1-1 0 0 0,0 1-1 0 0,1-1 1 0 0,4 12 0 0 0,-2-22-172 0 0,3-10 38 0 0,9-18 2 0 0,-10 15 39 0 0,5-4-386 0 0,2 1 0 0 0,0 0-1 0 0,1 1 1 0 0,0 0 0 0 0,25-16 0 0 0,-5 3-1465 0 0,-35 27 1808 0 0,0 0 0 0 0,0 0 1 0 0,1 0-1 0 0,-1 0 0 0 0,0 0 1 0 0,0 0-1 0 0,1 0 0 0 0,-1 0 1 0 0,0 0-1 0 0,0-1 0 0 0,0 1 1 0 0,0 0-1 0 0,1 0 0 0 0,-1 0 1 0 0,0 0-1 0 0,0-1 0 0 0,0 1 1 0 0,0 0-1 0 0,1 0 0 0 0,-1 0 1 0 0,0-1-1 0 0,0 1 1 0 0,0 0-1 0 0,0 0 0 0 0,0 0 1 0 0,0-1-1 0 0,0 1 0 0 0,0 0 1 0 0,0 0-1 0 0,0-1 0 0 0,0 1 1 0 0,0 0-1 0 0,0 0 0 0 0,0-1 1 0 0,0 1-1 0 0,0 0 0 0 0,0 0 1 0 0,0 0-1 0 0,0-1 0 0 0,0 1 1 0 0,0 0-1 0 0,0 0 0 0 0,0-1 1 0 0,-1 1-1 0 0,1 0 0 0 0,0 0 1 0 0,0 0-1 0 0,0-1 0 0 0,0 1 1 0 0,0 0-1 0 0,-1 0 1 0 0,1 0-1 0 0,0 0 0 0 0,0 0 1 0 0,0-1-1 0 0,-1 1 0 0 0,1 0 1 0 0,0 0-1 0 0,0 0 0 0 0,-1 0 1 0 0,1 0-1 0 0,0 0 0 0 0,-1 0 1 0 0,1 0 53 0 0,-1 0 1 0 0,0 0 0 0 0,1 0-1 0 0,-1 0 1 0 0,0 0 0 0 0,1 0-1 0 0,-1 0 1 0 0,0 0 0 0 0,1 0-1 0 0,-1 0 1 0 0,1 1-1 0 0,-1-1 1 0 0,0 0 0 0 0,1 0-1 0 0,-1 1 1 0 0,1-1 0 0 0,-1 1-1 0 0,1-1 1 0 0,-1 0 0 0 0,1 1-1 0 0,-1-1 1 0 0,1 1 0 0 0,-1-1-1 0 0,1 1 1 0 0,-1-1 0 0 0,1 1-1 0 0,-1 0 1 0 0,-1 8 680 0 0,-1-1-1 0 0,1 1 1 0 0,1-1 0 0 0,0 1 0 0 0,0-1 0 0 0,1 1-1 0 0,-1 0 1 0 0,3 11 0 0 0,-2 23-369 0 0,-1-33-279 0 0,1-3-51 0 0,0-1 1 0 0,-1 1-1 0 0,0 0 0 0 0,0-1 0 0 0,0 1 0 0 0,-1-1 0 0 0,0 1 0 0 0,-1-1 0 0 0,-4 10 0 0 0,7-16 22 0 0,0-1-1 0 0,0 1 0 0 0,0 0 0 0 0,0 0 0 0 0,0 0 0 0 0,0-1 1 0 0,0 1-1 0 0,0 0 0 0 0,0 0 0 0 0,0 0 0 0 0,0-1 0 0 0,0 1 0 0 0,0 0 1 0 0,0 0-1 0 0,-1 0 0 0 0,1 0 0 0 0,0-1 0 0 0,0 1 0 0 0,0 0 1 0 0,0 0-1 0 0,0 0 0 0 0,-1 0 0 0 0,1 0 0 0 0,0-1 0 0 0,0 1 0 0 0,0 0 1 0 0,0 0-1 0 0,-1 0 0 0 0,1 0 0 0 0,0 0 0 0 0,0 0 0 0 0,0 0 1 0 0,-1 0-1 0 0,1 0 0 0 0,0 0 0 0 0,0 0 0 0 0,0 0 0 0 0,-1 0 0 0 0,1 0 1 0 0,0 0-1 0 0,0 0 0 0 0,0 0 0 0 0,-1 0 0 0 0,1 0 0 0 0,0 0 1 0 0,0 0-1 0 0,0 0 0 0 0,0 0 0 0 0,-1 0 0 0 0,1 0 0 0 0,0 1 1 0 0,0-1-1 0 0,0 0 0 0 0,0 0 0 0 0,-1 0 0 0 0,1 0 0 0 0,0 1 0 0 0,2-21 99 0 0,1 15-42 0 0,0 0 0 0 0,1 0-1 0 0,-1 1 1 0 0,1-1 0 0 0,0 1-1 0 0,0 0 1 0 0,1 0 0 0 0,-1 0-1 0 0,1 0 1 0 0,0 1 0 0 0,0 0-1 0 0,5-3 1 0 0,12-5 3 0 0,33-13 1 0 0,-54 24-93 0 0,67-23 210 0 0,-33 18-1287 0 0,-2 7-3463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6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12 7842 0 0,'-3'0'320'0'0,"-2"-1"808"0"0,0 1 0 0 0,1 0 0 0 0,-1 0 0 0 0,0 0 0 0 0,0 0 0 0 0,-5 2 0 0 0,9-2-975 0 0,1 0 0 0 0,0 0-1 0 0,-1 0 1 0 0,1 1 0 0 0,-1-1 0 0 0,1 0-1 0 0,0 0 1 0 0,-1 0 0 0 0,1 1-1 0 0,0-1 1 0 0,-1 0 0 0 0,1 0 0 0 0,0 1-1 0 0,-1-1 1 0 0,1 0 0 0 0,0 1 0 0 0,0-1-1 0 0,-1 1 1 0 0,1-1 0 0 0,0 0 0 0 0,0 1-1 0 0,0-1 1 0 0,-1 0 0 0 0,1 1 0 0 0,0-1-1 0 0,0 1 1 0 0,0 0 0 0 0,0 1 47 0 0,1-1-1 0 0,-1 1 1 0 0,0-1 0 0 0,1 1 0 0 0,-1-1 0 0 0,1 0 0 0 0,0 1 0 0 0,-1-1-1 0 0,1 0 1 0 0,0 1 0 0 0,0-1 0 0 0,1 2 0 0 0,1-1-154 0 0,-1 0 0 0 0,0 1 1 0 0,1-1-1 0 0,0 0 0 0 0,-1-1 0 0 0,1 1 1 0 0,0 0-1 0 0,0-1 0 0 0,0 0 0 0 0,0 0 1 0 0,0 0-1 0 0,0 0 0 0 0,0 0 0 0 0,0 0 0 0 0,0-1 1 0 0,1 1-1 0 0,-1-1 0 0 0,0 0 0 0 0,0 0 1 0 0,0 0-1 0 0,1-1 0 0 0,-1 1 0 0 0,0-1 1 0 0,0 0-1 0 0,0 0 0 0 0,5-1 0 0 0,-3 0-72 0 0,0 0-1 0 0,1 0 0 0 0,-1 0 0 0 0,0-1 0 0 0,0 0 1 0 0,0 0-1 0 0,0 0 0 0 0,-1-1 0 0 0,0 1 1 0 0,1-1-1 0 0,-1 0 0 0 0,0 0 0 0 0,-1-1 1 0 0,5-5-1 0 0,-8 4-154 0 0,-9 10 159 0 0,-9 10 67 0 0,8-1-46 0 0,1 0-1 0 0,0 1 1 0 0,1 0-1 0 0,0 0 1 0 0,1 1-1 0 0,1 0 1 0 0,0 0-1 0 0,1 0 1 0 0,1 1-1 0 0,0 0 1 0 0,1 0-1 0 0,1 0 1 0 0,-1 21-1 0 0,4-33 10 0 0,-1 0 0 0 0,1 1 0 0 0,-1-1 0 0 0,1 0 0 0 0,0 1 0 0 0,1-1 0 0 0,-1 0 0 0 0,1 0 0 0 0,0 0 0 0 0,0 0 0 0 0,0 0 0 0 0,0-1-1 0 0,1 1 1 0 0,0-1 0 0 0,0 1 0 0 0,0-1 0 0 0,0 0 0 0 0,0 0 0 0 0,0 0 0 0 0,1-1 0 0 0,-1 1 0 0 0,1-1 0 0 0,0 0 0 0 0,0 0 0 0 0,0 0 0 0 0,0 0 0 0 0,5 1 0 0 0,-1 0-254 0 0,1-1 0 0 0,0 0 0 0 0,-1 0 1 0 0,1 0-1 0 0,0-1 0 0 0,0-1 0 0 0,0 0 0 0 0,0 0 1 0 0,0 0-1 0 0,0-1 0 0 0,0-1 0 0 0,13-3 0 0 0,-19 4-395 0 0,0 0-1 0 0,0 0 0 0 0,0-1 0 0 0,0 0 0 0 0,0 1 0 0 0,0-1 0 0 0,-1 0 0 0 0,1 0 0 0 0,-1-1 1 0 0,1 1-1 0 0,-1-1 0 0 0,0 1 0 0 0,0-1 0 0 0,0 1 0 0 0,2-5 0 0 0,6-14-5483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6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3945 0 0,'-2'0'594'0'0,"0"0"1"0"0,1 0 0 0 0,-1 0-1 0 0,0 1 1 0 0,0-1-1 0 0,0 0 1 0 0,0 1 0 0 0,1 0-1 0 0,-1-1 1 0 0,0 1-1 0 0,0 0 1 0 0,1 0 0 0 0,-1 0-1 0 0,1 0 1 0 0,-1 0-1 0 0,1 0 1 0 0,-1 0 0 0 0,1 1-1 0 0,0-1 1 0 0,-1 0-1 0 0,1 1 1 0 0,-2 2 0 0 0,3-2-290 0 0,-1 0 0 0 0,1 1 0 0 0,0-1 0 0 0,0 0 1 0 0,0 0-1 0 0,0 0 0 0 0,0 0 0 0 0,1 0 1 0 0,-1 1-1 0 0,0-1 0 0 0,1 0 0 0 0,0 0 0 0 0,-1 0 1 0 0,1 0-1 0 0,0 0 0 0 0,0 0 0 0 0,0 0 1 0 0,0-1-1 0 0,3 4 0 0 0,62 82 1302 0 0,-42-58-2324 0 0,38 62 0 0 0,-65-97 519 0 0,0-1 0 0 0,0 1 0 0 0,1-1 0 0 0,0 0-1 0 0,0 0 1 0 0,0 0 0 0 0,1 0 0 0 0,0 0 0 0 0,1 0-1 0 0,-1 0 1 0 0,1 0 0 0 0,1 0 0 0 0,-1 0 0 0 0,1 0 0 0 0,3-13-1 0 0,-2 16 166 0 0,-1 0 0 0 0,1-1 0 0 0,0 1 0 0 0,0 0-1 0 0,0 0 1 0 0,1 0 0 0 0,-1 0 0 0 0,1 1 0 0 0,0-1-1 0 0,0 1 1 0 0,0-1 0 0 0,1 1 0 0 0,-1 0 0 0 0,1 1-1 0 0,0-1 1 0 0,-1 0 0 0 0,1 1 0 0 0,0 0 0 0 0,1 0-1 0 0,-1 0 1 0 0,0 1 0 0 0,1-1 0 0 0,-1 1 0 0 0,1 0-1 0 0,-1 0 1 0 0,9 0 0 0 0,1 1-1672 0 0,12-3-6307 0 0,-18-1 1819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10362 0 0,'11'-7'6809'0'0,"16"2"-5265"0"0,-19 4-697 0 0,5-1-290 0 0,-1 0 1 0 0,1 0 0 0 0,0 2 0 0 0,0 0 0 0 0,0 0 0 0 0,0 1 0 0 0,-1 0 0 0 0,1 2 0 0 0,13 3-1 0 0,-20-5-742 0 0,1 2 0 0 0,-1-1-1 0 0,0 1 1 0 0,0 0 0 0 0,0 1-1 0 0,0-1 1 0 0,0 1 0 0 0,-1 0 0 0 0,1 1-1 0 0,-1-1 1 0 0,0 1 0 0 0,0 0-1 0 0,-1 0 1 0 0,0 1 0 0 0,0-1-1 0 0,0 1 1 0 0,0 0 0 0 0,4 10-1 0 0,-8-15-17 0 0,0-1-1 0 0,1 0 0 0 0,-1 1 0 0 0,0-1 0 0 0,0 0 1 0 0,1 1-1 0 0,-1-1 0 0 0,0 0 0 0 0,0 1 0 0 0,1-1 1 0 0,-1 1-1 0 0,0-1 0 0 0,0 1 0 0 0,0-1 1 0 0,0 1-1 0 0,0-1 0 0 0,0 0 0 0 0,0 1 0 0 0,1-1 1 0 0,-2 1-1 0 0,1-1 0 0 0,0 1 0 0 0,0-1 0 0 0,0 1 1 0 0,0-1-1 0 0,0 1 0 0 0,0-1 0 0 0,0 1 1 0 0,0-1-1 0 0,-1 0 0 0 0,1 1 0 0 0,0-1 0 0 0,0 1 1 0 0,-1-1-1 0 0,1 0 0 0 0,0 1 0 0 0,-1-1 1 0 0,1 0-1 0 0,0 1 0 0 0,-1-1 0 0 0,1 0 0 0 0,0 1 1 0 0,-1-1-1 0 0,1 0 0 0 0,-1 0 0 0 0,1 0 0 0 0,0 1 1 0 0,-1-1-1 0 0,1 0 0 0 0,-1 0 0 0 0,-1 1-562 0 0</inkml:trace>
  <inkml:trace contextRef="#ctx0" brushRef="#br0" timeOffset="1">156 156 12739 0 0,'1'-1'380'0'0,"0"0"0"0"0,-1 0 0 0 0,1 0 0 0 0,0 0 1 0 0,0 1-1 0 0,0-1 0 0 0,0 0 0 0 0,0 1 0 0 0,0-1 0 0 0,0 0 0 0 0,1 1 1 0 0,-1 0-1 0 0,0-1 0 0 0,0 1 0 0 0,0-1 0 0 0,0 1 0 0 0,1 0 1 0 0,-1 0-1 0 0,0 0 0 0 0,0 0 0 0 0,1 0 0 0 0,-1 0 0 0 0,0 0 0 0 0,0 0 1 0 0,1 0-1 0 0,0 1 0 0 0,1 0-134 0 0,-1 1-1 0 0,0-1 1 0 0,0 1 0 0 0,0-1 0 0 0,0 1-1 0 0,0 0 1 0 0,0-1 0 0 0,-1 1 0 0 0,1 0-1 0 0,0 0 1 0 0,-1 0 0 0 0,2 3 0 0 0,1 3-186 0 0,0 0 0 0 0,0 0 0 0 0,-1 1 0 0 0,0-1 1 0 0,0 1-1 0 0,1 12 0 0 0,-3-18-98 0 0,0 0 0 0 0,-1 1 1 0 0,0-1-1 0 0,0 0 0 0 0,0 1 0 0 0,0-1 1 0 0,0 0-1 0 0,-1 0 0 0 0,0 1 0 0 0,1-1 0 0 0,-1 0 1 0 0,0 0-1 0 0,-1 0 0 0 0,1 0 0 0 0,0 0 0 0 0,-1 0 1 0 0,-2 3-1 0 0,4-6 32 0 0,0 0-1 0 0,-1 0 1 0 0,1 0 0 0 0,0 1-1 0 0,0-1 1 0 0,-1 0 0 0 0,1 0 0 0 0,0 0-1 0 0,0 0 1 0 0,-1 0 0 0 0,1 0-1 0 0,0 0 1 0 0,-1 0 0 0 0,1 0 0 0 0,0 0-1 0 0,0 0 1 0 0,-1-1 0 0 0,1 1-1 0 0,0 0 1 0 0,-1 0 0 0 0,1 0-1 0 0,0 0 1 0 0,0 0 0 0 0,0 0 0 0 0,-1-1-1 0 0,1 1 1 0 0,0 0 0 0 0,0 0-1 0 0,-1 0 1 0 0,1-1 0 0 0,0 1 0 0 0,0 0-1 0 0,0 0 1 0 0,0 0 0 0 0,0-1-1 0 0,-1 1 1 0 0,1 0 0 0 0,0-1 0 0 0,0 1-1 0 0,0 0 1 0 0,0 0 0 0 0,0-1-1 0 0,0 1 1 0 0,0 0 0 0 0,0 0-1 0 0,0-1 1 0 0,0 1 0 0 0,0 0 0 0 0,0-1-1 0 0,0 1 1 0 0,0 0 0 0 0,0 0-1 0 0,0-1 1 0 0,0 1 0 0 0,0 0 0 0 0,1-1-1 0 0,-1 0 12 0 0,-1 0 0 0 0,1 0 0 0 0,1 0-1 0 0,-1 0 1 0 0,0-1 0 0 0,0 1 0 0 0,0 0-1 0 0,1 0 1 0 0,-1 0 0 0 0,0 0 0 0 0,1 0-1 0 0,-1 0 1 0 0,1 0 0 0 0,-1 0 0 0 0,1 0 0 0 0,0 0-1 0 0,-1 0 1 0 0,2 0 0 0 0,2-1 20 0 0,1 0 0 0 0,0 0-1 0 0,0 1 1 0 0,0-1 0 0 0,0 1 0 0 0,0 0 0 0 0,0 1 0 0 0,0-1 0 0 0,0 1 0 0 0,1 0-1 0 0,5 1 1 0 0,36-4-172 0 0,-41 2-391 0 0,0-1 1 0 0,-1 0-1 0 0,1-1 1 0 0,-1 0-1 0 0,0 0 1 0 0,8-5-1 0 0,24-28-9770 0 0,-24 20 3358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7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64 147 10802 0 0,'-23'46'10638'0'0,"16"-35"-9655"0"0,1 1-1 0 0,0-1 0 0 0,1 1 0 0 0,1 0 0 0 0,-4 13 0 0 0,7-21-944 0 0,1 0 0 0 0,-1 0 1 0 0,1 0-1 0 0,0 0 0 0 0,0 1 0 0 0,0-1 0 0 0,1 0 0 0 0,0 0 0 0 0,0 0 0 0 0,0 0 0 0 0,0 0 0 0 0,0 0 1 0 0,1 0-1 0 0,-1 0 0 0 0,1 0 0 0 0,0 0 0 0 0,1-1 0 0 0,-1 1 0 0 0,6 5 0 0 0,-5-5-39 0 0,0-1 0 0 0,0 1 0 0 0,1-1 0 0 0,0 0 0 0 0,0 0 0 0 0,0 0 0 0 0,0 0-1 0 0,0-1 1 0 0,0 0 0 0 0,1 0 0 0 0,-1 0 0 0 0,1 0 0 0 0,0 0 0 0 0,0-1 0 0 0,-1 0-1 0 0,1 0 1 0 0,0-1 0 0 0,0 1 0 0 0,0-1 0 0 0,7 0 0 0 0,-8-1-8 0 0,0 0 0 0 0,1 0-1 0 0,-1 0 1 0 0,0 0 0 0 0,0-1 0 0 0,0 1 0 0 0,0-1-1 0 0,-1 0 1 0 0,1 0 0 0 0,0-1 0 0 0,-1 1 0 0 0,1-1-1 0 0,-1 1 1 0 0,0-1 0 0 0,0 0 0 0 0,0-1 0 0 0,0 1-1 0 0,-1 0 1 0 0,1-1 0 0 0,-1 0 0 0 0,0 1 0 0 0,0-1-1 0 0,2-6 1 0 0,0 0-14 0 0,-2 0-1 0 0,1 0 0 0 0,-1-1 1 0 0,-1 1-1 0 0,0-1 1 0 0,0 0-1 0 0,-1 1 1 0 0,0-1-1 0 0,-1 1 0 0 0,0-1 1 0 0,-1 1-1 0 0,-3-12 1 0 0,4 16-29 0 0,0 1 0 0 0,-1-1 0 0 0,0 1 0 0 0,0 0 0 0 0,-1-1 0 0 0,1 1 0 0 0,-1 0 0 0 0,0 1 0 0 0,0-1 1 0 0,-1 0-1 0 0,1 1 0 0 0,-1 0 0 0 0,0-1 0 0 0,0 2 0 0 0,-1-1 0 0 0,1 0 0 0 0,-1 1 0 0 0,0 0 0 0 0,0 0 0 0 0,0 0 1 0 0,0 1-1 0 0,0-1 0 0 0,0 1 0 0 0,-6-1 0 0 0,6 3-50 0 0,1 0-1 0 0,0 0 1 0 0,-1 0-1 0 0,1 0 1 0 0,0 1 0 0 0,-1-1-1 0 0,1 1 1 0 0,0 0-1 0 0,0 1 1 0 0,0-1-1 0 0,0 1 1 0 0,0 0 0 0 0,0 0-1 0 0,0 0 1 0 0,0 0-1 0 0,1 1 1 0 0,-1-1 0 0 0,1 1-1 0 0,0 0 1 0 0,-5 6-1 0 0,4-6-230 0 0,2 1-1 0 0,-1 0 0 0 0,0-1 0 0 0,1 1 1 0 0,-1 0-1 0 0,1 1 0 0 0,0-1 0 0 0,-2 8 0 0 0,3-9-174 0 0,1 0 0 0 0,-1 0 0 0 0,1 0 0 0 0,-1 0 0 0 0,1 0 0 0 0,0 1 0 0 0,1-1 0 0 0,-1 0 0 0 0,0 0 0 0 0,1 0 0 0 0,-1 0 0 0 0,1 0 0 0 0,2 5 0 0 0,4 1-3329 0 0,2-3-2097 0 0</inkml:trace>
  <inkml:trace contextRef="#ctx0" brushRef="#br0" timeOffset="1">211 0 17452 0 0,'1'0'173'0'0,"-1"0"0"0"0,0 0 0 0 0,0 0 0 0 0,1 0 0 0 0,-1 0 0 0 0,0 0 0 0 0,1 0 0 0 0,-1 0 1 0 0,0 0-1 0 0,0 0 0 0 0,1 0 0 0 0,-1 0 0 0 0,0 1 0 0 0,0-1 0 0 0,1 0 0 0 0,-1 0 0 0 0,0 0 0 0 0,0 0 0 0 0,1 0 0 0 0,-1 0 1 0 0,0 1-1 0 0,0-1 0 0 0,1 0 0 0 0,-1 0 0 0 0,0 0 0 0 0,0 1 0 0 0,0-1 0 0 0,1 0 0 0 0,-1 0 0 0 0,0 1 0 0 0,0-1 1 0 0,5 14 1916 0 0,-1 16-1451 0 0,-4-27-253 0 0,1 52 777 0 0,-1-40-1066 0 0,0 0-1 0 0,0 0 1 0 0,2 0 0 0 0,6 28 0 0 0,-8-41-102 0 0,0-1 0 0 0,1 0 1 0 0,-1 1-1 0 0,0-1 0 0 0,1 0 1 0 0,-1 1-1 0 0,1-1 0 0 0,0 0 1 0 0,-1 0-1 0 0,1 0 0 0 0,0 0 1 0 0,0 0-1 0 0,0 0 0 0 0,0 0 1 0 0,0 0-1 0 0,0 0 1 0 0,0 0-1 0 0,0 0 0 0 0,0 0 1 0 0,0-1-1 0 0,0 1 0 0 0,1-1 1 0 0,-1 1-1 0 0,0-1 0 0 0,0 1 1 0 0,1-1-1 0 0,-1 1 0 0 0,0-1 1 0 0,1 0-1 0 0,-1 0 0 0 0,0 0 1 0 0,1 0-1 0 0,-1 0 0 0 0,0 0 1 0 0,1 0-1 0 0,-1 0 0 0 0,0-1 1 0 0,1 1-1 0 0,-1 0 1 0 0,0-1-1 0 0,1 1 0 0 0,-1-1 1 0 0,0 1-1 0 0,0-1 0 0 0,0 0 1 0 0,1 0-1 0 0,-1 1 0 0 0,1-2 1 0 0,8-6-39 0 0,0 1 1 0 0,0-1-1 0 0,-1 0 1 0 0,9-11-1 0 0,-12 13 22 0 0,0 0-83 0 0,27-27 1 0 0,-31 32 6 0 0,-1-1 1 0 0,1 1-1 0 0,0 0 1 0 0,0-1-1 0 0,-1 1 1 0 0,1 0-1 0 0,0 0 1 0 0,0 0-1 0 0,0 1 1 0 0,0-1-1 0 0,0 0 0 0 0,1 1 1 0 0,-1-1-1 0 0,0 1 1 0 0,0 0-1 0 0,4-1 1 0 0,-5 2-125 0 0,0-1 1 0 0,-1 0-1 0 0,1 0 0 0 0,0 1 1 0 0,-1-1-1 0 0,1 0 0 0 0,0 1 1 0 0,-1-1-1 0 0,1 1 0 0 0,-1-1 1 0 0,1 0-1 0 0,-1 1 1 0 0,1 0-1 0 0,-1-1 0 0 0,1 1 1 0 0,-1-1-1 0 0,1 1 0 0 0,-1-1 1 0 0,0 1-1 0 0,1 0 1 0 0,-1 1-1 0 0,-1 9-6886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4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62 11314 0 0,'-8'1'999'0'0,"-1"2"0"0"0,1-1 0 0 0,-1 1 0 0 0,1 0 0 0 0,0 1-1 0 0,0 0 1 0 0,1 0 0 0 0,-10 7 0 0 0,14-9-813 0 0,1 0 0 0 0,0 1 1 0 0,0-1-1 0 0,0 0 0 0 0,0 1 0 0 0,0-1 1 0 0,0 1-1 0 0,1 0 0 0 0,-1-1 0 0 0,1 1 0 0 0,0 0 1 0 0,0 0-1 0 0,0 0 0 0 0,0 0 0 0 0,0 0 1 0 0,1 0-1 0 0,-1 0 0 0 0,1 0 0 0 0,0 0 0 0 0,0 1 1 0 0,0-1-1 0 0,0 0 0 0 0,0 0 0 0 0,1 0 1 0 0,0 0-1 0 0,1 5 0 0 0,0-4-154 0 0,-1-1 0 0 0,1 0 1 0 0,0 1-1 0 0,0-1 0 0 0,0 0 0 0 0,0 0 0 0 0,1 0 1 0 0,-1 0-1 0 0,1 0 0 0 0,0-1 0 0 0,0 1 0 0 0,0-1 0 0 0,0 0 1 0 0,0 0-1 0 0,0 0 0 0 0,1 0 0 0 0,-1-1 0 0 0,1 1 1 0 0,-1-1-1 0 0,1 0 0 0 0,-1 0 0 0 0,6 1 0 0 0,-1 0-45 0 0,0-1-1 0 0,0 0 0 0 0,0 0 0 0 0,0-1 1 0 0,0 0-1 0 0,-1 0 0 0 0,1-1 0 0 0,0 0 1 0 0,15-4-1 0 0,-18 3-10 0 0,1-1 0 0 0,0 1 0 0 0,-1-1 0 0 0,0-1 0 0 0,0 1 0 0 0,0-1 0 0 0,0 1 0 0 0,-1-1 1 0 0,1-1-1 0 0,-1 1 0 0 0,0-1 0 0 0,0 1 0 0 0,-1-1 0 0 0,1 0 0 0 0,-1-1 0 0 0,0 1 0 0 0,0-1 0 0 0,-1 1 0 0 0,0-1 0 0 0,0 0 0 0 0,0 0 0 0 0,1-11 0 0 0,-2 13 0 0 0,0 0-1 0 0,-1-1 0 0 0,0 1 0 0 0,0 0 0 0 0,0-1 1 0 0,-1 1-1 0 0,1 0 0 0 0,-1 0 0 0 0,0-1 0 0 0,0 1 0 0 0,-1 0 1 0 0,1 0-1 0 0,-1 0 0 0 0,0 0 0 0 0,0 0 0 0 0,0 1 0 0 0,-1-1 1 0 0,1 0-1 0 0,-1 1 0 0 0,0 0 0 0 0,0 0 0 0 0,0 0 1 0 0,0 0-1 0 0,-1 0 0 0 0,1 0 0 0 0,-1 1 0 0 0,1 0 0 0 0,-1 0 1 0 0,0 0-1 0 0,0 0 0 0 0,0 0 0 0 0,-8-1 0 0 0,6 2-130 0 0,-1 0-1 0 0,1 0 0 0 0,-1 1 0 0 0,1-1 1 0 0,-1 2-1 0 0,1-1 0 0 0,-1 1 0 0 0,1 0 1 0 0,-1 0-1 0 0,1 1 0 0 0,0 0 1 0 0,0 0-1 0 0,-1 0 0 0 0,2 1 0 0 0,-1 0 1 0 0,0 0-1 0 0,0 0 0 0 0,1 1 0 0 0,0 0 1 0 0,0 0-1 0 0,-9 9 0 0 0,7-7-73 0 0,1 0-1 0 0,0 1 0 0 0,1 0 1 0 0,-1 0-1 0 0,1 0 0 0 0,1 1 1 0 0,-1 0-1 0 0,1 0 1 0 0,0 0-1 0 0,1 0 0 0 0,0 0 1 0 0,1 1-1 0 0,-1 0 0 0 0,2-1 1 0 0,-3 16-1 0 0,5-11 442 0 0,-1 0 0 0 0,2 0 0 0 0,0-1-1 0 0,0 1 1 0 0,1 0 0 0 0,0-1 0 0 0,2 0 0 0 0,-1 0-1 0 0,1 0 1 0 0,1-1 0 0 0,7 12 0 0 0,-11-21-69 0 0,0 0 0 0 0,0 0 0 0 0,1 0 0 0 0,-1 0 0 0 0,1-1 0 0 0,-1 1 0 0 0,1-1 0 0 0,0 0 0 0 0,-1 1 0 0 0,1-1 0 0 0,0 0 0 0 0,0-1 1 0 0,0 1-1 0 0,0-1 0 0 0,0 1 0 0 0,0-1 0 0 0,0 0 0 0 0,0 0 0 0 0,0 0 0 0 0,5-1 0 0 0,10-1 18 0 0,-1-1 0 0 0,25-8 0 0 0,-17 4-25 0 0,-24 7-134 0 0,21-4 46 0 0,0-1 0 0 0,0-1 0 0 0,-1-1 1 0 0,0-1-1 0 0,-1-1 0 0 0,34-19 0 0 0,-54 28-52 0 0,1 0 0 0 0,-1 0-1 0 0,0 0 1 0 0,1 0 0 0 0,-1 0 0 0 0,1-1-1 0 0,-1 1 1 0 0,1 0 0 0 0,-1 0 0 0 0,0-1-1 0 0,1 1 1 0 0,-1 0 0 0 0,0-1 0 0 0,1 1 0 0 0,-1 0-1 0 0,0-1 1 0 0,1 1 0 0 0,-1 0 0 0 0,0-1-1 0 0,0 1 1 0 0,1-1 0 0 0,-1 1 0 0 0,0 0-1 0 0,0-1 1 0 0,0 1 0 0 0,0-1 0 0 0,1 1-1 0 0,-1-1 1 0 0,0 1 0 0 0,0-1 0 0 0,0 1-1 0 0,0-1 1 0 0,0 1 0 0 0,0-1 0 0 0,0 1 0 0 0,-1 0-1 0 0,1-1 1 0 0,0 1 0 0 0,0-1 0 0 0,0 1-1 0 0,0-1 1 0 0,0 1 0 0 0,-1-1 0 0 0,1 1-1 0 0,0 0 1 0 0,-1-1 0 0 0,0 0 10 0 0,0 1 0 0 0,0-1 0 0 0,0 1 0 0 0,0 0 0 0 0,0-1 0 0 0,0 1 0 0 0,0 0 0 0 0,0 0 0 0 0,-1 0 0 0 0,1 0-1 0 0,0 0 1 0 0,0 0 0 0 0,0 0 0 0 0,0 0 0 0 0,0 0 0 0 0,0 1 0 0 0,0-1 0 0 0,0 0 0 0 0,0 1 0 0 0,0-1 0 0 0,-1 1 0 0 0,-2 2 53 0 0,-1 0 0 0 0,2 0 0 0 0,-1 0 0 0 0,0 1 1 0 0,1-1-1 0 0,-1 1 0 0 0,1 0 0 0 0,0 0 0 0 0,0 0 0 0 0,1 0 0 0 0,-1 0 0 0 0,1 1 0 0 0,0-1 0 0 0,0 1 0 0 0,0 0 1 0 0,1-1-1 0 0,-1 1 0 0 0,1 0 0 0 0,1 0 0 0 0,-1 0 0 0 0,1 0 0 0 0,-1 0 0 0 0,2 7 0 0 0,-1 2-32 0 0,1-1-1 0 0,0 1 0 0 0,1-1 0 0 0,1 1 1 0 0,0-1-1 0 0,1 0 0 0 0,8 19 0 0 0,-10-27-261 0 0,1 0-1 0 0,0 0 1 0 0,0 0-1 0 0,1 0 0 0 0,0-1 1 0 0,-1 1-1 0 0,2-1 1 0 0,-1 0-1 0 0,5 4 0 0 0,-8-8 21 0 0,0 1-1 0 0,0-1 0 0 0,0 1 0 0 0,-1-1 1 0 0,1 1-1 0 0,0-1 0 0 0,0 1 0 0 0,0-1 1 0 0,0 0-1 0 0,0 1 0 0 0,0-1 0 0 0,0 0 1 0 0,0 0-1 0 0,0 0 0 0 0,0 0 0 0 0,0 0 1 0 0,0 0-1 0 0,0 0 0 0 0,0 0 0 0 0,0 0 1 0 0,0-1-1 0 0,1 1 0 0 0,0-1-165 0 0,-1 0-1 0 0,0 0 1 0 0,0-1 0 0 0,0 1-1 0 0,0 0 1 0 0,0 0-1 0 0,0-1 1 0 0,0 1 0 0 0,0-1-1 0 0,0 1 1 0 0,-1 0 0 0 0,1-1-1 0 0,0 0 1 0 0,-1 1 0 0 0,0-1-1 0 0,1 1 1 0 0,-1-1-1 0 0,0-3 1 0 0,2-9-560 0 0,-1-1-1 0 0,-1 0 1 0 0,0 1 0 0 0,-3-22-1 0 0,1 16 260 0 0,3-28-2341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7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14043 0 0,'2'0'401'0'0,"0"0"0"0"0,-1 0 1 0 0,1 0-1 0 0,0 0 0 0 0,0 0 0 0 0,0-1 1 0 0,0 1-1 0 0,0-1 0 0 0,-1 1 0 0 0,1-1 1 0 0,0 0-1 0 0,-1 1 0 0 0,1-1 0 0 0,0 0 1 0 0,-1 0-1 0 0,1 0 0 0 0,-1 0 0 0 0,3-2 1 0 0,27-30 1532 0 0,-10 10-764 0 0,-15 19-970 0 0,0 0 0 0 0,0 0 0 0 0,1 1 0 0 0,-1 0 0 0 0,1 0 0 0 0,0 1 1 0 0,0 0-1 0 0,0 0 0 0 0,9-1 0 0 0,-13 2-162 0 0,-1 1 1 0 0,1 0-1 0 0,-1 0 1 0 0,1 0-1 0 0,-1 0 0 0 0,1 0 1 0 0,0 1-1 0 0,-1-1 0 0 0,1 1 1 0 0,-1-1-1 0 0,1 1 1 0 0,3 2-1 0 0,-4-2-24 0 0,-1 0 1 0 0,0 0-1 0 0,0 0 0 0 0,1 0 1 0 0,-1 0-1 0 0,0 1 1 0 0,0-1-1 0 0,0 0 0 0 0,-1 1 1 0 0,1-1-1 0 0,0 0 1 0 0,0 1-1 0 0,-1-1 0 0 0,1 1 1 0 0,-1-1-1 0 0,1 1 1 0 0,-1 0-1 0 0,0-1 0 0 0,1 1 1 0 0,-1-1-1 0 0,0 1 0 0 0,0 2 1 0 0,-1 0-12 0 0,0 0 0 0 0,1 0-1 0 0,-1 0 1 0 0,-1 0 0 0 0,1 0 0 0 0,0 0 0 0 0,-1 0 0 0 0,0-1-1 0 0,0 1 1 0 0,0-1 0 0 0,0 1 0 0 0,-1-1 0 0 0,1 0 0 0 0,-1 0-1 0 0,0 0 1 0 0,-5 4 0 0 0,-19 27 4 0 0,27-34-7 0 0,0 0 0 0 0,0 0 0 0 0,0 1 0 0 0,0-1 0 0 0,0 0 0 0 0,-1 0 0 0 0,1 1 0 0 0,0-1 1 0 0,0 0-1 0 0,0 1 0 0 0,0-1 0 0 0,0 0 0 0 0,0 0 0 0 0,0 1 0 0 0,0-1 0 0 0,0 0 1 0 0,0 1-1 0 0,0-1 0 0 0,1 0 0 0 0,-1 0 0 0 0,0 1 0 0 0,0-1 0 0 0,0 0 0 0 0,0 1 0 0 0,0-1 1 0 0,0 0-1 0 0,1 0 0 0 0,-1 1 0 0 0,0-1 0 0 0,0 0 0 0 0,0 0 0 0 0,1 0 0 0 0,-1 1 0 0 0,0-1 1 0 0,0 0-1 0 0,1 0 0 0 0,14 5 8 0 0,17-3-6 0 0,-24-2-67 0 0,-1 0 0 0 0,1-1-1 0 0,0-1 1 0 0,0 1 0 0 0,-1-1-1 0 0,1 0 1 0 0,-1-1 0 0 0,1 0-1 0 0,-1 0 1 0 0,9-6 0 0 0,-12 6-421 0 0,1 0 0 0 0,-1-1 0 0 0,0 1 0 0 0,0-1 0 0 0,0 0 0 0 0,5-6 0 0 0,-6 5-642 0 0,0 0 1 0 0,-1 0 0 0 0,1 1 0 0 0,-1-1 0 0 0,0-1 0 0 0,0 1 0 0 0,1-5 0 0 0,0-4-7086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8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71 16660 0 0,'-1'-1'180'0'0,"1"0"0"0"0,-1 1 0 0 0,1-1 0 0 0,0 0 0 0 0,-1 0 0 0 0,1 1 0 0 0,0-1 1 0 0,0 0-1 0 0,-1 0 0 0 0,1 0 0 0 0,0 1 0 0 0,0-1 0 0 0,0 0 0 0 0,0 0 0 0 0,0 0 1 0 0,0 0-1 0 0,0 1 0 0 0,0-1 0 0 0,1 0 0 0 0,-1 0 0 0 0,0 0 0 0 0,0 1 0 0 0,1-1 1 0 0,-1 0-1 0 0,0 0 0 0 0,1 0 0 0 0,1-1 19 0 0,0 0 0 0 0,-1 0-1 0 0,1 0 1 0 0,0 0 0 0 0,0 0 0 0 0,0 0 0 0 0,1 1 0 0 0,2-3 0 0 0,51-20 735 0 0,-53 23-660 0 0,-1 0-220 0 0,-1 1-1 0 0,1-1 1 0 0,0 1-1 0 0,0-1 0 0 0,-1 1 1 0 0,1-1-1 0 0,0 1 1 0 0,0 0-1 0 0,0 0 1 0 0,-1 0-1 0 0,1 0 0 0 0,0 0 1 0 0,0 0-1 0 0,0 1 1 0 0,-1-1-1 0 0,1 1 1 0 0,0-1-1 0 0,0 1 0 0 0,-1-1 1 0 0,1 1-1 0 0,0 0 1 0 0,-1 0-1 0 0,3 2 1 0 0,-2-1-16 0 0,0 0 0 0 0,0 0 0 0 0,-1 1 0 0 0,1-1 0 0 0,-1 1 0 0 0,0-1 0 0 0,1 1 0 0 0,-1 0 0 0 0,-1-1 0 0 0,1 1 0 0 0,0 0 1 0 0,0 0-1 0 0,-1 4 0 0 0,1 5 8 0 0,0 0 0 0 0,-2-1 0 0 0,1 1 1 0 0,-2 0-1 0 0,1 0 0 0 0,-5 14 0 0 0,-2-1 5 0 0,4-16-49 0 0,1 1 0 0 0,0-1 0 0 0,0 1 1 0 0,2 0-1 0 0,-1 0 0 0 0,0 15 0 0 0,2-23-6 0 0,0 0 0 0 0,1 0-1 0 0,-1 0 1 0 0,0 0 0 0 0,1 0 0 0 0,0 0 0 0 0,-1-1-1 0 0,1 1 1 0 0,0 0 0 0 0,0 0 0 0 0,0 0-1 0 0,0-1 1 0 0,0 1 0 0 0,0-1 0 0 0,3 3 0 0 0,-1-2-4 0 0,-1 0-1 0 0,1 0 1 0 0,0-1 0 0 0,-1 0 0 0 0,1 1 0 0 0,0-1 0 0 0,0 0 0 0 0,0 0 0 0 0,0-1 0 0 0,0 1 0 0 0,0 0 0 0 0,0-1 0 0 0,4 0 0 0 0,1 1 1 0 0,0-2 0 0 0,1 1 0 0 0,-1-1 0 0 0,0 0 0 0 0,0 0 0 0 0,1-1 1 0 0,-1 0-1 0 0,0-1 0 0 0,11-5 0 0 0,-14 5-282 0 0,1 0-1 0 0,0 0 1 0 0,-1-1-1 0 0,0 0 1 0 0,7-6-1 0 0,-9 7-445 0 0,1-1-1 0 0,-1 1 1 0 0,0-1-1 0 0,-1 0 1 0 0,1 0-1 0 0,-1 0 1 0 0,4-9-1 0 0,-3-2-4274 0 0,-8 2-2651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8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13187 0 0,'9'-4'1952'0'0,"2"0"-615"0"0,4-3 215 0 0,4 0-88 0 0,0 1-272 0 0,1-2-327 0 0,0 1-225 0 0,-2 1-176 0 0,0 2-216 0 0,-4 1-96 0 0,-2 3-96 0 0,-3 3-208 0 0,-2 1-600 0 0,-3 2-993 0 0,-4 2-1471 0 0,-5 1-1297 0 0,-5 3-3281 0 0</inkml:trace>
  <inkml:trace contextRef="#ctx0" brushRef="#br0" timeOffset="1">41 237 15491 0 0,'5'8'3377'0'0,"3"-1"-1545"0"0,5 0-735 0 0,4-2-417 0 0,2-5-304 0 0,2-2-200 0 0,2-3-152 0 0,0-2 0 0 0,-1-1-48 0 0,-2-5-368 0 0,-3-1-760 0 0,-1-2-1289 0 0,-4-3-1808 0 0,6 6-4081 0 0</inkml:trace>
  <inkml:trace contextRef="#ctx0" brushRef="#br0" timeOffset="2">172 0 13227 0 0,'17'68'9692'0'0,"4"0"-5313"0"0,11 12-4331 0 0,-16-44-3027 0 0,25 40-1 0 0,-40-75 2091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16083 0 0,'37'-7'6970'0'0,"24"7"-5104"0"0,-22 0-1138 0 0,6-5-326 0 0,-36 3-340 0 0,0 1 1 0 0,0-1 0 0 0,1 2 0 0 0,-1-1 0 0 0,0 1 0 0 0,0 1 0 0 0,1-1 0 0 0,-1 2 0 0 0,0-1-1 0 0,11 4 1 0 0,-19-5-55 0 0,-1 1 1 0 0,1-1-1 0 0,0 1 0 0 0,-1-1 0 0 0,1 0 0 0 0,0 1 0 0 0,-1-1 0 0 0,1 1 0 0 0,0-1 0 0 0,-1 1 1 0 0,1 0-1 0 0,-1-1 0 0 0,1 1 0 0 0,-1 0 0 0 0,1-1 0 0 0,-1 1 0 0 0,0 0 0 0 0,1-1 0 0 0,-1 1 0 0 0,0 0 1 0 0,0 0-1 0 0,1 0 0 0 0,-1-1 0 0 0,0 1 0 0 0,0 0 0 0 0,0 1 0 0 0,0 0-14 0 0,-1 0-1 0 0,1-1 1 0 0,0 1 0 0 0,-1 0-1 0 0,0 0 1 0 0,0-1 0 0 0,1 1-1 0 0,-1 0 1 0 0,0-1-1 0 0,0 1 1 0 0,-2 1 0 0 0,-4 5-123 0 0,0 0 0 0 0,-1-1-1 0 0,-10 8 1 0 0,16-13 85 0 0,-15 10-355 0 0,-37 20 1 0 0,38-23 334 0 0,0 0 1 0 0,1 1 0 0 0,-16 13 0 0 0,30-22 84 0 0,-1-1 0 0 0,1 1 0 0 0,0 1 1 0 0,0-1-1 0 0,0 0 0 0 0,0 0 0 0 0,0 0 0 0 0,0 0 0 0 0,1 1 0 0 0,-1-1 0 0 0,0 0 1 0 0,0 1-1 0 0,1-1 0 0 0,-1 1 0 0 0,1-1 0 0 0,0 0 0 0 0,-1 3 0 0 0,7 1 436 0 0,12-7 16 0 0,7-7-303 0 0,-1-2 0 0 0,0 0 1 0 0,0-1-1 0 0,37-27 0 0 0,-5 2-1141 0 0,-45 33-2698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9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22269 0 0,'49'-5'3347'0'0,"-38"2"-3331"0"0,-1-1-1 0 0,1 0 0 0 0,-1-1 0 0 0,0 0 0 0 0,0 0 0 0 0,0-1 0 0 0,13-10 1 0 0,-13 8-96 0 0,18-10-211 0 0,-27 18 291 0 0,-1 1 0 0 0,1-1 0 0 0,-1 1-1 0 0,1-1 1 0 0,-1 1 0 0 0,0-1 0 0 0,1 1 0 0 0,-1 0 0 0 0,0-1 0 0 0,1 1 0 0 0,-1 0 0 0 0,0-1 0 0 0,0 1 0 0 0,0 0 0 0 0,0-1 0 0 0,0 1 0 0 0,0 0-1 0 0,0 0 1 0 0,0-1 0 0 0,0 1 0 0 0,0 0 0 0 0,0-1 0 0 0,0 1 0 0 0,-1 1 0 0 0,0 23-42 0 0,1-24 31 0 0,-5 41-717 0 0,-1 18-405 0 0,9-19-6029 0 0,-3-36 2657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09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17036 0 0,'28'51'6602'0'0,"-19"-36"-5913"0"0,1-1 1 0 0,1-1 0 0 0,12 13-1 0 0,-54-98-626 0 0,30 68-67 0 0,0 0 0 0 0,1 0 0 0 0,-1 0-1 0 0,0-1 1 0 0,1 1 0 0 0,0 0 0 0 0,0-1 0 0 0,1 1 0 0 0,-1 0-1 0 0,1 0 1 0 0,0-1 0 0 0,0 1 0 0 0,0 0 0 0 0,1 0 0 0 0,-1 0 0 0 0,1 0-1 0 0,0 0 1 0 0,0 1 0 0 0,5-7 0 0 0,-6 7 4 0 0,1 1 0 0 0,0-1 0 0 0,1 1 0 0 0,-1-1-1 0 0,0 1 1 0 0,1 0 0 0 0,-1 0 0 0 0,1 0 0 0 0,0 0 0 0 0,0 1 0 0 0,0-1 0 0 0,0 1 0 0 0,0-1 0 0 0,0 1 0 0 0,0 0 0 0 0,0 0-1 0 0,0 0 1 0 0,0 1 0 0 0,1-1 0 0 0,-1 1 0 0 0,0 0 0 0 0,1 0 0 0 0,-1 0 0 0 0,0 0 0 0 0,0 1 0 0 0,5 0 0 0 0,-6 0 7 0 0,0-1 0 0 0,-1 0 0 0 0,1 1 0 0 0,0 0 0 0 0,-1-1 0 0 0,1 1 0 0 0,0 0 0 0 0,-1 0 0 0 0,0 0 0 0 0,1 0 0 0 0,-1 0 1 0 0,1 0-1 0 0,-1 0 0 0 0,0 1 0 0 0,0-1 0 0 0,0 0 0 0 0,0 1 0 0 0,0-1 0 0 0,0 1 0 0 0,0-1 0 0 0,0 1 0 0 0,0 0 0 0 0,0 1 0 0 0,-1 0 46 0 0,1 1 0 0 0,-1-1 0 0 0,0 0-1 0 0,0 1 1 0 0,0-1 0 0 0,0 0-1 0 0,0 1 1 0 0,-1-1 0 0 0,0 0 0 0 0,0 1-1 0 0,-1 3 1 0 0,-4 7 124 0 0,0-1-1 0 0,0 0 1 0 0,-2 0 0 0 0,-11 16-1 0 0,8-17-115 0 0,8-9-58 0 0,0-1 1 0 0,1 1 0 0 0,-1 0 0 0 0,1 0 0 0 0,0 0 0 0 0,0 0-1 0 0,0 1 1 0 0,-2 4 0 0 0,35-12-2175 0 0,11-4-5888 0 0,-19 0-1767 0 0</inkml:trace>
  <inkml:trace contextRef="#ctx0" brushRef="#br0" timeOffset="1">357 74 23013 0 0,'4'1'1960'0'0,"2"1"-447"0"0,1 1-321 0 0,2 2-448 0 0,-4-2-360 0 0,0 0-216 0 0,1 0-200 0 0,0-1-208 0 0,-2-1-440 0 0,1-1-1128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30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58 6393 0 0,'-1'-1'78'0'0,"0"0"-1"0"0,1 1 0 0 0,-1-1 1 0 0,0 1-1 0 0,0-1 0 0 0,0 1 1 0 0,0-1-1 0 0,0 1 1 0 0,0 0-1 0 0,0-1 0 0 0,0 1 1 0 0,0 0-1 0 0,0 0 0 0 0,0 0 1 0 0,0-1-1 0 0,0 1 0 0 0,0 0 1 0 0,0 1-1 0 0,-2-1 0 0 0,-11-1 2393 0 0,4-9-393 0 0,9 10-1988 0 0,1-1 0 0 0,0 1 0 0 0,0 0 0 0 0,0-1 0 0 0,0 1 0 0 0,0-1 0 0 0,-1 1 0 0 0,1 0 0 0 0,0-1 0 0 0,0 1 0 0 0,-1 0 0 0 0,1-1 0 0 0,0 1 0 0 0,-1 0 0 0 0,1-1 0 0 0,0 1 0 0 0,-1 0 0 0 0,1 0 0 0 0,0-1 0 0 0,-1 1 0 0 0,1 0 0 0 0,-1 0 0 0 0,1 0 0 0 0,0 0 0 0 0,-1 0 0 0 0,1-1 0 0 0,-1 1 0 0 0,1 0 0 0 0,-1 0 0 0 0,1 0 0 0 0,-1 0 0 0 0,1 0 0 0 0,0 0 0 0 0,-1 0 0 0 0,1 0 0 0 0,-1 1 0 0 0,1-1 0 0 0,-1 0 0 0 0,1 0 0 0 0,0 0 0 0 0,-1 0 1 0 0,1 1-1 0 0,0-1 0 0 0,-1 0 0 0 0,1 0 0 0 0,-1 1 0 0 0,1-1 0 0 0,0 0 0 0 0,-1 0 0 0 0,1 1 0 0 0,0-1 0 0 0,0 0 0 0 0,-1 1 0 0 0,1-1 0 0 0,0 1 0 0 0,0-1 0 0 0,0 0 0 0 0,-1 1 0 0 0,1 0 0 0 0,0-2-8 0 0,-1 1-1 0 0,1-1 1 0 0,0 0 0 0 0,0 1 0 0 0,-1-1 0 0 0,1 0 0 0 0,0 1 0 0 0,0-1-1 0 0,0 0 1 0 0,0 1 0 0 0,0-1 0 0 0,0 0 0 0 0,0 0 0 0 0,0 1-1 0 0,0-1 1 0 0,0 0 0 0 0,0 1 0 0 0,0-1 0 0 0,1 0 0 0 0,-1 1 0 0 0,0-1-1 0 0,0 0 1 0 0,1 1 0 0 0,-1-1 0 0 0,0 0 0 0 0,1 1 0 0 0,-1-1-1 0 0,1 1 1 0 0,-1-1 0 0 0,1 1 0 0 0,-1-1 0 0 0,1 1 0 0 0,-1-1 0 0 0,1 1-1 0 0,0 0 1 0 0,-1-1 0 0 0,1 1 0 0 0,-1 0 0 0 0,1-1 0 0 0,0 1-1 0 0,-1 0 1 0 0,1 0 0 0 0,0 0 0 0 0,0-1 0 0 0,-1 1 0 0 0,1 0 0 0 0,0 0-1 0 0,-1 0 1 0 0,1 0 0 0 0,0 0 0 0 0,-1 1 0 0 0,1-1 0 0 0,0 0-1 0 0,0 0 1 0 0,-1 0 0 0 0,1 0 0 0 0,0 1 0 0 0,10 1 22 0 0,-1 0 0 0 0,1-1 0 0 0,-1 0 0 0 0,1-1 0 0 0,-1 0 0 0 0,1-1 0 0 0,-1 0 1 0 0,0 0-1 0 0,17-5 0 0 0,-19 4-61 0 0,1 0-1 0 0,0 1 1 0 0,0 0 0 0 0,-1 1 0 0 0,1 0 0 0 0,0 0 0 0 0,0 1 0 0 0,0 0 0 0 0,0 1 0 0 0,-1 0 0 0 0,1 0-1 0 0,13 6 1 0 0,21 5 203 0 0,-39-13-211 0 0,0 0 0 0 0,0 1 0 0 0,1-1-1 0 0,-1 0 1 0 0,0-1 0 0 0,0 1 0 0 0,1-1-1 0 0,-1 0 1 0 0,0 0 0 0 0,0 0 0 0 0,0-1 0 0 0,5-2-1 0 0,-4 2 1 0 0,-1 0-1 0 0,1 1 1 0 0,0-1 0 0 0,0 1-1 0 0,0 0 1 0 0,0 0-1 0 0,0 0 1 0 0,0 1-1 0 0,7 0 1 0 0,11 3 79 0 0,-11-1 4 0 0,1 0 0 0 0,-1-1-1 0 0,1 0 1 0 0,0-2-1 0 0,-1 1 1 0 0,24-5 0 0 0,-24 4-75 0 0,0 0 1 0 0,-1 0 0 0 0,1 1-1 0 0,-1 0 1 0 0,1 1 0 0 0,20 5-1 0 0,-16-3 88 0 0,-1-1 0 0 0,0-1-1 0 0,19 0 1 0 0,-15-1-108 0 0,0 1-1 0 0,-1 1 1 0 0,1 1 0 0 0,0 0-1 0 0,-1 2 1 0 0,0 0 0 0 0,19 8-1 0 0,-29-11-12 0 0,0-1 0 0 0,1 0 0 0 0,-1 0 0 0 0,0-1-1 0 0,1 0 1 0 0,15-3 0 0 0,10 1-23 0 0,111 9-260 0 0,-141-7 218 0 0,-1 0 0 0 0,0-1 0 0 0,1 1 0 0 0,-1-1 1 0 0,0 0-1 0 0,0 0 0 0 0,0 0 0 0 0,4-2 0 0 0,11-3-28 0 0,0 0 116 0 0,-15 4 86 0 0,0 1 0 0 0,-1 0 0 0 0,1 0 0 0 0,0 0 0 0 0,0 1 1 0 0,0-1-1 0 0,1 1 0 0 0,-1 0 0 0 0,0 0 0 0 0,3 0 0 0 0,6 1-78 0 0,1-1 0 0 0,-1-1 0 0 0,0 0 0 0 0,0 0 0 0 0,12-4 0 0 0,40-3 127 0 0,-32 7-19 0 0,35-6 1 0 0,-36 2-5 0 0,36 1 0 0 0,-43 3-135 0 0,-16 0-3 0 0,0 1 0 0 0,0 0 1 0 0,0 1-1 0 0,13 2 0 0 0,-13-2-6 0 0,-1-1 1 0 0,0 1-1 0 0,0-1 1 0 0,0-1-1 0 0,1 1 0 0 0,-1-1 1 0 0,9-3-1 0 0,-8 3 6 0 0,0-1 0 0 0,1 1-1 0 0,-1 1 1 0 0,13 0 0 0 0,-17 0-5 0 0,-1 1 0 0 0,1 0 0 0 0,0 1-1 0 0,0-1 1 0 0,-1 1 0 0 0,1 0 0 0 0,-1 0 0 0 0,1 0-1 0 0,-1 0 1 0 0,5 4 0 0 0,-5-3 7 0 0,1 0-1 0 0,0-1 0 0 0,0 1 1 0 0,0-1-1 0 0,0 0 1 0 0,8 3-1 0 0,6-7 12 0 0,-17 1-18 0 0,1 1-1 0 0,-1-1 1 0 0,0 1 0 0 0,1 0-1 0 0,-1 0 1 0 0,0-1 0 0 0,1 1-1 0 0,-1 0 1 0 0,1 0 0 0 0,-1 0-1 0 0,0 0 1 0 0,1 1 0 0 0,-1-1-1 0 0,0 0 1 0 0,3 1 0 0 0,21 16 38 0 0,7 3 25 0 0,-31-20-59 0 0,0 1-1 0 0,0-1 0 0 0,0 0 0 0 0,0 1 0 0 0,0-1 0 0 0,0 0 1 0 0,0 0-1 0 0,0 0 0 0 0,0 0 0 0 0,0 0 0 0 0,1 0 0 0 0,-1 0 1 0 0,0 0-1 0 0,0 0 0 0 0,0 0 0 0 0,0-1 0 0 0,0 1 0 0 0,0 0 1 0 0,0-1-1 0 0,0 1 0 0 0,0-1 0 0 0,0 1 0 0 0,0-1 0 0 0,0 1 1 0 0,0-1-1 0 0,1-1 0 0 0,0 0-3 0 0,1 0 0 0 0,-1 1-1 0 0,0-1 1 0 0,0 1 0 0 0,1 0 0 0 0,-1-1 0 0 0,1 1-1 0 0,-1 0 1 0 0,1 1 0 0 0,0-1 0 0 0,-1 0 0 0 0,1 1 0 0 0,0-1-1 0 0,-1 1 1 0 0,1 0 0 0 0,0 0 0 0 0,0 0 0 0 0,-1 0 0 0 0,1 1-1 0 0,0-1 1 0 0,-1 1 0 0 0,1 0 0 0 0,0-1 0 0 0,4 3 0 0 0,-5-2-2 0 0,0 0 1 0 0,1 0 0 0 0,-1 0 0 0 0,1 0 0 0 0,0-1 0 0 0,-1 1 0 0 0,1-1 0 0 0,-1 0 0 0 0,1 0 0 0 0,0 0 0 0 0,-1 0 0 0 0,1 0-1 0 0,0-1 1 0 0,-1 1 0 0 0,1-1 0 0 0,-1 1 0 0 0,1-1 0 0 0,-1 0 0 0 0,1 0 0 0 0,-1 0 0 0 0,1 0 0 0 0,-1-1 0 0 0,0 1 0 0 0,3-3 0 0 0,-4 3 1 0 0,0 0 0 0 0,1 0 0 0 0,-1 0 0 0 0,0 0 0 0 0,0 0 0 0 0,0 0 0 0 0,1 1 0 0 0,-1-1 0 0 0,0 0 0 0 0,1 1 0 0 0,-1-1 0 0 0,0 1 0 0 0,1 0 0 0 0,-1-1 0 0 0,1 1 1 0 0,-1 0-1 0 0,1 0 0 0 0,-1 0 0 0 0,3 0 0 0 0,26 10-36 0 0,-28-9 34 0 0,1 0 1 0 0,-1 1 0 0 0,1-1 0 0 0,-1 0 0 0 0,1 0 0 0 0,0 0 0 0 0,-1-1 0 0 0,1 1 0 0 0,0-1 0 0 0,0 0 0 0 0,-1 1 0 0 0,1-1 0 0 0,0 0 0 0 0,0 0 0 0 0,0-1 0 0 0,-1 1 0 0 0,1-1 0 0 0,0 1 0 0 0,-1-1 0 0 0,6-2 0 0 0,3-1-4 0 0,1 0 1 0 0,-1 1 0 0 0,1 0-1 0 0,0 1 1 0 0,0 0-1 0 0,0 1 1 0 0,-1 0 0 0 0,21 2-1 0 0,-19 0-15 0 0,-9 0 16 0 0,1-1 0 0 0,-1 1 1 0 0,1-1-1 0 0,-1 0 1 0 0,1-1-1 0 0,-1 1 1 0 0,1-1-1 0 0,-1 0 0 0 0,6-1 1 0 0,-10 1-47 0 0,0 1 1 0 0,0-1-1 0 0,0 1 0 0 0,0-1 1 0 0,0 1-1 0 0,0-1 0 0 0,0 1 1 0 0,0-1-1 0 0,0 1 0 0 0,0-1 1 0 0,0 1-1 0 0,-1-1 0 0 0,1 1 1 0 0,0-1-1 0 0,0 1 0 0 0,0-1 1 0 0,-1 1-1 0 0,1 0 0 0 0,0-1 1 0 0,0 1-1 0 0,-1-1 0 0 0,1 1 1 0 0,0 0-1 0 0,-1-1 0 0 0,1 1 1 0 0,-1 0-1 0 0,1-1 0 0 0,0 1 1 0 0,-1 0-1 0 0,1 0 0 0 0,-1-1 1 0 0,1 1-1 0 0,-1 0 0 0 0,0 0 1 0 0,-18-14-5161 0 0,7 9-751 0 0,-3-1-3200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31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11 6913 0 0,'0'1'282'0'0,"-1"0"0"0"0,1 0 0 0 0,-1 0 1 0 0,0-1-1 0 0,1 1 0 0 0,-1 0 0 0 0,0-1 0 0 0,0 1 0 0 0,0 0 0 0 0,0-1 0 0 0,1 1 0 0 0,-1-1 0 0 0,0 1 0 0 0,0-1 0 0 0,0 0 0 0 0,0 1 0 0 0,0-1 0 0 0,0 0 0 0 0,0 0 0 0 0,0 0 0 0 0,0 1 0 0 0,-2-1 0 0 0,2-1 117 0 0,-1 0 0 0 0,1 0 0 0 0,0 0 1 0 0,-1-1-1 0 0,1 1 0 0 0,0 0 1 0 0,0 0-1 0 0,0-1 0 0 0,0 1 0 0 0,0 0 1 0 0,-1-3-1 0 0,-1-2-410 0 0,6 56 3601 0 0,-3-48-3531 0 0,0 1 0 0 0,1-1 1 0 0,-1 0-1 0 0,1 1 0 0 0,-1-1 0 0 0,1 0 0 0 0,0 0 1 0 0,0 0-1 0 0,0 0 0 0 0,0 0 0 0 0,0 0 0 0 0,0 0 1 0 0,1 0-1 0 0,-1 0 0 0 0,0 0 0 0 0,1-1 0 0 0,0 1 0 0 0,-1-1 1 0 0,1 1-1 0 0,0-1 0 0 0,0 1 0 0 0,0-1 0 0 0,0 0 1 0 0,0 0-1 0 0,0 0 0 0 0,0 0 0 0 0,0-1 0 0 0,4 2 1 0 0,3-1-40 0 0,0-1 0 0 0,0 0 0 0 0,0 0 0 0 0,0-1 0 0 0,0 0 0 0 0,10-2 0 0 0,34-4-109 0 0,-50 7 112 0 0,1 0 0 0 0,-1 0 0 0 0,0 1 0 0 0,1-1 0 0 0,-1 1 0 0 0,0-1 0 0 0,1 1 0 0 0,-1 0 0 0 0,0 0 0 0 0,0 0 0 0 0,5 4 0 0 0,-5-3 21 0 0,0 0-1 0 0,-1 1 0 0 0,1-1 0 0 0,-1 1 0 0 0,0-1 0 0 0,0 1 0 0 0,0 0 1 0 0,0 0-1 0 0,-1 0 0 0 0,1 0 0 0 0,1 6 0 0 0,-2-8-11 0 0,-1 0 0 0 0,1 0 0 0 0,-1 0 0 0 0,0 0-1 0 0,1 0 1 0 0,-1 0 0 0 0,0 0 0 0 0,0 0 0 0 0,0 0 0 0 0,0 0-1 0 0,0 0 1 0 0,0 0 0 0 0,0 0 0 0 0,0 0 0 0 0,0 0 0 0 0,-1 0 0 0 0,1 0-1 0 0,0 0 1 0 0,-1 0 0 0 0,1 0 0 0 0,-1 0 0 0 0,1 0 0 0 0,-1-1-1 0 0,1 1 1 0 0,-1 0 0 0 0,1 0 0 0 0,-1 0 0 0 0,0-1 0 0 0,0 1-1 0 0,1 0 1 0 0,-1-1 0 0 0,0 1 0 0 0,0 0 0 0 0,0-1 0 0 0,0 1 0 0 0,1-1-1 0 0,-1 0 1 0 0,0 1 0 0 0,0-1 0 0 0,0 0 0 0 0,0 1 0 0 0,-1-1-1 0 0,-20 4 539 0 0,-38 9 80 0 0,55-12-667 0 0,1 1-1 0 0,0 0 0 0 0,-1-1 1 0 0,1 1-1 0 0,0 1 0 0 0,0-1 1 0 0,0 1-1 0 0,0-1 0 0 0,1 1 1 0 0,-6 5-1 0 0,9-7-69 0 0,0-1-1 0 0,-1 1 1 0 0,1-1-1 0 0,0 0 1 0 0,0 1 0 0 0,-1-1-1 0 0,1 1 1 0 0,0 0-1 0 0,0-1 1 0 0,0 1 0 0 0,0-1-1 0 0,0 1 1 0 0,0-1-1 0 0,0 1 1 0 0,0-1-1 0 0,0 1 1 0 0,0-1 0 0 0,0 1-1 0 0,0-1 1 0 0,0 1-1 0 0,0 0 1 0 0,0-1 0 0 0,0 1-1 0 0,1-1 1 0 0,-1 1-1 0 0,0-1 1 0 0,0 0 0 0 0,1 1-1 0 0,-1-1 1 0 0,0 1-1 0 0,1-1 1 0 0,0 1 0 0 0,14 11-9978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57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55 7306 0 0,'-2'-2'1011'0'0,"-1"1"0"0"0,1 0 0 0 0,-1 0 1 0 0,1 0-1 0 0,-1 0 0 0 0,1 0 0 0 0,-1 0 1 0 0,0 1-1 0 0,1-1 0 0 0,-5 1 0 0 0,5 0-521 0 0,0 0-1 0 0,0 0 0 0 0,0 0 1 0 0,0 1-1 0 0,0-1 0 0 0,0 1 1 0 0,0 0-1 0 0,1-1 0 0 0,-1 1 1 0 0,0 0-1 0 0,0 0 0 0 0,-1 1 1 0 0,0 1-261 0 0,0 0 0 0 0,0-1 0 0 0,0 1 0 0 0,0 1 0 0 0,1-1 0 0 0,0 0 0 0 0,0 0 0 0 0,-1 1 1 0 0,2 0-1 0 0,-1-1 0 0 0,0 1 0 0 0,1 0 0 0 0,-2 8 0 0 0,2-5-207 0 0,0 0-1 0 0,0 1 1 0 0,1-1-1 0 0,0 1 1 0 0,0-1-1 0 0,1 1 1 0 0,0-1 0 0 0,0 1-1 0 0,0-1 1 0 0,1 0-1 0 0,1 1 1 0 0,-1-1-1 0 0,1 0 1 0 0,0-1 0 0 0,1 1-1 0 0,-1 0 1 0 0,1-1-1 0 0,1 0 1 0 0,5 7-1 0 0,-5-7-27 0 0,0-1 0 0 0,0 0 0 0 0,0 0 0 0 0,0 0-1 0 0,1-1 1 0 0,0 1 0 0 0,0-1 0 0 0,0-1 0 0 0,0 1-1 0 0,0-1 1 0 0,1 0 0 0 0,0-1 0 0 0,-1 0 0 0 0,1 0 0 0 0,0 0-1 0 0,0-1 1 0 0,0 0 0 0 0,0 0 0 0 0,1 0 0 0 0,9-2-1 0 0,-13 1-2 0 0,0 0-1 0 0,-1-1 1 0 0,1 0-1 0 0,0 0 0 0 0,-1 0 1 0 0,1 0-1 0 0,-1-1 1 0 0,1 1-1 0 0,-1-1 1 0 0,1 0-1 0 0,-1 0 0 0 0,0 0 1 0 0,0-1-1 0 0,0 1 1 0 0,0-1-1 0 0,0 1 0 0 0,-1-1 1 0 0,1 0-1 0 0,1-3 1 0 0,-1 1 4 0 0,0-1 0 0 0,-1 1 1 0 0,0 0-1 0 0,0-1 0 0 0,0 0 0 0 0,0 1 1 0 0,-1-1-1 0 0,0 0 0 0 0,-1 0 0 0 0,1 0 1 0 0,-1-8-1 0 0,-1 3 26 0 0,0 0 0 0 0,0-1 0 0 0,-1 1-1 0 0,0 0 1 0 0,-1 0 0 0 0,0 0 0 0 0,-1 1 0 0 0,-1-1 0 0 0,1 1-1 0 0,-1 0 1 0 0,-1 0 0 0 0,-9-13 0 0 0,11 19 5 0 0,-1-1 0 0 0,1 0 0 0 0,-1 1 0 0 0,0 0 0 0 0,0 0 0 0 0,0 1 0 0 0,0-1 0 0 0,-1 1 0 0 0,1 0 0 0 0,-1 1 0 0 0,0-1 0 0 0,0 1 0 0 0,0 0 0 0 0,0 1 0 0 0,0 0 0 0 0,-10-2 0 0 0,11 3-11 0 0,0 0 0 0 0,0 1 0 0 0,0-1 0 0 0,1 1 1 0 0,-1 0-1 0 0,0 0 0 0 0,0 1 0 0 0,0-1 0 0 0,1 1 1 0 0,-1 0-1 0 0,1 1 0 0 0,-1-1 0 0 0,1 1 1 0 0,0-1-1 0 0,0 1 0 0 0,0 0 0 0 0,0 1 0 0 0,1-1 1 0 0,-1 1-1 0 0,1 0 0 0 0,-3 4 0 0 0,0 1-129 0 0,-1 1-1 0 0,2 0 1 0 0,-8 16-1 0 0,11-23-176 0 0,1 0-1 0 0,0 1 1 0 0,0-1-1 0 0,0 1 1 0 0,0-1-1 0 0,0 1 1 0 0,1-1 0 0 0,-1 1-1 0 0,1-1 1 0 0,0 1-1 0 0,0-1 1 0 0,0 1-1 0 0,1-1 1 0 0,-1 1 0 0 0,2 4-1 0 0,-2-8 90 0 0,0 1 1 0 0,0-1-1 0 0,1 0 0 0 0,-1 0 0 0 0,2 2-1815 0 0,-2-2 1815 0 0,1 0 1 0 0,-1 0-1 0 0,0 1 0 0 0,1-1 1 0 0,-1 0-1 0 0,0 0 0 0 0,0 0 0 0 0,1 0 1 0 0,-1 0-1 0 0,0 0 0 0 0,1 0 0 0 0,-1 0 1 0 0,0 0-1 0 0,0 0 0 0 0,1 0 0 0 0,-1 0 1 0 0,0-1-1 0 0,1 1 0 0 0,-1 0 1 0 0,0 0-1 0 0,0 0 0 0 0,1 0 0 0 0,-1 0 1 0 0,0 0-1 0 0,0-1 0 0 0,2-1-1412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5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27 8482 0 0,'-15'-26'15112'0'0,"17"46"-11712"0"0,7 73-1513 0 0,-8-63-2016 0 0,2 0 0 0 0,1-1 0 0 0,1 0 0 0 0,10 32-1 0 0,-12-54 22 0 0,1 0-3530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1:49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8026 0 0,'-5'1'1020'0'0,"0"1"0"0"0,1-1 1 0 0,-1 1-1 0 0,0 0 1 0 0,0 0-1 0 0,-5 4 0 0 0,-22 9 5775 0 0,23-15-5607 0 0,8-4-448 0 0,16-7-338 0 0,0 7-315 0 0,1 0 0 0 0,1 1 0 0 0,-1 1-1 0 0,0 0 1 0 0,1 1 0 0 0,-1 1 0 0 0,26 3-1 0 0,120 26 313 0 0,-75-11-290 0 0,-26-9-90 0 0,1-2 1 0 0,1-3 0 0 0,-1-3-1 0 0,0-3 1 0 0,1-2 0 0 0,67-14-1 0 0,-32 0 118 0 0,1 6-1 0 0,198-1 1 0 0,-161 20 167 0 0,387 2 783 0 0,193-6 154 0 0,-621 1-1085 0 0,-4 0-40 0 0,96 15-1 0 0,-19-1-5 0 0,-111-15 44 0 0,103 21 1 0 0,-19-1 51 0 0,-15-3 404 0 0,-80-12-496 0 0,1-2 0 0 0,76 1 1 0 0,-117-7-84 0 0,1-1 0 0 0,-1 0 0 0 0,1 0 0 0 0,-1-1 0 0 0,0 0 1 0 0,12-5-1 0 0,-12 5-15 0 0,1-1 0 0 0,-1 1 0 0 0,0 0 0 0 0,1 0 0 0 0,0 1 0 0 0,-1 0 0 0 0,8 0 0 0 0,-16 6-247 0 0,-12 28-2628 0 0,2-15-3869 0 0,-2-12 374 0 0,-3-2-2490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46 7394 0 0,'-1'-2'317'0'0,"0"-2"591"0"0,-1 1 1 0 0,1-1 0 0 0,-1 0-1 0 0,0 1 1 0 0,0-1 0 0 0,0 1-1 0 0,-1 0 1 0 0,1-1 0 0 0,-1 1-1 0 0,0 0 1 0 0,-3-2 0 0 0,6 5-751 0 0,-1 0 0 0 0,1 1 0 0 0,0-1 0 0 0,-1 0 0 0 0,1 0 0 0 0,-1 1 0 0 0,1-1 0 0 0,0 0 0 0 0,-1 1 0 0 0,1-1 0 0 0,0 0 0 0 0,0 1 0 0 0,-1-1 0 0 0,1 1 0 0 0,0-1 0 0 0,0 0 0 0 0,-1 1 0 0 0,1-1 0 0 0,0 1 0 0 0,0-1 0 0 0,0 1 0 0 0,0-1 0 0 0,0 1 0 0 0,0-1 0 0 0,0 1 0 0 0,0-1 0 0 0,0 1 0 0 0,0-1 0 0 0,0 0 0 0 0,0 1 0 0 0,0-1 0 0 0,0 1 0 0 0,0 0 0 0 0,1 19 1122 0 0,3 15-671 0 0,3 0 0 0 0,0 0 0 0 0,24 65 0 0 0,-15-61-1063 0 0,1-1 1 0 0,2 0-1 0 0,24 35 0 0 0,-40-68 196 0 0,29 38-2111 0 0,-30-40 1730 0 0,1 0 0 0 0,-1-1 0 0 0,1 0 0 0 0,0 1-1 0 0,0-1 1 0 0,0 0 0 0 0,3 1 0 0 0,-5-2 28 0 0,-1-1 489 0 0,0 0 0 0 0,1 0-1 0 0,-1 0 1 0 0,0 0 0 0 0,0 0 0 0 0,0 1 0 0 0,0-1-1 0 0,1 0 1 0 0,-1 0 0 0 0,0 0 0 0 0,0 0 0 0 0,0 0-1 0 0,1 0 1 0 0,-1 0 0 0 0,0 0 0 0 0,0 0 0 0 0,0 0 0 0 0,0 0-1 0 0,1 0 1 0 0,-1-1 0 0 0,0 1 0 0 0,0 0 0 0 0,0 0-1 0 0,0 0 1 0 0,1 0 0 0 0,-1 0 0 0 0,0 0 0 0 0,0 0-1 0 0,1-2-976 0 0,-1 2 977 0 0,0 0-1 0 0,0 0 1 0 0,0 0 0 0 0,0 0 0 0 0,0-1 0 0 0,1 1-1 0 0,-1 0 1 0 0,-1-11-3502 0 0,0 10 3400 0 0,-2-14-4635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59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18 362 7082 0 0,'-11'-2'10533'0'0,"11"1"-10276"0"0,-6-18 3468 0 0,6-23-1998 0 0,2 23-1447 0 0,2-1 1 0 0,1 0-1 0 0,0 1 1 0 0,1 0-1 0 0,16-33 1 0 0,55-84-132 0 0,-77 135-142 0 0,0 1 1 0 0,0-1-1 0 0,1 0 0 0 0,-1 1 0 0 0,0-1 1 0 0,1 0-1 0 0,-1 1 0 0 0,1-1 0 0 0,-1 1 1 0 0,1-1-1 0 0,-1 1 0 0 0,1-1 0 0 0,-1 1 1 0 0,1-1-1 0 0,-1 1 0 0 0,1-1 0 0 0,0 1 1 0 0,-1 0-1 0 0,1-1 0 0 0,0 1 0 0 0,-1 0 1 0 0,1 0-1 0 0,0-1 0 0 0,-1 1 0 0 0,1 0 1 0 0,0 0-1 0 0,-1 0 0 0 0,1 0 0 0 0,0 0 1 0 0,0 0-1 0 0,-1 0 0 0 0,1 0 0 0 0,1 1 1 0 0,0 0 15 0 0,-1 0 0 0 0,1 0 0 0 0,-1 0 0 0 0,0 1 0 0 0,1-1 0 0 0,-1 1 0 0 0,0-1 0 0 0,0 1 0 0 0,0-1 1 0 0,0 1-1 0 0,0 0 0 0 0,1 2 0 0 0,3 10 120 0 0,-1-1 0 0 0,5 21 0 0 0,4 35-398 0 0,17 73 404 0 0,-4-50-8894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59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67 11370 0 0,'-3'-5'3705'0'0,"-1"0"-1352"0"0,2 1-457 0 0,2-2-320 0 0,4 2-391 0 0,1-1-377 0 0,1-2-248 0 0,4 1-216 0 0,0-2-168 0 0,3 2-104 0 0,2 1-64 0 0,3 1 8 0 0,1 3-176 0 0,1 1-496 0 0,1 3-832 0 0,0 2-1457 0 0,-3 2-1600 0 0,7 7-3817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1:59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1 282 9034 0 0,'5'3'13106'0'0,"1"-28"-10543"0"0,1-35-3416 0 0,-5 28 856 0 0,1 0 0 0 0,2-1 0 0 0,0 1 0 0 0,13-37 0 0 0,-18 69-2 0 0,0 0 1 0 0,0 0-1 0 0,0 0 0 0 0,0 0 1 0 0,0 0-1 0 0,0 0 0 0 0,0 0 1 0 0,0-1-1 0 0,0 1 0 0 0,0 0 1 0 0,0 0-1 0 0,0 0 0 0 0,0 0 1 0 0,1 0-1 0 0,-1 0 0 0 0,0 0 1 0 0,0 0-1 0 0,0 0 0 0 0,0 0 1 0 0,0 0-1 0 0,0 0 0 0 0,0 0 1 0 0,0 0-1 0 0,0 0 0 0 0,0 0 1 0 0,0 0-1 0 0,0-1 0 0 0,0 1 1 0 0,1 0-1 0 0,-1 0 0 0 0,0 0 1 0 0,0 0-1 0 0,0 0 0 0 0,0 0 1 0 0,0 0-1 0 0,0 0 0 0 0,0 0 1 0 0,0 0-1 0 0,0 0 0 0 0,0 0 1 0 0,1 0-1 0 0,-1 1 0 0 0,0-1 1 0 0,0 0-1 0 0,0 0 0 0 0,0 0 1 0 0,0 0-1 0 0,0 0 0 0 0,0 0 1 0 0,0 0-1 0 0,0 0 0 0 0,0 0 1 0 0,0 0-1 0 0,0 0 0 0 0,0 0 1 0 0,0 0-1 0 0,1 0 0 0 0,-1 0 1 0 0,0 0-1 0 0,0 0 0 0 0,0 1 1 0 0,0-1-1 0 0,0 0 0 0 0,0 0 1 0 0,0 0-1 0 0,0 0 0 0 0,0 0 1 0 0,0 0-1 0 0,4 11 41 0 0,3 12 8 0 0,4 36 30 0 0,-3-16 158 0 0,25 81-1 0 0,-33-123-232 0 0,1 1 0 0 0,-1-1 1 0 0,1 0-1 0 0,-1 1 0 0 0,1-1 0 0 0,0 0 1 0 0,0 1-1 0 0,-1-1 0 0 0,1 0 0 0 0,0 0 1 0 0,0 1-1 0 0,0-1 0 0 0,0 0 0 0 0,2 1 1 0 0,-2-2 4 0 0,-1 0 1 0 0,1 0 0 0 0,-1 0 0 0 0,1 0 0 0 0,-1 0 0 0 0,0 0 0 0 0,1 0 0 0 0,-1 0 0 0 0,1 0 0 0 0,-1 0 0 0 0,0 0 0 0 0,1-1 0 0 0,-1 1 0 0 0,1 0 0 0 0,-1 0 0 0 0,0-1 0 0 0,1 1 0 0 0,-1 0 0 0 0,0 0 0 0 0,1-1-1 0 0,-1 1 1 0 0,0 0 0 0 0,0-1 0 0 0,1 1 0 0 0,-1 0 0 0 0,0-1 0 0 0,0 1 0 0 0,0-1 0 0 0,1 1 0 0 0,-1 0 0 0 0,0-1 0 0 0,14-49 665 0 0,-11 37-690 0 0,11-36 226 0 0,-1 2-2125 0 0,-6 17-5384 0 0,6 33-981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00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11546 0 0,'2'-8'10906'0'0,"1"20"-7678"0"0,3 20-2473 0 0,-2 40-41 0 0,2 30-1119 0 0,-4-89-2192 0 0,0 0-1 0 0,9 25 0 0 0,-10-62-13344 0 0</inkml:trace>
  <inkml:trace contextRef="#ctx0" brushRef="#br0" timeOffset="1">8 86 6033 0 0,'-1'-5'1228'0'0,"-1"0"1"0"0,1-1-1 0 0,0 1 0 0 0,0-1 0 0 0,1 1 0 0 0,0-1 1 0 0,0 0-1 0 0,0 1 0 0 0,1-8 0 0 0,0 12-977 0 0,-1 0 0 0 0,0-1-1 0 0,1 1 1 0 0,-1 0 0 0 0,1 0 0 0 0,-1 0 0 0 0,1 0-1 0 0,0-1 1 0 0,-1 1 0 0 0,1 0 0 0 0,0 0-1 0 0,0 0 1 0 0,0 1 0 0 0,0-1 0 0 0,0 0 0 0 0,0 0-1 0 0,0 0 1 0 0,1 0 0 0 0,0 0-139 0 0,0 1-1 0 0,0-1 1 0 0,1 1 0 0 0,-1-1 0 0 0,0 1-1 0 0,0 0 1 0 0,0 0 0 0 0,0 0 0 0 0,0 0-1 0 0,0 0 1 0 0,1 0 0 0 0,-1 1-1 0 0,0-1 1 0 0,3 2 0 0 0,3 0 9 0 0,0 2 1 0 0,0-1-1 0 0,0 1 1 0 0,0 0-1 0 0,-1 1 1 0 0,0-1-1 0 0,0 2 1 0 0,0-1-1 0 0,-1 1 1 0 0,1 0-1 0 0,9 12 1 0 0,-12-13-1 0 0,-1-1 0 0 0,0 1 0 0 0,0-1 0 0 0,0 1 0 0 0,0 0 0 0 0,-1 0 0 0 0,0 0-1 0 0,0 0 1 0 0,0 1 0 0 0,0-1 0 0 0,-1 1 0 0 0,0-1 0 0 0,0 1 0 0 0,-1-1 0 0 0,0 1 0 0 0,1-1 0 0 0,-2 1 0 0 0,1-1 0 0 0,-2 8 0 0 0,-1-2 39 0 0,-1-1 1 0 0,-1 0-1 0 0,1 1 1 0 0,-2-1-1 0 0,1-1 1 0 0,-1 1-1 0 0,-1-1 1 0 0,-11 12-1 0 0,13-15-176 0 0,0-1-1 0 0,-1 1 1 0 0,1-1 0 0 0,-1 0-1 0 0,-1-1 1 0 0,1 1-1 0 0,-1-1 1 0 0,1-1 0 0 0,-1 1-1 0 0,0-1 1 0 0,-1 0-1 0 0,1-1 1 0 0,-10 3 0 0 0,17-5-46 0 0,0 0 0 0 0,-1 0 0 0 0,1 0 0 0 0,0 0 0 0 0,-1 1 0 0 0,1-1 0 0 0,0 0 1 0 0,-1 0-1 0 0,1 0 0 0 0,0 0 0 0 0,-1 0 0 0 0,1 0 0 0 0,0 0 0 0 0,-1 0 0 0 0,1-1 0 0 0,-1 1 0 0 0,1 0 1 0 0,0 0-1 0 0,-1 0 0 0 0,1 0 0 0 0,0 0 0 0 0,0 0 0 0 0,-1-1 0 0 0,1 1 0 0 0,0 0 0 0 0,-1 0 0 0 0,1-1 1 0 0,0 1-1 0 0,0 0 0 0 0,-1 0 0 0 0,1-1 0 0 0,0 1 0 0 0,0 0 0 0 0,0-1 0 0 0,-1 1 0 0 0,1 0 0 0 0,0 0 1 0 0,0-1-1 0 0,1-5-4352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26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39 7498 0 0,'-2'-1'664'0'0,"0"0"0"0"0,0 0 0 0 0,0 1 0 0 0,0-1 0 0 0,-1 1 0 0 0,1 0 0 0 0,0 0 0 0 0,0-1 0 0 0,-1 1 0 0 0,1 1 0 0 0,0-1 0 0 0,0 0 0 0 0,-1 1 1 0 0,1-1-1 0 0,0 1 0 0 0,0-1 0 0 0,0 1 0 0 0,-3 1 0 0 0,3 0-350 0 0,-1 0 0 0 0,1 0 0 0 0,0 0-1 0 0,0 0 1 0 0,0 1 0 0 0,0-1 0 0 0,0 0 0 0 0,0 1 0 0 0,1 0 0 0 0,-1-1 0 0 0,1 1-1 0 0,0 0 1 0 0,-2 3 0 0 0,2-3-287 0 0,0-1-1 0 0,0 1 1 0 0,1-1-1 0 0,-1 1 0 0 0,1 0 1 0 0,-1-1-1 0 0,1 1 1 0 0,0-1-1 0 0,0 1 0 0 0,0 0 1 0 0,0-1-1 0 0,1 1 1 0 0,-1-1-1 0 0,1 1 1 0 0,-1 0-1 0 0,1-1 0 0 0,0 0 1 0 0,0 1-1 0 0,0-1 1 0 0,0 1-1 0 0,2 1 1 0 0,0-1-24 0 0,-1 1 0 0 0,1-1 0 0 0,0-1 0 0 0,0 1 0 0 0,0 0 0 0 0,0-1 0 0 0,0 1 0 0 0,1-1 0 0 0,-1 0 0 0 0,1 0 1 0 0,0-1-1 0 0,7 3 0 0 0,-7-2-31 0 0,-1-1 0 0 0,1 0 0 0 0,0 0 0 0 0,1 0 0 0 0,-1 0 0 0 0,0-1 0 0 0,0 1 0 0 0,0-1 0 0 0,0 0 0 0 0,0-1 0 0 0,0 1 0 0 0,1-1 0 0 0,-1 1 0 0 0,0-1 0 0 0,0-1 0 0 0,0 1 0 0 0,0 0 0 0 0,-1-1 0 0 0,1 0 0 0 0,0 0 0 0 0,-1 0 0 0 0,1 0 0 0 0,-1-1 0 0 0,0 1 0 0 0,0-1 0 0 0,1 0 0 0 0,3-6 0 0 0,-4 5-11 0 0,-1 0 1 0 0,0-1 0 0 0,0 1 0 0 0,-1-1 0 0 0,1 0 0 0 0,-1 1 0 0 0,0-1 0 0 0,-1 0 0 0 0,1 0-1 0 0,-1 0 1 0 0,0 1 0 0 0,0-1 0 0 0,0 0 0 0 0,-1 0 0 0 0,1 0 0 0 0,-1 0 0 0 0,-2-6 0 0 0,2 8 38 0 0,0 0 0 0 0,-1 0 0 0 0,1 1 1 0 0,0-1-1 0 0,-1 1 0 0 0,1-1 1 0 0,-1 1-1 0 0,0 0 0 0 0,0-1 0 0 0,0 1 1 0 0,0 0-1 0 0,0 0 0 0 0,0 0 1 0 0,-1 0-1 0 0,1 1 0 0 0,-1-1 0 0 0,1 1 1 0 0,-1 0-1 0 0,0-1 0 0 0,1 1 1 0 0,-1 0-1 0 0,0 0 0 0 0,0 1 0 0 0,0-1 1 0 0,0 1-1 0 0,1-1 0 0 0,-1 1 1 0 0,0 0-1 0 0,-5 0 0 0 0,1 1-171 0 0,0-1 0 0 0,1 2 0 0 0,-1-1 1 0 0,0 1-1 0 0,0 0 0 0 0,1 0 0 0 0,-1 1 0 0 0,-9 4 0 0 0,13-5-326 0 0,-1 1 0 0 0,1-1 0 0 0,0 0 0 0 0,0 1 1 0 0,1 0-1 0 0,-1-1 0 0 0,-3 5 0 0 0,4-4-355 0 0,1-1 1 0 0,-1 1-1 0 0,1 0 1 0 0,-1 0-1 0 0,1 0 1 0 0,0 0-1 0 0,0 0 1 0 0,0 0-1 0 0,0 6 1 0 0,0 3-4733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2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10962 0 0,'5'2'10529'0'0,"17"8"-8259"0"0,-10-7-2150 0 0,-1-1 0 0 0,1-1 0 0 0,-1 0 0 0 0,1 0 0 0 0,0-1 0 0 0,16-2-1 0 0,-22 2-475 0 0,0-1-1 0 0,1-1 1 0 0,-1 1-1 0 0,0-1 1 0 0,11-5-1 0 0,-14 5-211 0 0,0 1-1 0 0,0-1 0 0 0,-1 0 1 0 0,1 0-1 0 0,-1 0 1 0 0,0 0-1 0 0,1 0 1 0 0,-1 0-1 0 0,0 0 1 0 0,0-1-1 0 0,0 1 0 0 0,2-6 1 0 0,-18 24-1776 0 0,-4-4 3822 0 0,16-11-1107 0 0,0-1-1 0 0,-1 1 0 0 0,1 1 1 0 0,0-1-1 0 0,0 0 0 0 0,0 0 1 0 0,0 1-1 0 0,0-1 0 0 0,1 1 1 0 0,-1 0-1 0 0,0 0 0 0 0,1-1 1 0 0,-1 1-1 0 0,1 0 0 0 0,-1 0 1 0 0,1 0-1 0 0,0 1 0 0 0,0-1 1 0 0,0 0-1 0 0,0 0 0 0 0,1 1 1 0 0,-1-1-1 0 0,0 0 0 0 0,1 1 1 0 0,0 2-1 0 0,0 5-227 0 0,0 1 0 0 0,2-1 1 0 0,-1 1-1 0 0,4 11 0 0 0,-4-17-531 0 0,1-1-1 0 0,-1 0 1 0 0,1 0 0 0 0,0 0 0 0 0,0 0 0 0 0,1 0-1 0 0,2 5 1 0 0,-4-9 125 0 0,-1 0 0 0 0,0 1-1 0 0,0-1 1 0 0,1 0 0 0 0,-1 1-1 0 0,0-1 1 0 0,1 0 0 0 0,-1 1-1 0 0,0-1 1 0 0,1 0 0 0 0,-1 0-1 0 0,0 1 1 0 0,1-1 0 0 0,-1 0-1 0 0,1 0 1 0 0,-1 0 0 0 0,1 0-1 0 0,-1 1 1 0 0,0-1 0 0 0,1 0-1 0 0,-1 0 1 0 0,1 0 0 0 0,-1 0 0 0 0,1 0-1 0 0,-1 0 1 0 0,0 0 0 0 0,1 0-1 0 0,-1 0 1 0 0,1-1 0 0 0,-1 1-1 0 0,1 0 1 0 0,-1 0 0 0 0,0 0-1 0 0,1 0 1 0 0,-1 0 0 0 0,1-1-1 0 0,-1 1 1 0 0,0 0 0 0 0,1-1-1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27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20 12595 0 0,'0'-1'516'0'0,"0"0"0"0"0,0-1 1 0 0,0 1-1 0 0,-1 0 1 0 0,1 0-1 0 0,-1 0 0 0 0,1 0 1 0 0,-1 0-1 0 0,1-1 0 0 0,-1 1 1 0 0,0 0-1 0 0,1 0 0 0 0,-1 0 1 0 0,0 1-1 0 0,0-1 1 0 0,-1-1-1 0 0,2 2-363 0 0,-1 0-1 0 0,1 0 1 0 0,-1 1 0 0 0,1-1-1 0 0,0 0 1 0 0,-1 1 0 0 0,1-1-1 0 0,-1 1 1 0 0,1-1 0 0 0,0 0-1 0 0,-1 1 1 0 0,1-1 0 0 0,0 1-1 0 0,0-1 1 0 0,-1 1 0 0 0,1-1-1 0 0,0 1 1 0 0,0-1 0 0 0,0 1-1 0 0,0-1 1 0 0,0 1 0 0 0,0-1 0 0 0,0 1-1 0 0,0 0 1 0 0,-6 46 664 0 0,8 21-1124 0 0,0-12-1718 0 0,-6-1-3786 0 0,-1-42 1556 0 0,-1-23 2570 0 0,1-25 3431 0 0,5 34-1631 0 0,0 0 0 0 0,0 0 0 0 0,0-1 0 0 0,0 1 0 0 0,0 0 0 0 0,1 0 0 0 0,-1 0 0 0 0,0 0 1 0 0,1 0-1 0 0,-1 0 0 0 0,1 0 0 0 0,-1 0 0 0 0,1 1 0 0 0,0-1 0 0 0,-1 0 0 0 0,1 0 0 0 0,0 0 0 0 0,-1 1 1 0 0,1-1-1 0 0,0 0 0 0 0,0 1 0 0 0,0-1 0 0 0,0 0 0 0 0,2 0 0 0 0,-1 1-4 0 0,0-1-1 0 0,0 1 0 0 0,0 0 1 0 0,0 0-1 0 0,0-1 0 0 0,0 2 1 0 0,0-1-1 0 0,0 0 1 0 0,1 0-1 0 0,-1 1 0 0 0,0-1 1 0 0,2 2-1 0 0,9 3-273 0 0,-1 0 0 0 0,0 1 0 0 0,15 11-1 0 0,-16-11-660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28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69 9626 0 0,'-2'-7'2681'0'0,"0"3"-137"0"0,2 0 825 0 0,2 5-2841 0 0,2 0-384 0 0,2 1-104 0 0,3 1-56 0 0,0 0-8 0 0,0 0-56 0 0,2-1-320 0 0,-2-1-488 0 0,0-1-665 0 0,-1 0-655 0 0,-2-1-641 0 0,-2-3 177 0 0</inkml:trace>
  <inkml:trace contextRef="#ctx0" brushRef="#br0" timeOffset="1">46 0 9930 0 0,'-1'4'7922'0'0,"2"3"-6226"0"0,1 0-600 0 0,-1 2-439 0 0,2 3-281 0 0,-1-1-208 0 0,2 3-72 0 0,-1-1-72 0 0,2 0-40 0 0,-1 2-192 0 0,0 1-360 0 0,1-1-537 0 0,-2 0-695 0 0,1-2-793 0 0,-3-4-1023 0 0,-1 0-3570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28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15035 0 0,'-3'8'2465'0'0,"2"1"-553"0"0,0 3-360 0 0,2-2-487 0 0,3 1-441 0 0,1-3-280 0 0,3-1-144 0 0,-1-2-32 0 0,1-1-88 0 0,3-1-40 0 0,-1-2-24 0 0,3 0-192 0 0,0-2-496 0 0,2 0-760 0 0,0-3-969 0 0,-2-2-1280 0 0,4 8-4785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2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17 19068 0 0,'-8'-16'5935'0'0,"10"29"-3692"0"0,3 12-2258 0 0,0 10-25 0 0,2 26-1179 0 0,-6-20-2616 0 0,-3-32 498 0 0,0-15 1196 0 0,2-17 1563 0 0,1 20 836 0 0,1-1 0 0 0,0 0 1 0 0,0 1-1 0 0,0-1 0 0 0,0 1 0 0 0,0-1 0 0 0,1 1 1 0 0,0 0-1 0 0,0 0 0 0 0,0 0 0 0 0,0 1 1 0 0,0-1-1 0 0,7-4 0 0 0,-9 6-307 0 0,0 0 0 0 0,1 1 0 0 0,-1-1 0 0 0,1 0 0 0 0,-1 0 0 0 0,1 1 0 0 0,-1-1 0 0 0,1 1 0 0 0,0-1 0 0 0,-1 1 0 0 0,1 0 0 0 0,0-1 0 0 0,-1 1 0 0 0,1 0 0 0 0,0 0 0 0 0,-1 0 0 0 0,1 0 0 0 0,-1 1 0 0 0,1-1 0 0 0,0 0 0 0 0,-1 1 0 0 0,1-1 0 0 0,0 1 0 0 0,-1-1 0 0 0,1 1 0 0 0,-1 0 0 0 0,1 0 0 0 0,-1 0 0 0 0,0 0 0 0 0,1 0 0 0 0,-1 0 0 0 0,0 0 0 0 0,0 0 0 0 0,0 0 0 0 0,0 1 0 0 0,2 1 0 0 0,0 8-6062 0 0,-3-3-572 0 0</inkml:trace>
  <inkml:trace contextRef="#ctx0" brushRef="#br0" timeOffset="1">8 259 15531 0 0,'5'1'862'0'0,"-1"-1"-1"0"0,1 0 0 0 0,0 0 1 0 0,-1-1-1 0 0,1 1 0 0 0,7-3 0 0 0,28-10 1089 0 0,-34 11-1935 0 0,0-1-1 0 0,0 1 1 0 0,0 0-1 0 0,1 0 1 0 0,-1 1-1 0 0,1 0 0 0 0,-1 0 1 0 0,1 0-1 0 0,-1 1 1 0 0,1 0-1 0 0,7 1 1 0 0,-13-1-9 0 0,0 0 0 0 0,0 0 0 0 0,-1 0-1 0 0,1 1 1 0 0,0-1 0 0 0,-1 0 0 0 0,1 0 0 0 0,0 1 0 0 0,-1-1 0 0 0,1 0 0 0 0,0 1 0 0 0,-1-1 0 0 0,1 1 0 0 0,-1-1 0 0 0,1 1 0 0 0,-1-1 0 0 0,1 1-1 0 0,-1-1 1 0 0,1 1 0 0 0,-1-1 0 0 0,1 1 0 0 0,-1 0 0 0 0,0-1 0 0 0,1 1 0 0 0,-1 0 0 0 0,0-1 0 0 0,0 1 0 0 0,1 1 0 0 0,-1 0-4 0 0,0-1-1 0 0,-1 1 1 0 0,1-1 0 0 0,0 1 0 0 0,-1-1 0 0 0,1 1 0 0 0,0 0 0 0 0,-1-1-1 0 0,0 0 1 0 0,1 1 0 0 0,-1-1 0 0 0,-2 3 0 0 0,-16 17-3620 0 0,-1-10-7135 0 0,13-10 5085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22 13763 0 0,'0'0'121'0'0,"-1"0"1"0"0,1 0-1 0 0,-1 0 1 0 0,1-1-1 0 0,0 1 1 0 0,-1 0-1 0 0,1-1 1 0 0,0 1-1 0 0,-1 0 1 0 0,1 0 0 0 0,0-1-1 0 0,-1 1 1 0 0,1 0-1 0 0,0-1 1 0 0,0 1-1 0 0,-1-1 1 0 0,1 1-1 0 0,0 0 1 0 0,0-1-1 0 0,0 1 1 0 0,-1-1-1 0 0,1 1 1 0 0,0-1-1 0 0,0 1 1 0 0,0-1-1 0 0,0 1 1 0 0,0 0-1 0 0,0-1 1 0 0,0 1-1 0 0,0-1 1 0 0,0 1-1 0 0,0-1 1 0 0,0 1-1 0 0,0-1 1 0 0,1 1-1 0 0,-1 0 1 0 0,0-1-1 0 0,0 1 1 0 0,0-1-1 0 0,1 1 1 0 0,-1 0-1 0 0,0-1 1 0 0,0 1-1 0 0,1-1 1 0 0,-1 1-1 0 0,0 0 1 0 0,1-1-1 0 0,-1 1 1 0 0,0 0-1 0 0,1 0 1 0 0,-1-1-1 0 0,0 1 1 0 0,1 0-1 0 0,-1 0 1 0 0,1 0-1 0 0,-1-1 1 0 0,1 1-1 0 0,-1 0 1 0 0,0 0-1 0 0,2 0 1 0 0,28-1 1721 0 0,-17 4-1684 0 0,0 0 0 0 0,-1 1 0 0 0,1 1 0 0 0,-1 0 0 0 0,0 0 0 0 0,0 1 0 0 0,-1 1 0 0 0,0 0 0 0 0,0 1 0 0 0,-1 0 0 0 0,0 0 0 0 0,0 1 0 0 0,0 0 0 0 0,-2 1 0 0 0,12 15 0 0 0,-9-9-70 0 0,-1-1 1 0 0,-1 2 0 0 0,-1-1 0 0 0,-1 1-1 0 0,0 0 1 0 0,-1 1 0 0 0,0-1-1 0 0,-2 1 1 0 0,0 0 0 0 0,2 27-1 0 0,-5 21-297 0 0,2 14-2683 0 0,-2-78 2465 0 0,-1 0 0 0 0,0 0 0 0 0,0-1 0 0 0,1 1-1 0 0,-1 0 1 0 0,1-1 0 0 0,-1 1 0 0 0,1-1 0 0 0,0 1 0 0 0,0-1 0 0 0,0 1 0 0 0,0-1-1 0 0,0 1 1 0 0,0-1 0 0 0,0 0 0 0 0,0 1 0 0 0,0-1 0 0 0,1 0 0 0 0,-1 0 0 0 0,3 2-1 0 0,-4-3 369 0 0,0 0 0 0 0,0 0 0 0 0,0 0 0 0 0,0 0-1 0 0,0 0 1 0 0,0 0 0 0 0,0 0 0 0 0,0 0-1 0 0,1 0 1 0 0,-1 0 0 0 0,0 0 0 0 0,0 0-1 0 0,0 0 1 0 0,0 0 0 0 0,0 0 0 0 0,0 1 0 0 0,0-1-1 0 0,0 0 1 0 0,0 0 0 0 0,1 0 0 0 0,-1 0-1 0 0,0 0 1 0 0,0 0 0 0 0,0 0 0 0 0,0 0 0 0 0,0 0-1 0 0,0-1 1 0 0,0 1 0 0 0,0 0 0 0 0,1 0-1 0 0,-1 0 1 0 0,0 0 0 0 0,0 0 0 0 0,0 0-1 0 0,0 0 1 0 0,0 0 0 0 0,0 0 0 0 0,0 0 0 0 0,0 0-1 0 0,0 0 1 0 0,0 0 0 0 0,0 0 0 0 0,1 0-1 0 0,-1 0 1 0 0,0-1 0 0 0,0 1 0 0 0,0 0 0 0 0,0 0-1 0 0,0 0 1 0 0,0 0 0 0 0,0 0 0 0 0,0 0-1 0 0,0 0 1 0 0,0 0 0 0 0,0 0 0 0 0,0-1 0 0 0,0 1-1 0 0,0 0 1 0 0,0 0 0 0 0,0 0 0 0 0,0 0-1 0 0,0 0 1 0 0,0 0 0 0 0,-4-8-1397 0 0,1 2-108 0 0,4 5 1344 0 0,-1 1-1 0 0,0-1 0 0 0,0 1 0 0 0,0-1 0 0 0,1 1 0 0 0,-1-1 1 0 0,0 1-1 0 0,1-1 0 0 0,-1 0 0 0 0,0 1 0 0 0,1 0 1 0 0,-1-1-1 0 0,1 1 0 0 0,-1-1 0 0 0,1 1 0 0 0,-1-1 1 0 0,1 1-1 0 0,-1 0 0 0 0,1-1 0 0 0,-1 1 0 0 0,2 0 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29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7226 0 0,'-2'1'662'0'0,"1"0"1"0"0,0 1-1 0 0,-1-1 1 0 0,1 1-1 0 0,0 0 1 0 0,0-1-1 0 0,0 1 1 0 0,0 0-1 0 0,0-1 1 0 0,1 1-1 0 0,-1 0 1 0 0,0 0-1 0 0,1 0 1 0 0,0 0-1 0 0,-1 0 1 0 0,1 0-1 0 0,0 0 1 0 0,0 0-1 0 0,0 3 1 0 0,0-3-347 0 0,1 1-1 0 0,0-1 1 0 0,0 1 0 0 0,-1-1 0 0 0,1 1-1 0 0,1-1 1 0 0,-1 0 0 0 0,0 1-1 0 0,1-1 1 0 0,-1 0 0 0 0,1 0 0 0 0,-1 0-1 0 0,4 2 1 0 0,-3-1-498 0 0,0-1 0 0 0,1 0 0 0 0,-1 0 0 0 0,1 0 0 0 0,0 0 1 0 0,0 0-1 0 0,0-1 0 0 0,0 1 0 0 0,0-1 0 0 0,0 0 0 0 0,0 0 0 0 0,0 0 0 0 0,0 0 0 0 0,0-1 0 0 0,1 1 0 0 0,-1-1 0 0 0,0 0 0 0 0,1 0 0 0 0,-1 0 0 0 0,0 0 1 0 0,0 0-1 0 0,1-1 0 0 0,5-1 0 0 0,14-11-7021 0 0,-6 9-259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29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93 16171 0 0,'-2'0'455'0'0,"0"1"-1"0"0,0 0 1 0 0,0-1-1 0 0,0 1 0 0 0,1 0 1 0 0,-1 0-1 0 0,0 0 0 0 0,1 0 1 0 0,-1 1-1 0 0,1-1 0 0 0,-1 0 1 0 0,1 1-1 0 0,-1-1 0 0 0,1 1 1 0 0,0-1-1 0 0,0 1 0 0 0,0-1 1 0 0,-1 4-1 0 0,1-4-346 0 0,1 1-1 0 0,0-1 1 0 0,0 1-1 0 0,-1-1 0 0 0,1 1 1 0 0,0-1-1 0 0,1 1 1 0 0,-1-1-1 0 0,0 1 1 0 0,0-1-1 0 0,1 1 1 0 0,-1-1-1 0 0,1 1 1 0 0,-1-1-1 0 0,1 1 1 0 0,-1-1-1 0 0,1 0 1 0 0,1 3-1 0 0,1 0-156 0 0,0-1-1 0 0,0 1 1 0 0,1-1-1 0 0,-1 1 1 0 0,1-1-1 0 0,0 0 1 0 0,0 0-1 0 0,0 0 1 0 0,0-1-1 0 0,0 0 1 0 0,0 0 0 0 0,1 0-1 0 0,8 3 1 0 0,-10-4 7 0 0,1-1 0 0 0,0 1 0 0 0,-1-1 0 0 0,1 0 0 0 0,0 0 1 0 0,0 0-1 0 0,-1-1 0 0 0,1 1 0 0 0,0-1 0 0 0,0 0 1 0 0,-1 0-1 0 0,1 0 0 0 0,-1-1 0 0 0,1 1 0 0 0,-1-1 0 0 0,0 0 1 0 0,1 0-1 0 0,-1 0 0 0 0,0 0 0 0 0,0 0 0 0 0,0-1 1 0 0,-1 1-1 0 0,1-1 0 0 0,-1 0 0 0 0,1 0 0 0 0,-1 0 0 0 0,0 0 1 0 0,0 0-1 0 0,0 0 0 0 0,0-1 0 0 0,1-5 0 0 0,-1 5 50 0 0,0-1 0 0 0,-1 1-1 0 0,1 0 1 0 0,-1-1-1 0 0,0 0 1 0 0,0 1 0 0 0,-1-1-1 0 0,1 0 1 0 0,-1 1 0 0 0,0-1-1 0 0,-1 0 1 0 0,1 1-1 0 0,-1-1 1 0 0,0 1 0 0 0,0-1-1 0 0,0 0 1 0 0,0 1-1 0 0,-1 0 1 0 0,0-1 0 0 0,0 1-1 0 0,0 0 1 0 0,-1 0 0 0 0,1 0-1 0 0,-1 0 1 0 0,-4-4-1 0 0,6 6-2 0 0,-1 1 0 0 0,0 0 1 0 0,1-1-1 0 0,-1 1 0 0 0,0 0 0 0 0,0 0 0 0 0,0 0 0 0 0,0 0 0 0 0,1 1 0 0 0,-1-1 0 0 0,0 0 0 0 0,0 1 0 0 0,-1-1 0 0 0,1 1 0 0 0,0 0 1 0 0,0 0-1 0 0,0 0 0 0 0,0 0 0 0 0,-3 0 0 0 0,1 1-30 0 0,0 0 1 0 0,1 0-1 0 0,-1 0 0 0 0,0 1 1 0 0,0 0-1 0 0,1-1 1 0 0,-1 1-1 0 0,1 0 1 0 0,-6 5-1 0 0,3-3-318 0 0,1 1-1 0 0,-1 0 1 0 0,1 1-1 0 0,0-1 1 0 0,0 1-1 0 0,1 0 1 0 0,0 0-1 0 0,0 0 1 0 0,0 1 0 0 0,-4 11-1 0 0,4-5-599 0 0,1 1 0 0 0,1 0-1 0 0,-1 20 1 0 0,2-26 1213 0 0,1-1 0 0 0,1 0-1 0 0,-1 1 1 0 0,4 11 0 0 0,-4-17-96 0 0,1-1 1 0 0,0 0-1 0 0,0 1 0 0 0,0-1 1 0 0,0 0-1 0 0,0 0 1 0 0,0 0-1 0 0,0 0 1 0 0,0 0-1 0 0,1 0 1 0 0,-1 0-1 0 0,0 0 0 0 0,1 0 1 0 0,-1 0-1 0 0,1-1 1 0 0,-1 1-1 0 0,0-1 1 0 0,1 1-1 0 0,0-1 0 0 0,-1 1 1 0 0,1-1-1 0 0,-1 0 1 0 0,1 0-1 0 0,-1 0 1 0 0,1 0-1 0 0,-1 0 1 0 0,3 0-1 0 0,50-6 1010 0 0,-46 5-976 0 0,6-1-212 0 0,-3 1 93 0 0,0 0 0 0 0,-1-1 1 0 0,17-6-1 0 0,-25 8-198 0 0,-1-1-1 0 0,1 1 1 0 0,0-1-1 0 0,-1 0 1 0 0,1 0 0 0 0,0 1-1 0 0,-1-1 1 0 0,1 0-1 0 0,-1-1 1 0 0,1 1 0 0 0,-1 0-1 0 0,0 0 1 0 0,0-1-1 0 0,1 1 1 0 0,-1 0 0 0 0,0-1-1 0 0,0 0 1 0 0,0 1-1 0 0,0-1 1 0 0,-1 1 0 0 0,1-1-1 0 0,0 0 1 0 0,-1 0-1 0 0,1 1 1 0 0,-1-1 0 0 0,0 0-1 0 0,1-2 1 0 0,-17 33 1669 0 0,14-19-1239 0 0,0 0-1 0 0,1 0 0 0 0,0 0 1 0 0,0 12-1 0 0,1-19-425 0 0,0 0 0 0 0,0 0-1 0 0,1 0 1 0 0,-1 0 0 0 0,1 0-1 0 0,-1 0 1 0 0,1 0 0 0 0,0 0 0 0 0,0 0-1 0 0,1 0 1 0 0,-1-1 0 0 0,1 1-1 0 0,-1 0 1 0 0,1-1 0 0 0,0 1-1 0 0,0-1 1 0 0,0 0 0 0 0,3 3-1 0 0,-4-4-197 0 0,-1-1-1 0 0,1 1 1 0 0,0-1-1 0 0,-1 0 1 0 0,1 0-1 0 0,0 1 1 0 0,0-1-1 0 0,-1 0 0 0 0,1 0 1 0 0,0 0-1 0 0,0 1 1 0 0,0-1-1 0 0,-1 0 1 0 0,1 0-1 0 0,0-1 1 0 0,0 1-1 0 0,0 0 1 0 0,-1 0-1 0 0,1 0 1 0 0,0 0-1 0 0,0-1 1 0 0,-1 1-1 0 0,1 0 0 0 0,0-1 1 0 0,0 1-1 0 0,-1 0 1 0 0,1-1-1 0 0,0 1 1 0 0,-1-1-1 0 0,1 1 1 0 0,-1-1-1 0 0,1 1 1 0 0,-1-1-1 0 0,1 0 1 0 0,-1 1-1 0 0,1-1 0 0 0,-1 0 1 0 0,1 1-1 0 0,-1-1 1 0 0,0 0-1 0 0,1 0 1 0 0,-1 1-1 0 0,0-1 1 0 0,0 0-1 0 0,0 0 1 0 0,0 1-1 0 0,1-2 1 0 0,2-10-5009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29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10354 0 0,'-3'0'14259'0'0,"2"13"-10821"0"0,2 14-3599 0 0,15 64 411 0 0,1-2-4705 0 0,-14-30-7761 0 0,-4-47 5324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3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11899 0 0,'1'-8'7511'0'0,"-1"8"-7344"0"0,0 0 0 0 0,1-1-1 0 0,-1 1 1 0 0,0 0 0 0 0,0 0 0 0 0,0 0 0 0 0,1 0 0 0 0,-1 0 0 0 0,0 0 0 0 0,0 0 0 0 0,0 0 0 0 0,1 0 0 0 0,-1 0 0 0 0,0 0-1 0 0,26 1 2024 0 0,28 10-2496 0 0,-51-10 336 0 0,0-1 0 0 0,0 1 1 0 0,-1 0-1 0 0,1 1 0 0 0,0-1 0 0 0,0 0 0 0 0,-1 1 0 0 0,1 0 1 0 0,0-1-1 0 0,-1 1 0 0 0,0 0 0 0 0,1 0 0 0 0,-1 1 0 0 0,0-1 1 0 0,3 4-1 0 0,-3-1-11 0 0,0 1 1 0 0,0-1-1 0 0,0 1 0 0 0,0-1 1 0 0,-1 1-1 0 0,0-1 0 0 0,1 10 1 0 0,-1-7-298 0 0,1 18-2497 0 0,-2-25 2349 0 0,0-1 1 0 0,0 1 0 0 0,0 0 0 0 0,0 0 0 0 0,0-1 0 0 0,0 1 0 0 0,-1 0 0 0 0,1-1 0 0 0,0 1 0 0 0,0 0 0 0 0,-1 0-1 0 0,1-1 1 0 0,0 1 0 0 0,-1-1 0 0 0,1 1 0 0 0,0 0 0 0 0,-1-1 0 0 0,1 1 0 0 0,-1-1 0 0 0,1 1 0 0 0,-1-1 0 0 0,1 1-1 0 0,-1-1 1 0 0,-1 1 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3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12691 0 0,'0'-5'2952'0'0,"2"1"-647"0"0,0 0-545 0 0,1 1-600 0 0,3 2-503 0 0,0 0-337 0 0,0 1-144 0 0,4 1-72 0 0,-1 0-64 0 0,3 1-56 0 0,0 0-208 0 0,0 1-320 0 0,0 2-433 0 0,-1-1-519 0 0,-3 0-408 0 0,-2 1-569 0 0,-1 0-688 0 0,5 5-3488 0 0</inkml:trace>
  <inkml:trace contextRef="#ctx0" brushRef="#br0" timeOffset="1">8 92 14387 0 0,'2'0'2329'0'0,"3"1"-545"0"0,0 0-232 0 0,3 2-431 0 0,1-2-513 0 0,1 0-360 0 0,2-1-152 0 0,0 0-56 0 0,3-1-184 0 0,-1 0-352 0 0,0-2-673 0 0,-1 1-855 0 0,-2-1-1193 0 0,-3-3-584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31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12835 0 0,'0'3'2648'0'0,"0"1"-599"0"0,-1 3-457 0 0,2 2-536 0 0,0-1-536 0 0,-1 2-328 0 0,1 1-104 0 0,-1 2-88 0 0,0-1-232 0 0,1 3-488 0 0,-2 0-688 0 0,1-1-865 0 0,-1 1-951 0 0,-4-6 31 0 0,2 4-2960 0 0</inkml:trace>
  <inkml:trace contextRef="#ctx0" brushRef="#br0" timeOffset="1">0 217 9914 0 0,'12'3'7869'0'0,"4"-3"-3854"0"0,35-9-3372 0 0,-34 5 90 0 0,-15 4-750 0 0,0-1-1 0 0,0 1 0 0 0,-1-1 0 0 0,1 1 1 0 0,0 0-1 0 0,0 0 0 0 0,-1 0 0 0 0,1 0 1 0 0,0 0-1 0 0,0 0 0 0 0,-1 0 1 0 0,1 1-1 0 0,0-1 0 0 0,-1 1 0 0 0,1-1 1 0 0,0 1-1 0 0,-1 0 0 0 0,1-1 0 0 0,-1 1 1 0 0,1 0-1 0 0,2 2 0 0 0,-4-2-34 0 0,0-1-1 0 0,1 1 1 0 0,-1-1 0 0 0,0 1-1 0 0,0 0 1 0 0,1-1 0 0 0,-1 1-1 0 0,0-1 1 0 0,0 1-1 0 0,0 0 1 0 0,0-1 0 0 0,0 1-1 0 0,0 0 1 0 0,0-1 0 0 0,0 1-1 0 0,0 0 1 0 0,0-1-1 0 0,0 1 1 0 0,-1-1 0 0 0,1 1-1 0 0,-1 1 1 0 0,-14 18-725 0 0,7-12 721 0 0,-1 2 213 0 0,27-11-238 0 0,30-14-6659 0 0,-42 12 5085 0 0,14-4-5408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31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31 17420 0 0,'0'0'201'0'0,"-1"-1"0"0"0,1 1 0 0 0,-1 0 0 0 0,1-1 1 0 0,-1 1-1 0 0,1-1 0 0 0,0 1 0 0 0,-1-1 0 0 0,1 1 1 0 0,0-1-1 0 0,-1 1 0 0 0,1-1 0 0 0,0 1 0 0 0,-1-1 0 0 0,1 1 1 0 0,0-1-1 0 0,0 0 0 0 0,0 1 0 0 0,0-1 0 0 0,0 1 1 0 0,0-1-1 0 0,0 0 0 0 0,0 1 0 0 0,0-1 0 0 0,0 1 0 0 0,0-1 1 0 0,0 0-1 0 0,0 1 0 0 0,1-2 0 0 0,-1 1-85 0 0,1 0-1 0 0,0 1 1 0 0,0-1 0 0 0,0 0-1 0 0,-1 0 1 0 0,1 1 0 0 0,0-1-1 0 0,0 0 1 0 0,0 1-1 0 0,0-1 1 0 0,1 1 0 0 0,-1 0-1 0 0,0-1 1 0 0,1 1 0 0 0,3-2-94 0 0,-1 2 0 0 0,0-1-1 0 0,1 0 1 0 0,-1 1 0 0 0,1 0 0 0 0,-1 0 0 0 0,8 1 0 0 0,-10-1-10 0 0,0 1-1 0 0,1 0 1 0 0,-1-1-1 0 0,0 1 1 0 0,0 0-1 0 0,0 0 1 0 0,0 0-1 0 0,0 1 1 0 0,0-1-1 0 0,0 0 1 0 0,0 1-1 0 0,0-1 1 0 0,0 1-1 0 0,-1 0 1 0 0,1 0-1 0 0,-1-1 1 0 0,1 1-1 0 0,-1 0 1 0 0,0 0-1 0 0,2 4 1 0 0,-2-3-6 0 0,-1 0 0 0 0,1 0 0 0 0,-1 0 0 0 0,1 0 0 0 0,-1 0 0 0 0,0 0 0 0 0,0 0 1 0 0,0 1-1 0 0,-1-1 0 0 0,1 0 0 0 0,-1 0 0 0 0,0 0 0 0 0,-1 4 0 0 0,-3 4-242 0 0,0 0 0 0 0,-1 0 0 0 0,0-1 0 0 0,0 0 0 0 0,-1 0 0 0 0,-14 15 0 0 0,21-24 193 0 0,-1-1-1 0 0,0 1 1 0 0,1-1 0 0 0,-1 1 0 0 0,1-1-1 0 0,-1 1 1 0 0,1 0 0 0 0,-1-1 0 0 0,1 1-1 0 0,-1 0 1 0 0,1 0 0 0 0,0-1 0 0 0,-1 1-1 0 0,1 0 1 0 0,0 0 0 0 0,0-1 0 0 0,0 1-1 0 0,-1 0 1 0 0,1 1 0 0 0,1-2 35 0 0,-1 1 1 0 0,0-1-1 0 0,0 0 1 0 0,1 1-1 0 0,-1-1 1 0 0,0 0-1 0 0,1 0 0 0 0,-1 1 1 0 0,1-1-1 0 0,-1 0 1 0 0,0 0-1 0 0,1 0 1 0 0,-1 1-1 0 0,1-1 0 0 0,-1 0 1 0 0,0 0-1 0 0,1 0 1 0 0,-1 0-1 0 0,1 0 1 0 0,-1 0-1 0 0,1 0 1 0 0,-1 0-1 0 0,0 0 0 0 0,2 0 1 0 0,39-7 377 0 0,-32 5-362 0 0,49-12-177 0 0,-21 1-5972 0 0,-41-2-685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3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16828 0 0,'5'0'2496'0'0,"0"0"-1200"0"0,1 0-263 0 0,0-1-209 0 0,1 0-264 0 0,-1-1-248 0 0,0 1-112 0 0,1-2-72 0 0,0 1-64 0 0,0 1-320 0 0,3 0-712 0 0,-1 0-1209 0 0,1 0-1575 0 0,-2-1-841 0 0</inkml:trace>
  <inkml:trace contextRef="#ctx0" brushRef="#br0" timeOffset="1">108 9 10474 0 0,'-11'-8'12675'0'0,"10"12"-11315"0"0,0 2-504 0 0,1 4-295 0 0,-1 1-233 0 0,0 2-120 0 0,1 2-112 0 0,-1 0-64 0 0,1 1-136 0 0,0 2-312 0 0,0 2-641 0 0,-1 0-1119 0 0,-2 1-1433 0 0,0-3-1616 0 0,-1 0-3353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3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89 13051 0 0,'4'4'1115'0'0,"0"0"1"0"0,0 0 0 0 0,0 0-1 0 0,1-1 1 0 0,7 6 0 0 0,-8-6-792 0 0,1-1 1 0 0,-1 0-1 0 0,1 0 0 0 0,-1 0 1 0 0,1-1-1 0 0,8 2 1 0 0,-9-2-305 0 0,-1-1 0 0 0,1 1 0 0 0,-1-1 0 0 0,1 0 0 0 0,-1-1 0 0 0,0 1 0 0 0,1-1 0 0 0,-1 1 0 0 0,1-1 0 0 0,-1 0 0 0 0,0 0 0 0 0,1 0 0 0 0,-1-1 0 0 0,0 1 0 0 0,0-1 0 0 0,0 0 0 0 0,0 0 0 0 0,0 0 0 0 0,-1 0 0 0 0,1 0 0 0 0,0-1 0 0 0,-1 1-1 0 0,3-4 1 0 0,-3 3-9 0 0,-1 1 0 0 0,1-1-1 0 0,0 0 1 0 0,-1 0 0 0 0,0 0-1 0 0,0 0 1 0 0,0 0 0 0 0,0 0-1 0 0,0-1 1 0 0,0 1 0 0 0,-1 0-1 0 0,0 0 1 0 0,1-1 0 0 0,-1 1-1 0 0,0 0 1 0 0,-1 0 0 0 0,1-1-1 0 0,-1 1 1 0 0,-1-6 0 0 0,1 7 48 0 0,1 0 1 0 0,-1 1 0 0 0,0-1-1 0 0,1 0 1 0 0,-1 0 0 0 0,0 1-1 0 0,0-1 1 0 0,-1 0 0 0 0,1 1-1 0 0,0-1 1 0 0,0 1 0 0 0,-1 0-1 0 0,1-1 1 0 0,-1 1 0 0 0,1 0-1 0 0,-1 0 1 0 0,1 0 0 0 0,-1 0-1 0 0,0 0 1 0 0,0 0 0 0 0,1 0-1 0 0,-1 1 1 0 0,0-1 0 0 0,0 1 0 0 0,0-1-1 0 0,0 1 1 0 0,0 0 0 0 0,0 0-1 0 0,0 0 1 0 0,1 0 0 0 0,-1 0-1 0 0,0 0 1 0 0,0 0 0 0 0,-2 1-1 0 0,-3 1 52 0 0,-1 0 0 0 0,1 0 0 0 0,0 1 0 0 0,0 0 0 0 0,0 0 0 0 0,1 1 0 0 0,-1 0 0 0 0,1 0 0 0 0,0 1 0 0 0,-10 8 0 0 0,12-8-577 0 0,0-1-1 0 0,0 1 1 0 0,0 0 0 0 0,0 0 0 0 0,1 0 0 0 0,0 0 0 0 0,0 1 0 0 0,-3 7 0 0 0,-2 0-5814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53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208 133 4041 0 0,'-25'-11'9837'0'0,"-3"6"-3498"0"0,-4 9-2274 0 0,29-2-3941 0 0,-1-1 0 0 0,1 0 1 0 0,0 1-1 0 0,0-1 0 0 0,0 1 0 0 0,0 0 0 0 0,0 0 0 0 0,1 0 1 0 0,-1 1-1 0 0,1-1 0 0 0,-1 1 0 0 0,-2 3 0 0 0,-9 16 294 0 0,1 1-1 0 0,1 0 0 0 0,1 1 1 0 0,-14 43-1 0 0,24-61-402 0 0,-1-1 0 0 0,1 1 0 0 0,-1 0-1 0 0,2-1 1 0 0,-1 1 0 0 0,1 0 0 0 0,-1 0-1 0 0,2 0 1 0 0,-1-1 0 0 0,1 1 0 0 0,-1 0-1 0 0,2 0 1 0 0,-1-1 0 0 0,1 1 0 0 0,-1-1 0 0 0,1 1-1 0 0,1-1 1 0 0,5 10 0 0 0,-2-7-29 0 0,1 1-1 0 0,0-2 1 0 0,0 1 0 0 0,0-1-1 0 0,1 0 1 0 0,0 0 0 0 0,1-1-1 0 0,-1 0 1 0 0,17 8 0 0 0,-13-8 8 0 0,1 0 1 0 0,-1-1 0 0 0,1 0 0 0 0,0-1 0 0 0,0 0 0 0 0,1-1-1 0 0,-1 0 1 0 0,1-2 0 0 0,-1 1 0 0 0,1-2 0 0 0,20 0-1 0 0,-27-1-1 0 0,0 0 0 0 0,0-1-1 0 0,0 1 1 0 0,0-1 0 0 0,0-1 0 0 0,-1 1-1 0 0,1-1 1 0 0,-1 0 0 0 0,0-1-1 0 0,0 0 1 0 0,0 0 0 0 0,0 0 0 0 0,-1 0-1 0 0,1-1 1 0 0,-1 0 0 0 0,0 0-1 0 0,-1 0 1 0 0,1-1 0 0 0,-1 0-1 0 0,0 0 1 0 0,0 0 0 0 0,-1 0 0 0 0,5-13-1 0 0,-3 4-3 0 0,0 0 0 0 0,-2 0 0 0 0,0 0 0 0 0,0-1 0 0 0,-2 1 0 0 0,0-1-1 0 0,-1 1 1 0 0,0-1 0 0 0,-1 0 0 0 0,-1 1 0 0 0,0-1 0 0 0,-1 1 0 0 0,-1 0 0 0 0,-1 0-1 0 0,-10-25 1 0 0,11 29 26 0 0,-1 1 0 0 0,0 0 0 0 0,-1 0 0 0 0,0 0 0 0 0,-1 1 0 0 0,0-1-1 0 0,0 2 1 0 0,0-1 0 0 0,-2 1 0 0 0,1 0 0 0 0,-1 1 0 0 0,0 0 0 0 0,0 0 0 0 0,-1 1-1 0 0,1 0 1 0 0,-1 1 0 0 0,-1 0 0 0 0,1 0 0 0 0,-1 1 0 0 0,0 1 0 0 0,0 0-1 0 0,-12-2 1 0 0,16 5 24 0 0,1 0 1 0 0,-1 0-1 0 0,0 1 0 0 0,1-1 0 0 0,-1 2 0 0 0,1-1 0 0 0,0 1 1 0 0,-1 0-1 0 0,1 0 0 0 0,0 0 0 0 0,0 1 0 0 0,0 0 0 0 0,0 0 1 0 0,1 1-1 0 0,-1 0 0 0 0,1 0 0 0 0,0 0 0 0 0,0 0 0 0 0,0 1 1 0 0,1 0-1 0 0,0 0 0 0 0,-7 9 0 0 0,8-9-258 0 0,0 0 0 0 0,0 1 0 0 0,1-1 0 0 0,-1 0 1 0 0,1 1-1 0 0,0 0 0 0 0,1-1 0 0 0,-1 1 0 0 0,1 0 0 0 0,0 0 0 0 0,0 8 0 0 0,1-9-499 0 0,1-1-1 0 0,-1 1 1 0 0,1 0-1 0 0,0 0 1 0 0,0 0-1 0 0,1-1 1 0 0,-1 1 0 0 0,1-1-1 0 0,0 1 1 0 0,0-1-1 0 0,0 0 1 0 0,1 1-1 0 0,0-1 1 0 0,0-1-1 0 0,3 5 1 0 0,8 6-7699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5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 5729 0 0,'-2'-20'8258'0'0,"5"32"-1780"0"0,2 14-2586 0 0,-1-5-3396 0 0,39 339 2621 0 0,-42-344-3428 0 0,1 0 0 0 0,1 1 0 0 0,0-1 0 0 0,9 26 0 0 0,-12-42 289 0 0,0 0 1 0 0,0 0-1 0 0,0 0 1 0 0,0 0-1 0 0,0 0 1 0 0,0 1-1 0 0,0-1 0 0 0,0 0 1 0 0,0 0-1 0 0,0 0 1 0 0,0 0-1 0 0,0 0 0 0 0,0 0 1 0 0,0 0-1 0 0,1 0 1 0 0,-1 0-1 0 0,0 1 1 0 0,0-1-1 0 0,0 0 0 0 0,0 0 1 0 0,0 0-1 0 0,0 0 1 0 0,0 0-1 0 0,0 0 1 0 0,0 0-1 0 0,0 0 0 0 0,0 0 1 0 0,1 0-1 0 0,-1 0 1 0 0,0 0-1 0 0,0 0 1 0 0,0 0-1 0 0,0 0 0 0 0,0 0 1 0 0,0 0-1 0 0,0 0 1 0 0,0 0-1 0 0,1 0 0 0 0,-1 0 1 0 0,0 0-1 0 0,0 0 1 0 0,0 0-1 0 0,0 0 1 0 0,0 0-1 0 0,0 0 0 0 0,0 0 1 0 0,0 0-1 0 0,1 0 1 0 0,-1 0-1 0 0,0 0 1 0 0,0 0-1 0 0,0 0 0 0 0,0 0 1 0 0,0 0-1 0 0,0 0 1 0 0,0-1-1 0 0,5-7-537 0 0,0-12 200 0 0,-2-2 211 0 0,1-11 42 0 0,9-39 0 0 0,-10 63 127 0 0,-1 1-1 0 0,1-1 1 0 0,1 1 0 0 0,-1-1 0 0 0,1 1-1 0 0,1 0 1 0 0,-1 1 0 0 0,2-1 0 0 0,7-9-1 0 0,-11 15-2 0 0,1-1-1 0 0,-1 1 0 0 0,1 0 0 0 0,-1 0 0 0 0,1 0 1 0 0,0 1-1 0 0,0-1 0 0 0,0 1 0 0 0,-1-1 0 0 0,2 1 1 0 0,-1 0-1 0 0,0 0 0 0 0,0 0 0 0 0,5 0 0 0 0,1 1 95 0 0,-1 0-1 0 0,1 0 1 0 0,17 3-1 0 0,-18-1-751 0 0,1-1 1 0 0,-1-1-1 0 0,1 1 0 0 0,15-2 0 0 0,-23 1 129 0 0,0 0 0 0 0,0-1 0 0 0,0 1 0 0 0,0 0 0 0 0,0 0 0 0 0,-1-1 0 0 0,1 1 0 0 0,0-1-1 0 0,0 1 1 0 0,0-1 0 0 0,0 1 0 0 0,0-1 0 0 0,-1 1 0 0 0,1-1 0 0 0,0 0 0 0 0,1-1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54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29 8682 0 0,'-11'8'7732'0'0,"39"-21"-5449"0"0,-22 9-2130 0 0,0 1-1 0 0,1 0 1 0 0,-1 0-1 0 0,1 1 1 0 0,0 0-1 0 0,-1 0 1 0 0,1 0-1 0 0,0 1 1 0 0,0 0-1 0 0,0 1 0 0 0,0-1 1 0 0,8 2-1 0 0,4 1-25 0 0,0 1 0 0 0,37 11-1 0 0,22 3-202 0 0,-56-16-1890 0 0,-10-7-5402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54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29 228 6305 0 0,'-19'-4'5980'0'0,"19"4"-5770"0"0,-1 0 0 0 0,1 0 0 0 0,-1 0 0 0 0,1 0 0 0 0,-1-1 0 0 0,1 1 0 0 0,0 0 1 0 0,-1 0-1 0 0,1 0 0 0 0,-1-1 0 0 0,1 1 0 0 0,0 0 0 0 0,-1 0 0 0 0,1-1 0 0 0,0 1 0 0 0,-1 0 0 0 0,1-1 0 0 0,0 1 0 0 0,-1 0 0 0 0,1-1 0 0 0,0 1 0 0 0,0-1 0 0 0,-1 1 0 0 0,1 0 0 0 0,0-1 0 0 0,0 1 0 0 0,0-1 0 0 0,0 1 0 0 0,0-1 0 0 0,0 1 0 0 0,0 0 0 0 0,0-1 0 0 0,-1 1 0 0 0,2-1 0 0 0,-1 1 0 0 0,0-1 0 0 0,0 1 0 0 0,0-1 0 0 0,3 0 153 0 0,0 1-1 0 0,0 0 0 0 0,0 0 1 0 0,-1 0-1 0 0,1 1 0 0 0,0-1 1 0 0,0 1-1 0 0,0-1 0 0 0,5 3 1 0 0,-4-2-127 0 0,4 1-139 0 0,0 0-1 0 0,0-1 1 0 0,1 0 0 0 0,-1 0-1 0 0,0 0 1 0 0,15-2 0 0 0,-20 0-95 0 0,-1 1 0 0 0,1-1 0 0 0,-1 0 0 0 0,0 0 0 0 0,1 0-1 0 0,-1 0 1 0 0,0 0 0 0 0,0 0 0 0 0,0-1 0 0 0,0 1 0 0 0,0-1 0 0 0,0 1 0 0 0,0-1 0 0 0,0 0 0 0 0,0 0 0 0 0,-1 0 0 0 0,1 0-1 0 0,-1 0 1 0 0,0 0 0 0 0,1 0 0 0 0,-1 0 0 0 0,0 0 0 0 0,0-1 0 0 0,-1 1 0 0 0,1-1 0 0 0,0 1 0 0 0,0-4 0 0 0,1-7-47 0 0,0-1 0 0 0,0 1 0 0 0,-2-1 0 0 0,1 0 0 0 0,-2 1 0 0 0,0-1 0 0 0,-3-15 0 0 0,2 21-774 0 0,0 0 0 0 0,0 0 0 0 0,-1 0 0 0 0,-4-8 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54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57 13555 0 0,'-1'1'384'0'0,"-1"1"0"0"0,1 0 1 0 0,0 0-1 0 0,0 0 0 0 0,-1 0 1 0 0,1 0-1 0 0,1 0 0 0 0,-1 1 1 0 0,0-1-1 0 0,0 0 0 0 0,1 0 0 0 0,0 1 1 0 0,-1-1-1 0 0,1 0 0 0 0,0 1 1 0 0,0-1-1 0 0,0 0 0 0 0,0 1 0 0 0,0-1 1 0 0,1 0-1 0 0,-1 1 0 0 0,1-1 1 0 0,0 0-1 0 0,1 4 0 0 0,0-2-271 0 0,0-1 0 0 0,1 1 0 0 0,-1-1-1 0 0,1 1 1 0 0,-1-1 0 0 0,1 0 0 0 0,0 0 0 0 0,0 0-1 0 0,1-1 1 0 0,-1 1 0 0 0,1-1 0 0 0,-1 1-1 0 0,5 1 1 0 0,-5-3-209 0 0,1 1 0 0 0,-1 0 0 0 0,1-1-1 0 0,-1 0 1 0 0,1 0 0 0 0,0 0 0 0 0,-1-1-1 0 0,1 1 1 0 0,0-1 0 0 0,-1 0 0 0 0,1 0-1 0 0,0 0 1 0 0,0 0 0 0 0,5-2 0 0 0,-7 2 116 0 0,0-1 0 0 0,0 0 0 0 0,0 0 0 0 0,0 0 0 0 0,0 0 0 0 0,0 0 0 0 0,0 0 0 0 0,-1-1 0 0 0,1 1-1 0 0,0-1 1 0 0,-1 1 0 0 0,1-1 0 0 0,-1 0 0 0 0,1 0 0 0 0,-1 1 0 0 0,0-1 0 0 0,0 0 0 0 0,0 0 0 0 0,0 0 0 0 0,0 0 0 0 0,0 0 0 0 0,-1 0 0 0 0,1-1 0 0 0,-1 1 0 0 0,1 0 0 0 0,-1-3 0 0 0,1-1-11 0 0,-1-1 0 0 0,0 0 0 0 0,0 1 0 0 0,-1-1-1 0 0,0 0 1 0 0,0 1 0 0 0,-1-1 0 0 0,1 0 0 0 0,-1 1 0 0 0,-1 0 0 0 0,1 0 0 0 0,-6-9-1 0 0,7 13-72 0 0,0 0-1 0 0,0 1 0 0 0,0-1 0 0 0,0 0 0 0 0,0 1 0 0 0,0-1 0 0 0,-1 1 1 0 0,1-1-1 0 0,-1 1 0 0 0,1-1 0 0 0,-1 1 0 0 0,0 0 0 0 0,1 0 1 0 0,-1 0-1 0 0,0 0 0 0 0,0 0 0 0 0,0 0 0 0 0,0 1 0 0 0,0-1 0 0 0,0 1 1 0 0,0-1-1 0 0,0 1 0 0 0,0 0 0 0 0,0 0 0 0 0,0-1 0 0 0,0 1 1 0 0,0 1-1 0 0,0-1 0 0 0,0 0 0 0 0,0 0 0 0 0,0 1 0 0 0,0-1 0 0 0,0 1 1 0 0,0 0-1 0 0,0 0 0 0 0,1-1 0 0 0,-1 1 0 0 0,0 0 0 0 0,0 1 1 0 0,1-1-1 0 0,-1 0 0 0 0,0 0 0 0 0,-1 3 0 0 0,-5 3-1237 0 0,1 0 0 0 0,0 1 1 0 0,0 0-1 0 0,0 0 0 0 0,1 1 0 0 0,1 0 0 0 0,0 0 0 0 0,0 0 0 0 0,0 0 1 0 0,-5 20-1 0 0,4-3-2772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55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3945 0 0,'0'15'1059'0'0,"0"-11"-558"0"0,-1-1 1 0 0,2 1-1 0 0,-1 0 1 0 0,0-1-1 0 0,1 1 0 0 0,-1-1 1 0 0,3 7-1 0 0,6-3 6220 0 0,6-7-3565 0 0,17-8-1288 0 0,-29 7-1358 0 0,138-36 641 0 0,-150 87-407 0 0,9-41-726 0 0,1-1 0 0 0,0 0 0 0 0,0 0-1 0 0,5 13 1 0 0,6 5-2641 0 0,4-8-5923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55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12635 0 0,'-8'39'8194'0'0,"2"1"-3788"0"0,1 9-2804 0 0,-1 25-3370 0 0,1 2-159 0 0,6-91-3322 0 0,6-20 4355 0 0,-7 33 936 0 0,1 0 0 0 0,-1 0 1 0 0,1 1-1 0 0,0-1 0 0 0,-1 0 0 0 0,1 1 0 0 0,0-1 0 0 0,0 0 0 0 0,0 1 0 0 0,0-1 0 0 0,0 1 0 0 0,1-1 0 0 0,-1 1 0 0 0,0 0 0 0 0,1 0 0 0 0,-1-1 0 0 0,1 1 0 0 0,-1 0 0 0 0,1 0 0 0 0,-1 1 0 0 0,1-1 0 0 0,0 0 0 0 0,0 0 0 0 0,-1 1 0 0 0,1-1 0 0 0,0 1 0 0 0,0-1 0 0 0,0 1 0 0 0,0 0 0 0 0,-1 0 0 0 0,1 0 0 0 0,0 0 0 0 0,0 0 0 0 0,0 0 0 0 0,0 0 1 0 0,-1 1-1 0 0,1-1 0 0 0,0 1 0 0 0,0-1 0 0 0,0 1 0 0 0,-1 0 0 0 0,3 1 0 0 0,22 15 328 0 0,-1 4-4155 0 0,-3-1-5400 0 0</inkml:trace>
  <inkml:trace contextRef="#ctx0" brushRef="#br0" timeOffset="0.05">53 112 12347 0 0,'7'1'2312'0'0,"3"1"-1096"0"0,1 0-159 0 0,2 0-145 0 0,-3 0-328 0 0,1 0-320 0 0,-1 1-144 0 0,-1-1-88 0 0,0 0-128 0 0,1 0-432 0 0,-3-2-912 0 0,0 1-1025 0 0,-2-4-872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5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7906 0 0,'-1'1'8696'0'0,"0"6"-3988"0"0,-1 34-2102 0 0,2-37-2575 0 0,-1 87-64 0 0,-4-31-5701 0 0,5-59 5237 0 0,0 0-1 0 0,0 0 1 0 0,0 1 0 0 0,0-1 0 0 0,-1 0-1 0 0,1 0 1 0 0,0 0 0 0 0,-1 0-1 0 0,1 0 1 0 0,-1 1 0 0 0,0-1 0 0 0,1 0-1 0 0,-1 0 1 0 0,0 0 0 0 0,-1 1 0 0 0</inkml:trace>
  <inkml:trace contextRef="#ctx0" brushRef="#br0" timeOffset="1">5 247 10058 0 0,'-2'7'2577'0'0,"0"1"-729"0"0,1 2-152 0 0,2 1-199 0 0,3-1-377 0 0,2 1-336 0 0,0-2-288 0 0,2-2-200 0 0,1-2-160 0 0,0-3-112 0 0,2-1-72 0 0,1-3-272 0 0,1 0-592 0 0,1-4-1128 0 0,0-1-1761 0 0,1-2-4145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56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20492 0 0,'29'52'7378'0'0,"-6"8"-4289"0"0,-5 15-3744 0 0,-15-52-1537 0 0,0-1 0 0 0,-2 44 0 0 0,-1-65 1840 0 0,-1 7-3678 0 0</inkml:trace>
  <inkml:trace contextRef="#ctx0" brushRef="#br0" timeOffset="0.02">1 225 18532 0 0,'21'61'7050'0'0,"-16"-50"-6668"0"0,0 0 0 0 0,0 0 0 0 0,1 0-1 0 0,1-1 1 0 0,0 0 0 0 0,9 10 0 0 0,-15-19-372 0 0,0 0 0 0 0,0 0 0 0 0,0 0 0 0 0,0 0 0 0 0,0 0 0 0 0,0-1 0 0 0,0 1 0 0 0,0 0 0 0 0,0-1 0 0 0,1 1 0 0 0,-1-1 0 0 0,0 1 0 0 0,0-1 0 0 0,1 0 0 0 0,-1 1 0 0 0,0-1 0 0 0,0 0 0 0 0,1 0 0 0 0,-1 0 0 0 0,0 0 0 0 0,1 0 0 0 0,-1 0 0 0 0,0 0 0 0 0,0-1 0 0 0,2 1 0 0 0,0-2 0 0 0,0 1 0 0 0,-1 0 0 0 0,1-1 0 0 0,0 0 0 0 0,-1 0 0 0 0,1 0 0 0 0,-1 0 0 0 0,0 0 0 0 0,0 0 0 0 0,3-4 0 0 0,3-5 21 0 0,0-1-1 0 0,0 0 1 0 0,8-20-1 0 0,-7 11-45 0 0,-7 14-62 0 0,0 1-1 0 0,1-1 1 0 0,0 1-1 0 0,0 0 0 0 0,0 0 1 0 0,1 0-1 0 0,0 0 1 0 0,0 1-1 0 0,6-6 1 0 0,-10 11-14 0 0,0-1 0 0 0,1 1 1 0 0,-1 0-1 0 0,0 0 1 0 0,0 0-1 0 0,0 0 0 0 0,1 0 1 0 0,-1-1-1 0 0,0 1 0 0 0,0 0 1 0 0,1 0-1 0 0,-1 0 1 0 0,0 0-1 0 0,0 0 0 0 0,1 0 1 0 0,-1 0-1 0 0,0 0 1 0 0,1 0-1 0 0,-1 0 0 0 0,0 0 1 0 0,0 0-1 0 0,1 0 0 0 0,-1 0 1 0 0,0 0-1 0 0,0 0 1 0 0,1 1-1 0 0,-1-1 0 0 0,0 0 1 0 0,0 0-1 0 0,1 0 0 0 0,-1 0 1 0 0,0 0-1 0 0,0 0 1 0 0,0 1-1 0 0,1-1 0 0 0,-1 0 1 0 0,0 0-1 0 0,0 0 1 0 0,0 1-1 0 0,0-1 0 0 0,1 0 1 0 0,-1 0-1 0 0,0 1 0 0 0,0-1 1 0 0,0 0-1 0 0,0 0 1 0 0,0 1-1 0 0,0-1 0 0 0,0 0 1 0 0,3 16-8969 0 0,-3-4 469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2:56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19532 0 0,'4'-8'2353'0'0,"0"-1"-561"0"0,2 1-304 0 0,-1 2-351 0 0,-1 1-329 0 0,0 3-312 0 0,-2 1-160 0 0,0 1-96 0 0,-1 1-104 0 0,2 0-48 0 0,-2 1-136 0 0,0 3-272 0 0,0 0-592 0 0,0 2-993 0 0,0 2-1655 0 0,-1-1-2354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4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91 12659 0 0,'-3'-2'779'0'0,"-1"-3"79"0"0,0 1-1 0 0,0-1 0 0 0,0 0 1 0 0,0 1-1 0 0,1-2 0 0 0,-1 1 1 0 0,1 0-1 0 0,1-1 0 0 0,-1 1 1 0 0,1-1-1 0 0,-3-9 0 0 0,6 14-813 0 0,-1 0 0 0 0,0 0 0 0 0,0 1 0 0 0,1-1 0 0 0,-1 0 0 0 0,0 0 0 0 0,1 0 0 0 0,-1 0 0 0 0,1 1 0 0 0,-1-1 0 0 0,1 0 0 0 0,-1 0 0 0 0,1 1 0 0 0,0-1 0 0 0,-1 0 0 0 0,1 1 0 0 0,0-1 0 0 0,-1 1 0 0 0,1-1 0 0 0,0 1 0 0 0,0-1 0 0 0,0 1 0 0 0,-1 0 0 0 0,1-1 0 0 0,0 1 0 0 0,0 0-1 0 0,0 0 1 0 0,0-1 0 0 0,0 1 0 0 0,0 0 0 0 0,0 0 0 0 0,0 0 0 0 0,0 0 0 0 0,-1 0 0 0 0,1 0 0 0 0,0 1 0 0 0,0-1 0 0 0,2 1 0 0 0,37 5 305 0 0,-30-4-299 0 0,-1 0 1 0 0,0 1-1 0 0,0 0 1 0 0,0 1 0 0 0,-1 0-1 0 0,1 0 1 0 0,-1 1 0 0 0,8 6-1 0 0,-13-9-19 0 0,-1 0 0 0 0,0 0-1 0 0,0 0 1 0 0,0 1 0 0 0,0-1 0 0 0,0 1-1 0 0,0-1 1 0 0,-1 1 0 0 0,1 0 0 0 0,-1-1-1 0 0,0 1 1 0 0,0 0 0 0 0,0 0-1 0 0,0 0 1 0 0,0 0 0 0 0,0 0 0 0 0,-1 0-1 0 0,0 0 1 0 0,1 0 0 0 0,-1 0 0 0 0,0 0-1 0 0,-1 0 1 0 0,1 1 0 0 0,-1-1 0 0 0,1 0-1 0 0,-1 0 1 0 0,0 0 0 0 0,-1 3-1 0 0,-1 0-1 0 0,1 0-1 0 0,-1 0 0 0 0,0-1 0 0 0,-1 1 0 0 0,1-1 0 0 0,-1 0 0 0 0,0 0 0 0 0,0 0 0 0 0,-1 0 0 0 0,-4 3 0 0 0,-7 5-1 0 0,-31 18 0 0 0,46-31-29 0 0,1 0-1 0 0,0 0 0 0 0,-1 0 1 0 0,1 1-1 0 0,0-1 0 0 0,0 0 1 0 0,-1 0-1 0 0,1 0 1 0 0,0 0-1 0 0,-1 0 0 0 0,1 0 1 0 0,0 1-1 0 0,0-1 0 0 0,-1 0 1 0 0,1 0-1 0 0,0 1 1 0 0,0-1-1 0 0,0 0 0 0 0,-1 0 1 0 0,1 0-1 0 0,0 1 0 0 0,0-1 1 0 0,0 0-1 0 0,0 1 1 0 0,0-1-1 0 0,-1 0 0 0 0,1 0 1 0 0,0 1-1 0 0,0-1 0 0 0,0 0 1 0 0,0 1-1 0 0,0-1 1 0 0,0 0-1 0 0,0 1 0 0 0,0-1 1 0 0,0 1-1 0 0,12 2-14 0 0,18-4 104 0 0,-30 1-85 0 0,41-4 32 0 0,8 0-223 0 0,78-16 0 0 0,-126 20 73 0 0,-1 0 0 0 0,0 0 1 0 0,0 0-1 0 0,1 0 0 0 0,-1 0 0 0 0,0 0 1 0 0,0 0-1 0 0,1 0 0 0 0,-1 0 0 0 0,0 0 1 0 0,0 0-1 0 0,1 0 0 0 0,-1 0 0 0 0,0 0 1 0 0,0-1-1 0 0,0 1 0 0 0,1 0 0 0 0,-1 0 1 0 0,0 0-1 0 0,0 0 0 0 0,0 0 0 0 0,1-1 1 0 0,-1 1-1 0 0,0 0 0 0 0,0 0 0 0 0,0 0 1 0 0,0-1-1 0 0,1 1 0 0 0,-1 0 0 0 0,0 0 1 0 0,0-1-1 0 0,0 1 0 0 0,0 0 0 0 0,0 0 1 0 0,0-1-1 0 0,0 1 0 0 0,0 0 0 0 0,0 0 1 0 0,0-1-1 0 0,0 1 0 0 0,0 0 0 0 0,0 0 1 0 0,0-1-1 0 0,0 1 0 0 0,0 0 0 0 0,0 0 1 0 0,0-1-1 0 0,0 1 0 0 0,0 0 0 0 0,0 0 1 0 0,-1-1-1 0 0,1 1 0 0 0,0 0 0 0 0,0 0 1 0 0,0 0-1 0 0,-1-1 0 0 0,-10-9-7653 0 0,10 10 7687 0 0,-10-8-7598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45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192 245 10506 0 0,'-3'0'698'0'0,"1"-1"1"0"0,0 1-1 0 0,-1 0 0 0 0,1 0 0 0 0,0 0 0 0 0,-1 0 0 0 0,1 1 1 0 0,0-1-1 0 0,-1 1 0 0 0,1-1 0 0 0,0 1 0 0 0,0 0 0 0 0,-1 0 1 0 0,1 0-1 0 0,0 0 0 0 0,-2 2 0 0 0,-1 1 26 0 0,0 0 0 0 0,1 1 0 0 0,0-1 0 0 0,0 1 0 0 0,-3 6 0 0 0,4-8-641 0 0,-1 3-13 0 0,0-1 0 0 0,1 1 1 0 0,0 0-1 0 0,0 0 1 0 0,0 0-1 0 0,0 0 0 0 0,1 1 1 0 0,0-1-1 0 0,1 0 0 0 0,-1 1 1 0 0,1 0-1 0 0,1-1 1 0 0,-1 1-1 0 0,1 0 0 0 0,0-1 1 0 0,1 1-1 0 0,-1 0 0 0 0,1-1 1 0 0,1 1-1 0 0,-1-1 1 0 0,1 1-1 0 0,0-1 0 0 0,1 0 1 0 0,-1 0-1 0 0,1 0 0 0 0,0 0 1 0 0,6 8-1 0 0,-2-4-75 0 0,1 0-1 0 0,0-1 0 0 0,1 0 1 0 0,-1-1-1 0 0,2 0 0 0 0,-1 0 1 0 0,1-1-1 0 0,0 0 0 0 0,0-1 1 0 0,1 0-1 0 0,0 0 0 0 0,0-2 1 0 0,1 1-1 0 0,15 3 0 0 0,-3-3-1 0 0,-1-1-1 0 0,1-1 0 0 0,0-1 0 0 0,0-1 0 0 0,0-1 0 0 0,0-1 0 0 0,0-1 1 0 0,0-2-1 0 0,40-10 0 0 0,-55 11-2 0 0,0-1 0 0 0,-1 0 1 0 0,1-1-1 0 0,-1 0 1 0 0,0 0-1 0 0,-1-1 0 0 0,1 0 1 0 0,-1 0-1 0 0,0 0 0 0 0,0-1 1 0 0,-1 0-1 0 0,0-1 0 0 0,-1 1 1 0 0,1-1-1 0 0,-1-1 0 0 0,-1 1 1 0 0,1 0-1 0 0,-1-1 1 0 0,-1 0-1 0 0,0 0 0 0 0,0 0 1 0 0,-1 0-1 0 0,2-12 0 0 0,-2 8 64 0 0,0 0-1 0 0,-1-1 0 0 0,-1 1 1 0 0,0 0-1 0 0,0-1 0 0 0,-1 1 0 0 0,-1-1 1 0 0,0 1-1 0 0,-1 0 0 0 0,-1 0 1 0 0,0 0-1 0 0,-1 1 0 0 0,0-1 1 0 0,0 1-1 0 0,-15-22 0 0 0,8 19 56 0 0,0 1-1 0 0,-1 1 1 0 0,-1 0-1 0 0,0 1 1 0 0,0 1-1 0 0,-1 0 1 0 0,-1 1-1 0 0,0 1 1 0 0,0 0-1 0 0,-28-10 1 0 0,26 12-75 0 0,0 0 1 0 0,-1 2-1 0 0,1 0 1 0 0,-1 1 0 0 0,-1 1-1 0 0,1 1 1 0 0,0 1-1 0 0,-1 0 1 0 0,1 2-1 0 0,-20 2 1 0 0,26 0-26 0 0,1 0 0 0 0,-1 1 1 0 0,1 1-1 0 0,-1 0 0 0 0,1 0 0 0 0,1 1 1 0 0,-1 1-1 0 0,1 0 0 0 0,0 1 0 0 0,1 0 1 0 0,-15 14-1 0 0,17-15-163 0 0,0 2 0 0 0,0-1 0 0 0,1 1-1 0 0,0 0 1 0 0,1 1 0 0 0,0 0 0 0 0,0 0 0 0 0,1 0 0 0 0,0 0-1 0 0,1 1 1 0 0,0 0 0 0 0,1 0 0 0 0,-3 17 0 0 0,5-24-329 0 0,1 0 0 0 0,0 1 1 0 0,0-1-1 0 0,1 1 0 0 0,-1-1 0 0 0,1 0 0 0 0,2 7 1 0 0,3 2-3718 0 0,3-2-4023 0 0,0-5 824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6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67 157 6217 0 0,'-16'-16'1878'0'0,"8"9"-167"0"0,0 0-1 0 0,1 0 1 0 0,0-1 0 0 0,1 0 0 0 0,-8-11 0 0 0,14 18-1541 0 0,0 0 1 0 0,0-1 0 0 0,-1 1-1 0 0,1 0 1 0 0,1-1-1 0 0,-1 1 1 0 0,0 0-1 0 0,0 0 1 0 0,0-1 0 0 0,1 1-1 0 0,-1 0 1 0 0,0 0-1 0 0,1-1 1 0 0,-1 1-1 0 0,1 0 1 0 0,0 0 0 0 0,-1 0-1 0 0,1 0 1 0 0,0 0-1 0 0,0 0 1 0 0,0 0-1 0 0,-1 0 1 0 0,1 0-1 0 0,0 0 1 0 0,0 1 0 0 0,0-1-1 0 0,1 0 1 0 0,-1 0-1 0 0,0 1 1 0 0,2-2-1 0 0,41-20 200 0 0,-41 21-116 0 0,10-5-84 0 0,1 1 1 0 0,-1 1-1 0 0,1 1 1 0 0,0 0-1 0 0,22-3 1 0 0,-27 6-104 0 0,0 0 1 0 0,-1 0-1 0 0,1 0 1 0 0,0 1-1 0 0,0 0 1 0 0,-1 1-1 0 0,1 0 1 0 0,-1 0-1 0 0,1 1 1 0 0,9 4-1 0 0,-15-5-29 0 0,0 0-1 0 0,-1 0 1 0 0,1 1-1 0 0,-1-1 1 0 0,1 0-1 0 0,-1 1 1 0 0,0-1-1 0 0,0 1 1 0 0,0 0-1 0 0,0 0 1 0 0,-1 0-1 0 0,1 0 1 0 0,-1 0-1 0 0,1 0 1 0 0,-1 0 0 0 0,0 1-1 0 0,0-1 1 0 0,-1 0-1 0 0,1 1 1 0 0,-1-1-1 0 0,1 4 1 0 0,0 12 46 0 0,-1 0 1 0 0,-3 30 0 0 0,1-23-71 0 0,1-4-162 0 0,-3 85 211 0 0,7-36-3102 0 0,0-62 198 0 0,5-27-9342 0 0,-5 2 6778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5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7394 0 0,'-4'1'515'0'0,"0"1"1"0"0,0 1-1 0 0,0-1 1 0 0,0 1-1 0 0,0-1 1 0 0,1 1 0 0 0,-1 0-1 0 0,1 1 1 0 0,0-1-1 0 0,0 0 1 0 0,0 1-1 0 0,0 0 1 0 0,1 0-1 0 0,-1-1 1 0 0,1 2 0 0 0,0-1-1 0 0,0 0 1 0 0,1 0-1 0 0,-1 1 1 0 0,0 5-1 0 0,1-7-477 0 0,0 0-1 0 0,1 0 0 0 0,0 1 1 0 0,0-1-1 0 0,0 0 0 0 0,0 0 0 0 0,0 0 1 0 0,1 0-1 0 0,0 0 0 0 0,-1 0 1 0 0,1 0-1 0 0,0 0 0 0 0,0-1 0 0 0,0 1 1 0 0,1 0-1 0 0,-1 0 0 0 0,1-1 1 0 0,0 1-1 0 0,-1-1 0 0 0,1 1 0 0 0,0-1 1 0 0,0 0-1 0 0,1 0 0 0 0,-1 0 0 0 0,0 0 1 0 0,1 0-1 0 0,-1 0 0 0 0,1-1 1 0 0,0 1-1 0 0,-1-1 0 0 0,5 2 0 0 0,-1 0-44 0 0,1-1-1 0 0,0 0 1 0 0,0 0-1 0 0,0-1 1 0 0,0 0-1 0 0,0 0 1 0 0,0 0-1 0 0,0-1 0 0 0,0 0 1 0 0,9-1-1 0 0,-14 1 32 0 0,-1-1 1 0 0,1 1-1 0 0,0-1 0 0 0,0 1 0 0 0,0-1 1 0 0,0 0-1 0 0,0 0 0 0 0,0 0 0 0 0,-1 0 0 0 0,1 0 1 0 0,0 0-1 0 0,-1 0 0 0 0,1 0 0 0 0,-1-1 0 0 0,1 1 1 0 0,-1-1-1 0 0,0 1 0 0 0,0-1 0 0 0,1 0 1 0 0,-1 1-1 0 0,0-1 0 0 0,0 0 0 0 0,-1 0 0 0 0,1 1 1 0 0,0-1-1 0 0,-1 0 0 0 0,1 0 0 0 0,-1 0 0 0 0,1 0 1 0 0,-1 0-1 0 0,0 0 0 0 0,0 0 0 0 0,0 0 1 0 0,0 0-1 0 0,0 0 0 0 0,0 0 0 0 0,-1 0 0 0 0,1 0 1 0 0,-1 0-1 0 0,0-3 0 0 0,-1 1 125 0 0,0-1-1 0 0,1 0 1 0 0,-2 1 0 0 0,1-1-1 0 0,0 1 1 0 0,-1 0 0 0 0,0 0-1 0 0,0 0 1 0 0,0 0-1 0 0,-1 0 1 0 0,1 0 0 0 0,-1 1-1 0 0,0 0 1 0 0,0 0 0 0 0,-7-5-1 0 0,8 6-119 0 0,0 0-1 0 0,0 1 1 0 0,0-1-1 0 0,0 1 0 0 0,0 0 1 0 0,0-1-1 0 0,0 1 1 0 0,-1 1-1 0 0,1-1 0 0 0,0 0 1 0 0,0 1-1 0 0,-1 0 1 0 0,1 0-1 0 0,0 0 1 0 0,-1 0-1 0 0,1 0 0 0 0,0 0 1 0 0,-1 1-1 0 0,1 0 1 0 0,0 0-1 0 0,0 0 0 0 0,0 0 1 0 0,0 0-1 0 0,-5 3 1 0 0,7-3-189 0 0,0 0 1 0 0,0 0-1 0 0,0 0 1 0 0,0 0-1 0 0,0 0 1 0 0,1 0-1 0 0,-1 1 1 0 0,0-1-1 0 0,1 0 1 0 0,-1 0-1 0 0,1 1 1 0 0,-1-1-1 0 0,1 1 1 0 0,-1-1-1 0 0,1 0 1 0 0,0 1-1 0 0,0 1 1 0 0,0-2-356 0 0,0 0 1 0 0,0-1-1 0 0,0 1 1 0 0,0 0-1 0 0,0 0 1 0 0,0 0-1 0 0,0-1 1 0 0,0 1-1 0 0,1 0 1 0 0,-1 0 0 0 0,0-1-1 0 0,0 1 1 0 0,1 0-1 0 0,-1-1 1 0 0,1 1-1 0 0,-1 0 1 0 0,1-1-1 0 0,-1 1 1 0 0,2 1-515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5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9882 0 0,'-3'10'10230'0'0,"4"16"-8241"0"0,-1-22-1246 0 0,11 107 1150 0 0,-7-76-4763 0 0,0-1-4586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5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12819 0 0,'-2'3'679'0'0,"0"1"1"0"0,0-1 0 0 0,0 0-1 0 0,1 1 1 0 0,0-1 0 0 0,0 1-1 0 0,0 0 1 0 0,0-1 0 0 0,0 1-1 0 0,1 0 1 0 0,-1-1 0 0 0,1 7-1 0 0,0-5-420 0 0,1 0-1 0 0,0 1 1 0 0,-1-1-1 0 0,2 0 1 0 0,-1 0-1 0 0,1 0 1 0 0,-1 0-1 0 0,6 9 1 0 0,-6-12-306 0 0,1 1-1 0 0,-1 0 1 0 0,1-1 0 0 0,-1 1-1 0 0,1-1 1 0 0,0 1 0 0 0,0-1-1 0 0,0 0 1 0 0,1 0 0 0 0,-1 0-1 0 0,0 0 1 0 0,1 0 0 0 0,0 0-1 0 0,-1-1 1 0 0,1 1 0 0 0,0-1-1 0 0,-1 0 1 0 0,1 0 0 0 0,0 0-1 0 0,0 0 1 0 0,0 0 0 0 0,0-1-1 0 0,0 1 1 0 0,0-1-1 0 0,0 0 1 0 0,0 0 0 0 0,1 0-1 0 0,-1 0 1 0 0,0-1 0 0 0,0 1-1 0 0,0-1 1 0 0,0 0 0 0 0,5-2-1 0 0,28-16-3735 0 0,-4-6-6083 0 0,-23 20 4649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6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65 9538 0 0,'-10'-11'5623'0'0,"12"5"-1771"0"0,21 2-267 0 0,-5 2-3282 0 0,-12 1-150 0 0,1 0-95 0 0,-1 0-1 0 0,0 0 1 0 0,0 0 0 0 0,1-1 0 0 0,-1 0 0 0 0,0-1-1 0 0,0 1 1 0 0,-1-1 0 0 0,11-6 0 0 0,-16 8-89 0 0,1 1 1 0 0,-1 0 0 0 0,0 0-1 0 0,1 0 1 0 0,-1-1 0 0 0,0 1-1 0 0,1 0 1 0 0,-1-1 0 0 0,0 1-1 0 0,0 0 1 0 0,0-1 0 0 0,1 1-1 0 0,-1 0 1 0 0,0-1 0 0 0,0 1-1 0 0,0 0 1 0 0,0-1 0 0 0,1 1-1 0 0,-1 0 1 0 0,0-1 0 0 0,0 1-1 0 0,0-1 1 0 0,0 1-1 0 0,0 0 1 0 0,0-1 0 0 0,0 1-1 0 0,0 0 1 0 0,0-1 0 0 0,0 1-1 0 0,-1-1 1 0 0,1 1 0 0 0,0 0-1 0 0,0-1 1 0 0,0 1 0 0 0,-1-1-1 0 0,-13-1-1298 0 0,-19 8-26 0 0,27-4 1416 0 0,1 1 0 0 0,-1 0 0 0 0,1 0 0 0 0,0 0 0 0 0,-1 1 0 0 0,1 0 0 0 0,1 0 0 0 0,-1 0 0 0 0,1 1 0 0 0,0-1 0 0 0,0 1 0 0 0,0 0 1 0 0,0 0-1 0 0,1 1 0 0 0,0-1 0 0 0,0 1 0 0 0,0-1 0 0 0,1 1 0 0 0,0 0 0 0 0,0 0 0 0 0,0 0 0 0 0,1 0 0 0 0,0 1 0 0 0,0-1 0 0 0,1 0 0 0 0,0 0 0 0 0,0 1 0 0 0,0-1 0 0 0,1 0 0 0 0,-1 0 0 0 0,2 1 0 0 0,-1-1 0 0 0,1 0 1 0 0,0 0-1 0 0,0 0 0 0 0,0-1 0 0 0,1 1 0 0 0,0 0 0 0 0,5 6 0 0 0,-4-8-21 0 0,-1 0-1 0 0,1-1 1 0 0,0 1 0 0 0,0-1 0 0 0,1 0-1 0 0,-1-1 1 0 0,1 1 0 0 0,0-1 0 0 0,-1 0-1 0 0,1 0 1 0 0,0 0 0 0 0,0-1 0 0 0,0 1-1 0 0,10 0 1 0 0,-12-2-169 0 0,0 1 0 0 0,0-1 0 0 0,0 0 0 0 0,0 0 1 0 0,0-1-1 0 0,0 1 0 0 0,0-1 0 0 0,0 1 0 0 0,-1-1 0 0 0,1 0 0 0 0,0 0 0 0 0,3-2 0 0 0,-4 2-265 0 0,0 0 1 0 0,-1 0-1 0 0,1-1 0 0 0,-1 1 1 0 0,1-1-1 0 0,-1 1 0 0 0,1-1 0 0 0,-1 1 1 0 0,0-1-1 0 0,0 0 0 0 0,0 0 1 0 0,0 0-1 0 0,0 1 0 0 0,0-1 0 0 0,0 0 1 0 0,-1 0-1 0 0,1 0 0 0 0,-1 0 1 0 0,1-3-1 0 0,-3-17-5505 0 0,-2 11 1376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6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10474 0 0,'1'1'287'0'0,"-1"-1"-1"0"0,1 1 0 0 0,0 0 0 0 0,-1 0 1 0 0,1 0-1 0 0,0 0 0 0 0,-1-1 1 0 0,1 1-1 0 0,0 0 0 0 0,0-1 1 0 0,0 1-1 0 0,-1-1 0 0 0,1 1 1 0 0,0-1-1 0 0,0 1 0 0 0,0-1 0 0 0,0 1 1 0 0,0-1-1 0 0,2 1 0 0 0,21-3 892 0 0,-20 1-1898 0 0,0 0-1 0 0,-1-1 1 0 0,1 1 0 0 0,-1-1-1 0 0,1 0 1 0 0,-1 0-1 0 0,0 0 1 0 0,1 0 0 0 0,-1-1-1 0 0,3-3 1 0 0,-4 4 699 0 0,-1 1 1 0 0,0-1-1 0 0,1 1 0 0 0,-1-1 0 0 0,1 1 1 0 0,-1-1-1 0 0,1 1 0 0 0,0 0 1 0 0,-1 0-1 0 0,1 0 0 0 0,0 0 1 0 0,3-1-1 0 0,-3 2 642 0 0,0-1 0 0 0,1 1 1 0 0,-1 0-1 0 0,0 0 0 0 0,1 1 1 0 0,-1-1-1 0 0,0 0 0 0 0,1 1 1 0 0,-1 0-1 0 0,0-1 0 0 0,0 1 1 0 0,1 0-1 0 0,1 1 0 0 0,19 7 144 0 0,-20-9-765 0 0,-1 1-1 0 0,0-1 1 0 0,1 1-1 0 0,-1-1 1 0 0,0 0 0 0 0,1 0-1 0 0,-1 0 1 0 0,0 0-1 0 0,5-1 1 0 0,-5 1-190 0 0,-1 0 0 0 0,0-1 1 0 0,0 1-1 0 0,0-1 0 0 0,0 0 0 0 0,0 1 1 0 0,1-1-1 0 0,-1 0 0 0 0,0 0 0 0 0,-1 1 1 0 0,1-1-1 0 0,0 0 0 0 0,0 0 0 0 0,0 0 1 0 0,0 0-1 0 0,-1 0 0 0 0,1 0 0 0 0,0 0 0 0 0,-1-1 1 0 0,1 1-1 0 0,-1 0 0 0 0,1-2 0 0 0,0-4-925 0 0,0-1-1 0 0,0 0 0 0 0,0 0 1 0 0,-1 1-1 0 0,0-1 0 0 0,-2-9 1 0 0,0-8 1888 0 0,-1 42 9985 0 0,-1 8-6788 0 0,6 3-3398 0 0,1 0 1 0 0,8 31-1 0 0,-7-43-2897 0 0,1 0 0 0 0,10 24 0 0 0,-15-39 1846 0 0,10 13-6429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7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8730 0 0,'0'-2'498'0'0,"0"1"1"0"0,0 0 0 0 0,0-1-1 0 0,1 1 1 0 0,-1 0-1 0 0,0-1 1 0 0,1 1-1 0 0,0 0 1 0 0,-1 0-1 0 0,1-1 1 0 0,-1 1-1 0 0,1 0 1 0 0,0 0-1 0 0,0 0 1 0 0,0 0 0 0 0,0 0-1 0 0,0 0 1 0 0,0 0-1 0 0,0 0 1 0 0,0 0-1 0 0,2-1 1 0 0,0 1-245 0 0,0 0 1 0 0,-1-1-1 0 0,1 1 0 0 0,0 0 1 0 0,0 0-1 0 0,0 0 1 0 0,0 1-1 0 0,0-1 0 0 0,1 1 1 0 0,2-1-1 0 0,-4 1-234 0 0,0 0 0 0 0,0 0 0 0 0,-1 0 0 0 0,1 0 0 0 0,0 0 0 0 0,0 0 0 0 0,0 0 0 0 0,0 1 0 0 0,-1-1 0 0 0,1 1 0 0 0,0-1 0 0 0,0 1 1 0 0,-1 0-1 0 0,1-1 0 0 0,0 1 0 0 0,-1 0 0 0 0,1 0 0 0 0,-1 0 0 0 0,1 0 0 0 0,-1 1 0 0 0,1-1 0 0 0,-1 0 0 0 0,0 1 0 0 0,0-1 0 0 0,0 1 0 0 0,0-1 0 0 0,0 1 0 0 0,0-1 0 0 0,0 1 0 0 0,0 0 0 0 0,0-1 0 0 0,-1 1 0 0 0,1 0 0 0 0,-1 0 0 0 0,1-1 0 0 0,-1 1 0 0 0,0 0 0 0 0,0 2 0 0 0,-1 4 52 0 0,-1 1 0 0 0,0-1 0 0 0,0 0 0 0 0,-1 0 0 0 0,-5 9 0 0 0,-9 33-106 0 0,16-47 10 0 0,0 0-1 0 0,1-1 0 0 0,0 1 1 0 0,-1 0-1 0 0,1 0 0 0 0,0 0 1 0 0,1-1-1 0 0,-1 1 1 0 0,0 0-1 0 0,1 0 0 0 0,-1-1 1 0 0,1 1-1 0 0,0-1 0 0 0,0 1 1 0 0,1 2-1 0 0,-1-3 18 0 0,1-1-1 0 0,-1 1 1 0 0,0-1 0 0 0,1 1 0 0 0,-1-1-1 0 0,1 0 1 0 0,-1 0 0 0 0,1 1-1 0 0,0-1 1 0 0,-1 0 0 0 0,1 0 0 0 0,0-1-1 0 0,0 1 1 0 0,0 0 0 0 0,0-1-1 0 0,0 1 1 0 0,-1-1 0 0 0,1 0 0 0 0,0 1-1 0 0,0-1 1 0 0,0 0 0 0 0,0 0 0 0 0,0 0-1 0 0,0 0 1 0 0,0-1 0 0 0,0 1-1 0 0,0 0 1 0 0,0-1 0 0 0,0 0 0 0 0,2 0-1 0 0,1-1-318 0 0,1 0-1 0 0,-1 0 1 0 0,0-1-1 0 0,0 1 0 0 0,0-1 1 0 0,0 0-1 0 0,-1 0 1 0 0,1-1-1 0 0,6-6 1 0 0,-11 10-65 0 0,1-1 1 0 0,-1 1 0 0 0,0-1 0 0 0,1 1 0 0 0,-1-1 0 0 0,0 0-1 0 0,1 1 1 0 0,-1-1 0 0 0,0 0 0 0 0,0 1 0 0 0,0-1 0 0 0,0 0-1 0 0,0 1 1 0 0,1-1 0 0 0,-1 0 0 0 0,0 1 0 0 0,-1-1 0 0 0,1 0-1 0 0,0 1 1 0 0,0-1 0 0 0,0 0 0 0 0,0 1 0 0 0,0-1 0 0 0,-1-1-1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7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88 7514 0 0,'0'0'378'0'0,"1"0"1"0"0,-1-1 0 0 0,1 1 0 0 0,-1-1-1 0 0,1 1 1 0 0,-1 0 0 0 0,1-1 0 0 0,0 1 0 0 0,-1 0-1 0 0,1 0 1 0 0,0-1 0 0 0,-1 1 0 0 0,1 0-1 0 0,-1 0 1 0 0,1 0 0 0 0,0 0 0 0 0,-1 0 0 0 0,1 0-1 0 0,0 0 1 0 0,-1 0 0 0 0,2 0 0 0 0,14 6 2577 0 0,-15-5-3036 0 0,0 0 1 0 0,0-1 0 0 0,0 1 0 0 0,0-1 0 0 0,0 1-1 0 0,0 0 1 0 0,0-1 0 0 0,0 0 0 0 0,0 1-1 0 0,1-1 1 0 0,-1 0 0 0 0,0 1 0 0 0,0-1 0 0 0,0 0-1 0 0,1 0 1 0 0,-1 0 0 0 0,0 0 0 0 0,0 0-1 0 0,0-1 1 0 0,1 1 0 0 0,-1 0 0 0 0,0 0-1 0 0,0-1 1 0 0,0 1 0 0 0,0-1 0 0 0,0 1 0 0 0,1-1-1 0 0,-1 1 1 0 0,0-1 0 0 0,0 0 0 0 0,1-1-1 0 0,0-1-558 0 0,0-1-1 0 0,0 0 0 0 0,0 0 0 0 0,0 1 0 0 0,-1-1 0 0 0,1-1 0 0 0,-1 1 0 0 0,0 0 0 0 0,0-5 1 0 0,1-17 642 0 0,-15 7 12611 0 0,13 20-12463 0 0,-4 14 2446 0 0,0 16-1998 0 0,1 179-1877 0 0,6-188-1077 0 0,-2-12-5456 0 0,-12-21 2617 0 0,8 4-684 0 0</inkml:trace>
  <inkml:trace contextRef="#ctx0" brushRef="#br0" timeOffset="1">1 308 11554 0 0,'0'5'785'0'0,"0"1"0"0"0,0 0-1 0 0,1 0 1 0 0,0 0 0 0 0,1-1-1 0 0,-1 1 1 0 0,1-1 0 0 0,0 1-1 0 0,0-1 1 0 0,0 1 0 0 0,1-1-1 0 0,5 8 1 0 0,-6-11-702 0 0,-1-1 0 0 0,1 1 0 0 0,0 0 0 0 0,0-1 0 0 0,0 1 0 0 0,-1-1 0 0 0,1 1 0 0 0,1-1-1 0 0,-1 0 1 0 0,0 0 0 0 0,0 0 0 0 0,0 0 0 0 0,1 0 0 0 0,-1-1 0 0 0,0 1 0 0 0,1-1 0 0 0,-1 1 0 0 0,0-1 0 0 0,1 0 0 0 0,-1 0 0 0 0,1 0 0 0 0,-1 0-1 0 0,0 0 1 0 0,1-1 0 0 0,-1 1 0 0 0,0-1 0 0 0,1 0 0 0 0,-1 1 0 0 0,0-1 0 0 0,0 0 0 0 0,1 0 0 0 0,-1 0 0 0 0,2-2 0 0 0,1-1-89 0 0,0 1 1 0 0,0-1 0 0 0,0 0 0 0 0,-1 0-1 0 0,1-1 1 0 0,-1 1 0 0 0,0-1 0 0 0,-1 0-1 0 0,1 0 1 0 0,-1 0 0 0 0,0-1 0 0 0,0 1 0 0 0,2-9-1 0 0,-3 9-262 0 0,0 0-1 0 0,0 0 1 0 0,-1 0-1 0 0,0 0 1 0 0,0-1-1 0 0,0 1 1 0 0,-1 0-1 0 0,1-1 1 0 0,-1 1-1 0 0,-1 0 0 0 0,1 0 1 0 0,-1-1-1 0 0,0 1 1 0 0,0 0-1 0 0,0 0 1 0 0,-2-5-1 0 0,2 8-168 0 0,0 1 1 0 0,0 0-1 0 0,0 0 0 0 0,0 0 0 0 0,0-1 0 0 0,0 1 0 0 0,0 0 0 0 0,0 0 1 0 0,0 0-1 0 0,0 1 0 0 0,0-1 0 0 0,-1 0 0 0 0,1 0 0 0 0,0 1 0 0 0,-1-1 1 0 0,1 1-1 0 0,0-1 0 0 0,-1 1 0 0 0,1-1 0 0 0,-4 1 0 0 0,-9-2-5876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7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8562 0 0,'5'1'6905'0'0,"0"-1"-4304"0"0,2-1-465 0 0,1 0-599 0 0,2 0-481 0 0,3-1-400 0 0,0 0-248 0 0,4 0-216 0 0,-1 0-96 0 0,2 0-80 0 0,-1 1-360 0 0,0 0-656 0 0,0 1-1265 0 0,-1 0-1511 0 0,-4-3-953 0 0,0 1-2889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17140 0 0,'5'-2'1059'0'0,"1"0"-1"0"0,-1 0 1 0 0,0 0 0 0 0,0 1 0 0 0,9-1 0 0 0,52 0 381 0 0,-5 1-1154 0 0,-44-6-246 0 0,-17 7-45 0 0,0 0-1 0 0,0 0 0 0 0,0 0 0 0 0,0-1 0 0 0,0 1 1 0 0,0 0-1 0 0,0 0 0 0 0,1-1 0 0 0,-1 1 0 0 0,0 0 1 0 0,0 0-1 0 0,0-1 0 0 0,0 1 0 0 0,0 0 1 0 0,-1 0-1 0 0,1-1 0 0 0,0 1 0 0 0,0 0 0 0 0,0 0 1 0 0,0-1-1 0 0,0 1 0 0 0,0 0 0 0 0,0 0 0 0 0,0 0 1 0 0,0-1-1 0 0,-1 1 0 0 0,1 0 0 0 0,0 0 0 0 0,0 0 1 0 0,0-1-1 0 0,0 1 0 0 0,-1 0 0 0 0,1 0 1 0 0,0 0-1 0 0,0 0 0 0 0,-1-1 0 0 0,-1 0-12 0 0,0 0 1 0 0,-1 0-1 0 0,1 0 0 0 0,0 0 0 0 0,-1 0 1 0 0,1 0-1 0 0,-1 0 0 0 0,1 1 0 0 0,-1-1 1 0 0,1 1-1 0 0,-4 0 0 0 0,2-1 39 0 0,-1 1 1 0 0,0 1-1 0 0,1-1 1 0 0,-1 1-1 0 0,1 0 0 0 0,-1 0 1 0 0,1 0-1 0 0,0 0 1 0 0,-1 1-1 0 0,1 0 1 0 0,0 0-1 0 0,0 0 0 0 0,0 0 1 0 0,0 1-1 0 0,1-1 1 0 0,-1 1-1 0 0,0 0 0 0 0,1 0 1 0 0,0 0-1 0 0,-5 7 1 0 0,5-5 23 0 0,1-1 0 0 0,0 0 0 0 0,0 1 1 0 0,0 0-1 0 0,0-1 0 0 0,1 1 1 0 0,0 0-1 0 0,0 0 0 0 0,0 0 0 0 0,1 0 1 0 0,0 0-1 0 0,0 0 0 0 0,0 0 0 0 0,0 0 1 0 0,1-1-1 0 0,0 1 0 0 0,0 0 0 0 0,0 0 1 0 0,2 5-1 0 0,-1-4-34 0 0,1 0-1 0 0,0 0 1 0 0,0 0 0 0 0,1 0-1 0 0,-1-1 1 0 0,1 1 0 0 0,0-1-1 0 0,1 0 1 0 0,-1 0 0 0 0,1 0 0 0 0,0-1-1 0 0,0 0 1 0 0,1 0 0 0 0,-1 0-1 0 0,1 0 1 0 0,7 2 0 0 0,-9-3-125 0 0,1-2 0 0 0,0 1 1 0 0,0 0-1 0 0,-1-1 0 0 0,1 0 0 0 0,0 0 1 0 0,0-1-1 0 0,0 1 0 0 0,9-1 0 0 0,-10-1-252 0 0,1 0 0 0 0,-1 1-1 0 0,0-1 1 0 0,0 0-1 0 0,0-1 1 0 0,0 1 0 0 0,-1-1-1 0 0,1 0 1 0 0,0 0 0 0 0,-1 0-1 0 0,1 0 1 0 0,5-6-1 0 0,-8 8-103 0 0,0-1 0 0 0,0 0-1 0 0,0 0 1 0 0,0 0 0 0 0,-1 0-1 0 0,1 0 1 0 0,0 0-1 0 0,-1 0 1 0 0,1 0 0 0 0,0-1-1 0 0,-1 1 1 0 0,0 0 0 0 0,1 0-1 0 0,-1 0 1 0 0,0-1 0 0 0,1 1-1 0 0,-1 0 1 0 0,0-1 0 0 0,0 1-1 0 0,0 0 1 0 0,0 0-1 0 0,0-2 1 0 0,-3-9-5411 0 0</inkml:trace>
  <inkml:trace contextRef="#ctx0" brushRef="#br0" timeOffset="1">60 111 11995 0 0,'8'1'2012'0'0,"0"0"0"0"0,1-1 0 0 0,-1 0 0 0 0,8-2 0 0 0,34-7 1491 0 0,-40 7-3532 0 0,0-1 1 0 0,0 1 0 0 0,0 1-1 0 0,0 0 1 0 0,0 0 0 0 0,0 1 0 0 0,0 1-1 0 0,0-1 1 0 0,14 4 0 0 0,-22-4-174 0 0,-1 1 0 0 0,0-1 0 0 0,0 1 0 0 0,1-1 0 0 0,-1 1 1 0 0,0-1-1 0 0,0 1 0 0 0,0 0 0 0 0,0-1 0 0 0,0 1 0 0 0,0 0 0 0 0,0 0 1 0 0,0 0-1 0 0,0 0 0 0 0,0 0 0 0 0,0 0 0 0 0,1 2 0 0 0,-2-2-298 0 0,0 0 0 0 0,1 0 0 0 0,-1 0 0 0 0,0 0 0 0 0,0 0-1 0 0,0 0 1 0 0,0 1 0 0 0,0-1 0 0 0,0 0 0 0 0,0 0 0 0 0,0 0 0 0 0,-1 0-1 0 0,1 0 1 0 0,0 0 0 0 0,-1 0 0 0 0,1 0 0 0 0,-1 0 0 0 0,1 0 0 0 0,-1 0 0 0 0,0 2-1 0 0,-6 7-6244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8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15779 0 0,'11'1'4177'0'0,"0"0"-1864"0"0,6-1-609 0 0,2-1-416 0 0,1-2-503 0 0,2 0-313 0 0,2 1-168 0 0,-1 0-120 0 0,0 1-80 0 0,-2 1-48 0 0,-1 2-144 0 0,-3-1-312 0 0,-3 1-561 0 0,-3-1-943 0 0,-3-2-1145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6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 8338 0 0,'-9'-10'11031'0'0,"18"24"-6003"0"0,4 8-3901 0 0,25 68-377 0 0,32 116 0 0 0,-36-99-3527 0 0,-35-110 1742 0 0,-10-32-2745 0 0,-1-14 3518 0 0,9 40 652 0 0,1 0 0 0 0,1 0 1 0 0,0 0-1 0 0,0 0 0 0 0,1 0 1 0 0,0 0-1 0 0,1 0 0 0 0,0 0 1 0 0,2-9-1 0 0,-3 16-344 0 0,1 0 0 0 0,0 1 0 0 0,0-1 0 0 0,0 0 0 0 0,0 0 0 0 0,0 1 1 0 0,0-1-1 0 0,1 0 0 0 0,-1 1 0 0 0,0-1 0 0 0,1 1 0 0 0,-1 0 0 0 0,1 0 0 0 0,0-1 0 0 0,-1 1 0 0 0,1 0 1 0 0,0 0-1 0 0,0 0 0 0 0,0 1 0 0 0,0-1 0 0 0,0 0 0 0 0,-1 1 0 0 0,1-1 0 0 0,0 1 0 0 0,0 0 0 0 0,3 0 0 0 0,5-1-226 0 0,1 1-1 0 0,-1 1 0 0 0,1 0 1 0 0,10 2-1 0 0,13 1-4286 0 0,-33-4 3984 0 0,0 0-1 0 0,0 0 1 0 0,0 0 0 0 0,0 0 0 0 0,0 0 0 0 0,0 0 0 0 0,0-1 0 0 0,0 1-1 0 0,0 0 1 0 0,0-1 0 0 0,0 1 0 0 0,0-1 0 0 0,0 1 0 0 0,0-1 0 0 0,0 1-1 0 0,-1-1 1 0 0,2-1 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8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11090 0 0,'0'-1'443'0'0,"-1"1"0"0"0,1-1-1 0 0,0 1 1 0 0,0-1 0 0 0,0 0-1 0 0,0 1 1 0 0,5-10 7968 0 0,-4 9-7968 0 0,19-6 3776 0 0,34 3-5370 0 0,-36 4 2260 0 0,5-1-1024 0 0,-12 1-62 0 0,0-1 1 0 0,0 0-1 0 0,1 0 1 0 0,-1-1 0 0 0,0-1-1 0 0,19-6 1 0 0,-30 9-46 0 0,0 0 0 0 0,1 0 0 0 0,-1 0 0 0 0,0 0 0 0 0,0 0 0 0 0,0 0 0 0 0,0 0 0 0 0,0 0 0 0 0,1 0 0 0 0,-1 0-1 0 0,0 0 1 0 0,0 0 0 0 0,0 0 0 0 0,0 0 0 0 0,0 0 0 0 0,0 0 0 0 0,1-1 0 0 0,-1 1 0 0 0,0 0 0 0 0,0 0 0 0 0,0 0 0 0 0,0 0 0 0 0,0 0 0 0 0,0 0 0 0 0,0 0 0 0 0,1 0 0 0 0,-1 0 0 0 0,0-1 0 0 0,0 1 0 0 0,0 0 0 0 0,0 0 0 0 0,0 0 0 0 0,0 0 0 0 0,0 0 0 0 0,0 0 0 0 0,0-1 0 0 0,0 1 0 0 0,0 0 0 0 0,0 0-1 0 0,0 0 1 0 0,0 0 0 0 0,0 0 0 0 0,0-1 0 0 0,0 1 0 0 0,0 0 0 0 0,0 0 0 0 0,0 0 0 0 0,0 0 0 0 0,0 0 0 0 0,0 0 0 0 0,0-1 0 0 0,0 1 0 0 0,0 0 0 0 0,0 0 0 0 0,0 0 0 0 0,0 0 0 0 0,-1 0 0 0 0,-10-3-1007 0 0,-15 4 66 0 0,18 0 982 0 0,0 2 0 0 0,1-1 1 0 0,-1 1-1 0 0,0 0 0 0 0,1 1 1 0 0,0 0-1 0 0,0 0 0 0 0,0 0 1 0 0,0 1-1 0 0,-6 6 0 0 0,11-9 61 0 0,-1 1-1 0 0,1-1 1 0 0,0 1-1 0 0,0 0 1 0 0,0-1-1 0 0,0 1 1 0 0,1 0-1 0 0,-1 0 1 0 0,1 1-1 0 0,-1-1 1 0 0,1 0-1 0 0,0 0 1 0 0,1 1-1 0 0,-1-1 1 0 0,0 0-1 0 0,1 1 1 0 0,0-1-1 0 0,0 1 1 0 0,0-1-1 0 0,0 1 1 0 0,0-1-1 0 0,1 0 1 0 0,-1 1-1 0 0,1-1 1 0 0,2 7-1 0 0,1-1 5 0 0,1 1 0 0 0,-1-1 0 0 0,1 0 0 0 0,1 0 0 0 0,0-1 0 0 0,0 1 0 0 0,1-1 0 0 0,-1 0 0 0 0,17 13 0 0 0,-19-18-142 0 0,0 1-1 0 0,1-1 1 0 0,0 0-1 0 0,-1 0 0 0 0,1 0 1 0 0,0-1-1 0 0,0 0 1 0 0,1 0-1 0 0,-1 0 1 0 0,0 0-1 0 0,1-1 1 0 0,-1 0-1 0 0,1 0 0 0 0,-1-1 1 0 0,1 1-1 0 0,-1-1 1 0 0,1 0-1 0 0,-1-1 1 0 0,1 1-1 0 0,7-3 1 0 0,-11 3-170 0 0,-1-1 1 0 0,1 1 0 0 0,-1-1-1 0 0,1 0 1 0 0,-1 0 0 0 0,1 0-1 0 0,-1 0 1 0 0,0 0 0 0 0,1 0 0 0 0,-1 0-1 0 0,0 0 1 0 0,0 0 0 0 0,0-1-1 0 0,0 1 1 0 0,0-1 0 0 0,0 1-1 0 0,0 0 1 0 0,1-4 0 0 0,-1 3-432 0 0,0 0 0 0 0,-1 0 0 0 0,1 0 0 0 0,-1 0 0 0 0,0 0 0 0 0,1 0 0 0 0,-1 0 0 0 0,0 0 0 0 0,0 0 0 0 0,0 0 0 0 0,-1 0 0 0 0,1 0 1 0 0,0 0-1 0 0,-1 0 0 0 0,0-3 0 0 0,-6-8-6080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9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9682 0 0,'3'3'7378'0'0,"3"2"-4858"0"0,0-2-671 0 0,3 0-457 0 0,1-4-472 0 0,1 0-320 0 0,3-1-208 0 0,1 0-144 0 0,2-3-104 0 0,1 1-88 0 0,1 1-32 0 0,2-1-272 0 0,-1 2-600 0 0,0 0-968 0 0,-1-1-1329 0 0,0-2-1272 0 0,7 1-2592 0 0,-9-1 1471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49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5 249 12123 0 0,'-3'15'7252'0'0,"3"-14"-6981"0"0,-1 0 1 0 0,1 0-1 0 0,0 0 0 0 0,0 0 1 0 0,0-1-1 0 0,0 1 0 0 0,0 0 0 0 0,0 0 1 0 0,0 0-1 0 0,0 0 0 0 0,0 0 1 0 0,1 0-1 0 0,-1 0 0 0 0,0-1 1 0 0,1 1-1 0 0,-1 0 0 0 0,0 0 0 0 0,1 0 1 0 0,-1-1-1 0 0,1 1 0 0 0,-1 0 1 0 0,1 0-1 0 0,-1-1 0 0 0,2 2 1 0 0,1-28 806 0 0,-5-18-955 0 0,1 23-84 0 0,2-45 0 0 0,-1 61-36 0 0,1 0 0 0 0,0-1 0 0 0,0 1 0 0 0,0 0 0 0 0,1 0 0 0 0,-1 0 0 0 0,1 0 0 0 0,0 0 0 0 0,1 1 0 0 0,-1-1 0 0 0,1 1 0 0 0,0-1 0 0 0,6-5 0 0 0,-9 10 4 0 0,0-1-1 0 0,1 1 1 0 0,-1 0-1 0 0,1 0 0 0 0,-1-1 1 0 0,1 1-1 0 0,-1 0 1 0 0,1 0-1 0 0,-1 0 1 0 0,1 0-1 0 0,-1 0 0 0 0,1 0 1 0 0,-1 0-1 0 0,1 0 1 0 0,-1 0-1 0 0,1 0 1 0 0,-1 0-1 0 0,1 0 1 0 0,-1 0-1 0 0,0 0 0 0 0,1 0 1 0 0,-1 0-1 0 0,1 1 1 0 0,-1-1-1 0 0,1 0 1 0 0,-1 0-1 0 0,1 0 1 0 0,-1 1-1 0 0,0-1 0 0 0,1 0 1 0 0,-1 1-1 0 0,1-1 1 0 0,-1 0-1 0 0,0 1 1 0 0,1-1-1 0 0,-1 1 1 0 0,0-1-1 0 0,0 0 0 0 0,1 1 1 0 0,-1-1-1 0 0,0 1 1 0 0,0 0-1 0 0,15 26 127 0 0,-10-18-120 0 0,3 3 6 0 0,1-1 0 0 0,0 1 1 0 0,1-2-1 0 0,1 1 0 0 0,-1-2 1 0 0,2 1-1 0 0,-1-1 0 0 0,16 8 0 0 0,-26-16-19 0 0,0-1 0 0 0,0 1-1 0 0,0-1 1 0 0,0 0 0 0 0,-1 1 0 0 0,1-1-1 0 0,0 0 1 0 0,0 0 0 0 0,0 0-1 0 0,0 0 1 0 0,0 1 0 0 0,0-1-1 0 0,0-1 1 0 0,0 1 0 0 0,0 0 0 0 0,0 0-1 0 0,0 0 1 0 0,-1 0 0 0 0,1-1-1 0 0,0 1 1 0 0,0 0 0 0 0,0-1 0 0 0,0 1-1 0 0,0 0 1 0 0,-1-1 0 0 0,1 0-1 0 0,0 1 1 0 0,0-1 0 0 0,-1 1-1 0 0,1-1 1 0 0,0 0 0 0 0,-1 1 0 0 0,1-1-1 0 0,-1 0 1 0 0,1 0 0 0 0,-1 1-1 0 0,1-1 1 0 0,-1 0 0 0 0,1 0 0 0 0,-1 0-1 0 0,0 0 1 0 0,0 0 0 0 0,1 0-1 0 0,-1 1 1 0 0,0-3 0 0 0,3-6-6 0 0,-1-1 0 0 0,0 0 1 0 0,0-13-1 0 0,-1 15 5 0 0,1-27 8 0 0,-2 27-11 0 0,0 0 1 0 0,0 0 0 0 0,1 0-1 0 0,0 0 1 0 0,0 0-1 0 0,1 0 1 0 0,0 1-1 0 0,5-14 1 0 0,-6 21-73 0 0,-1 0 1 0 0,0 0-1 0 0,0-1 1 0 0,1 1-1 0 0,-1 0 1 0 0,0 0-1 0 0,1 0 0 0 0,-1 0 1 0 0,0 0-1 0 0,1 0 1 0 0,-1 0-1 0 0,0 0 1 0 0,1 0-1 0 0,-1 0 0 0 0,0 0 1 0 0,1 0-1 0 0,-1 0 1 0 0,0 0-1 0 0,1 0 1 0 0,-1 0-1 0 0,0 0 0 0 0,1 0 1 0 0,-1 0-1 0 0,0 1 1 0 0,0-1-1 0 0,1 0 1 0 0,-1 0-1 0 0,0 0 0 0 0,1 0 1 0 0,-1 1-1 0 0,0-1 1 0 0,0 0-1 0 0,1 0 1 0 0,-1 1-1 0 0,0-1 0 0 0,0 0 1 0 0,0 0-1 0 0,0 1 1 0 0,1-1-1 0 0,-1 0 1 0 0,0 1-1 0 0,0-1 0 0 0,0 0 1 0 0,0 1-1 0 0,0-1 1 0 0,0 0-1 0 0,0 1 1 0 0,0-1-1 0 0,0 0 0 0 0,0 1 1 0 0,8 18-8450 0 0,-5-6-477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8:50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14539 0 0,'5'0'5265'0'0,"0"0"-2336"0"0,0 0-1081 0 0,0 1-639 0 0,-3-3-425 0 0,0 2-88 0 0,0 0-568 0 0,-1 1-40 0 0,-1 0-40 0 0,0 1-192 0 0,1 0-192 0 0,-1 1-416 0 0,1 0-689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28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3929 0 0,'3'60'20088'0'0,"-6"-92"-17082"0"0,3 29-2938 0 0,1 0 0 0 0,0 0 0 0 0,-1 0 0 0 0,1 0 0 0 0,0 0-1 0 0,0 0 1 0 0,1 0 0 0 0,-1 0 0 0 0,0 0 0 0 0,1 1 0 0 0,0-1 0 0 0,0 0 0 0 0,0 1 0 0 0,0 0-1 0 0,3-3 1 0 0,12-20-64 0 0,-6-2 23 0 0,7-15-5 0 0,-18 40-16 0 0,1 0 0 0 0,1 0 0 0 0,-1 1-1 0 0,0-1 1 0 0,0 0 0 0 0,1 0 0 0 0,-1 1 0 0 0,1-1 0 0 0,-1 1-1 0 0,1-1 1 0 0,0 1 0 0 0,-1 0 0 0 0,1-1 0 0 0,0 1 0 0 0,3-1-1 0 0,-4 2 7 0 0,1 0 0 0 0,-1 0-1 0 0,1 0 1 0 0,-1 0-1 0 0,1 0 1 0 0,0 1 0 0 0,-1-1-1 0 0,1 0 1 0 0,-1 1 0 0 0,1-1-1 0 0,-1 1 1 0 0,1 0-1 0 0,-1-1 1 0 0,0 1 0 0 0,1 0-1 0 0,-1 0 1 0 0,0 0 0 0 0,0 0-1 0 0,1 0 1 0 0,-1 0-1 0 0,0 0 1 0 0,0 0 0 0 0,0 1-1 0 0,0-1 1 0 0,0 0 0 0 0,1 3-1 0 0,1 2 46 0 0,1-1-1 0 0,-1 1 1 0 0,0 0 0 0 0,-1 0-1 0 0,3 8 1 0 0,6 40 111 0 0,-9-40-186 0 0,0 0-1 0 0,1 0 1 0 0,1 0 0 0 0,0-1-1 0 0,1 1 1 0 0,13 24 0 0 0,-19-52-5205 0 0,-6-11-5762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28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12 6601 0 0,'-1'-1'643'0'0,"0"0"0"0"0,0 0 0 0 0,0 0 0 0 0,-1 1 0 0 0,1-1 0 0 0,0 0 0 0 0,0 0 0 0 0,0 1 0 0 0,-1-1 0 0 0,1 0 0 0 0,0 1 0 0 0,-1-1 0 0 0,1 1 0 0 0,-3-1 0 0 0,3 1-437 0 0,1 0 1 0 0,-1 0-1 0 0,1 0 1 0 0,-1 0-1 0 0,1 0 1 0 0,-1 0-1 0 0,1 0 1 0 0,-1 0-1 0 0,1 0 1 0 0,-1 0-1 0 0,1 0 0 0 0,-1 0 1 0 0,1 1-1 0 0,-1-1 1 0 0,1 0-1 0 0,-1 0 1 0 0,1 1-1 0 0,-1-1 1 0 0,1 0-1 0 0,0 0 1 0 0,-1 1-1 0 0,1-1 1 0 0,-1 0-1 0 0,1 1 1 0 0,0-1-1 0 0,-1 1 0 0 0,1-1 1 0 0,0 0-1 0 0,0 1 1 0 0,-1-1-1 0 0,1 1 1 0 0,0-1-1 0 0,0 1 1 0 0,0-1-1 0 0,-1 1 1 0 0,1-1-1 0 0,0 1 1 0 0,0-1-1 0 0,0 1 1 0 0,0-1-1 0 0,0 1 1 0 0,0 0-1 0 0,3 0-3 0 0,-1-1 1 0 0,1 0-1 0 0,-1 1 0 0 0,1-1 0 0 0,-1 0 0 0 0,1-1 1 0 0,0 1-1 0 0,-1 0 0 0 0,5-2 0 0 0,-2 2-53 0 0,4-1 6 0 0,0 1 1 0 0,1 0-1 0 0,-1 1 1 0 0,14 2-1 0 0,-20-2-231 0 0,0-1 0 0 0,0 1 0 0 0,0 0-1 0 0,-1 0 1 0 0,1 1 0 0 0,0-1 0 0 0,-1 1 0 0 0,3 1 0 0 0,-3-2-270 0 0,-1 1 0 0 0,0-1 1 0 0,1 0-1 0 0,-1 1 0 0 0,0-1 0 0 0,0 1 0 0 0,0-1 1 0 0,0 1-1 0 0,0 0 0 0 0,0-1 0 0 0,-1 1 0 0 0,1 0 1 0 0,0 3-1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29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7402 0 0,'0'6'10328'0'0,"1"11"-4888"0"0,8 106-3607 0 0,-3-63-1941 0 0,1 17-1321 0 0,-5-52-7682 0 0,-8-100 1593 0 0,4 49 3650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3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72 7082 0 0,'-1'-9'1007'0'0,"0"4"322"0"0,0 0 0 0 0,1 1 0 0 0,0-1 0 0 0,0 0 0 0 0,0 1 0 0 0,1-1 0 0 0,1-8 1 0 0,-2 12-1081 0 0,1 0 0 0 0,-1 0-1 0 0,1 0 1 0 0,-1 0 0 0 0,1 0 0 0 0,0 0 0 0 0,-1 1 0 0 0,1-1 0 0 0,0 0 0 0 0,-1 0 0 0 0,1 0 0 0 0,0 1 0 0 0,0-1 0 0 0,0 1 0 0 0,0-1 0 0 0,0 0 0 0 0,0 1 0 0 0,0 0 0 0 0,2-1 0 0 0,20-1-164 0 0,-19 3 8 0 0,1 0-1 0 0,0 0 0 0 0,-1 1 0 0 0,1-1 1 0 0,-1 1-1 0 0,1 0 0 0 0,-1 0 0 0 0,0 1 0 0 0,0-1 1 0 0,0 1-1 0 0,0 0 0 0 0,0 0 0 0 0,-1 0 0 0 0,1 0 1 0 0,-1 1-1 0 0,0 0 0 0 0,0-1 0 0 0,0 1 1 0 0,0 0-1 0 0,3 9 0 0 0,-3-8-40 0 0,-1 0 1 0 0,0 1-1 0 0,0-1 1 0 0,0 1-1 0 0,-1-1 1 0 0,1 1-1 0 0,-2-1 1 0 0,1 1-1 0 0,0 0 0 0 0,-1-1 1 0 0,0 1-1 0 0,-1 0 1 0 0,1 0-1 0 0,-1-1 1 0 0,0 1-1 0 0,0-1 1 0 0,-3 7-1 0 0,3-9-58 0 0,-1 0 0 0 0,1-1 0 0 0,0 0 0 0 0,-1 1-1 0 0,0-1 1 0 0,1 0 0 0 0,-1 0 0 0 0,0 1 0 0 0,0-2 0 0 0,0 1 0 0 0,-1 0 0 0 0,1 0-1 0 0,0-1 1 0 0,-1 1 0 0 0,1-1 0 0 0,-1 0 0 0 0,-2 2 0 0 0,3-3-12 0 0,0 1 1 0 0,0-1 0 0 0,1 1-1 0 0,-1-1 1 0 0,0 0-1 0 0,1 0 1 0 0,-1 0 0 0 0,0 0-1 0 0,0 0 1 0 0,1 0-1 0 0,-1-1 1 0 0,0 1 0 0 0,0-1-1 0 0,1 1 1 0 0,-1-1-1 0 0,1 1 1 0 0,-1-1 0 0 0,0 0-1 0 0,1 0 1 0 0,-1 0-1 0 0,1 0 1 0 0,0 0 0 0 0,-1 0-1 0 0,1 0 1 0 0,0 0-1 0 0,0-1 1 0 0,-1 1 0 0 0,1 0-1 0 0,-1-2 1 0 0,2 2 16 0 0,0 1-1 0 0,0 0 1 0 0,-1 0 0 0 0,1 0-1 0 0,0-1 1 0 0,0 1 0 0 0,0 0-1 0 0,-1 0 1 0 0,1-1 0 0 0,0 1-1 0 0,0 0 1 0 0,0-1 0 0 0,0 1 0 0 0,0 0-1 0 0,-1-1 1 0 0,1 1 0 0 0,0 0-1 0 0,0-1 1 0 0,0 1 0 0 0,0 0-1 0 0,0-1 1 0 0,0 1 0 0 0,0 0-1 0 0,0-1 1 0 0,0 1 0 0 0,0 0-1 0 0,1-1 1 0 0,-1 1 0 0 0,0 0 0 0 0,0 0-1 0 0,0-1 1 0 0,0 1 0 0 0,0 0-1 0 0,1-1 1 0 0,-1 1 0 0 0,0 0-1 0 0,0 0 1 0 0,0-1 0 0 0,1 1-1 0 0,-1 0 1 0 0,17-3 84 0 0,18 8 95 0 0,-25-3-157 0 0,0 1 1 0 0,-1 1-1 0 0,1-1 1 0 0,-1 2 0 0 0,14 8-1 0 0,-19-11 3 0 0,0 0 0 0 0,-1 1 1 0 0,1 0-1 0 0,-1 0 0 0 0,1 0 0 0 0,-1 0 0 0 0,0 0 0 0 0,0 1 0 0 0,0-1 0 0 0,-1 1 0 0 0,1-1 0 0 0,-1 1 0 0 0,0 0 0 0 0,0 0 0 0 0,1 5 0 0 0,-3-6 21 0 0,1 0-1 0 0,-1 0 0 0 0,-1 0 0 0 0,1 0 0 0 0,0 0 0 0 0,-1 0 0 0 0,0 0 0 0 0,1 0 0 0 0,-1 0 1 0 0,0 0-1 0 0,-1 0 0 0 0,1-1 0 0 0,0 1 0 0 0,-1 0 0 0 0,1-1 0 0 0,-1 0 0 0 0,0 1 1 0 0,0-1-1 0 0,0 0 0 0 0,0 0 0 0 0,0 0 0 0 0,-5 4 0 0 0,5-4-36 0 0,0-1 0 0 0,-1 1-1 0 0,1 0 1 0 0,0-1 0 0 0,-1 1 0 0 0,1-1-1 0 0,-1 0 1 0 0,1 0 0 0 0,-1 0 0 0 0,0 0-1 0 0,0 0 1 0 0,1-1 0 0 0,-1 1 0 0 0,0-1-1 0 0,0 0 1 0 0,0 0 0 0 0,1 0-1 0 0,-1 0 1 0 0,0 0 0 0 0,0-1 0 0 0,0 1-1 0 0,1-1 1 0 0,-1 1 0 0 0,-3-2 0 0 0,-12-14 78 0 0,14 6-1493 0 0,11 2-4401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30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12387 0 0,'7'-19'13427'0'0,"-6"30"-12114"0"0,-3 65 158 0 0,-1-48-1424 0 0,2-1 1 0 0,1 0 0 0 0,2 1-1 0 0,0-1 1 0 0,12 49 0 0 0,-14-75-51 0 0,1 0 1 0 0,-1 0-1 0 0,1 0 1 0 0,-1 0-1 0 0,1 0 1 0 0,0 0-1 0 0,-1 0 1 0 0,1 0-1 0 0,0 0 1 0 0,0 0-1 0 0,-1-1 1 0 0,1 1-1 0 0,0 0 1 0 0,0-1-1 0 0,0 1 1 0 0,0 0-1 0 0,0-1 1 0 0,0 1-1 0 0,0-1 1 0 0,0 0 0 0 0,1 1-1 0 0,-1-1 1 0 0,0 0-1 0 0,0 0 1 0 0,0 0-1 0 0,0 1 1 0 0,0-1-1 0 0,1 0 1 0 0,-1-1-1 0 0,0 1 1 0 0,1 0-1 0 0,46-11-222 0 0,-17 4-1195 0 0,-14 8-1261 0 0,-4 0-6502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31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17780 0 0,'1'0'272'0'0,"-1"-1"0"0"0,1 0 0 0 0,-1 1 0 0 0,1-1 0 0 0,-1 1 0 0 0,1-1 0 0 0,-1 0 0 0 0,1 1 1 0 0,0 0-1 0 0,-1-1 0 0 0,1 1 0 0 0,0-1 0 0 0,0 1 0 0 0,-1 0 0 0 0,1-1 0 0 0,0 1 0 0 0,0 0 0 0 0,0 0 0 0 0,-1-1 0 0 0,2 1 0 0 0,22 1 1909 0 0,18 11-1067 0 0,-25-5-890 0 0,-12-4-209 0 0,-1-1 0 0 0,0 0 0 0 0,1 0 0 0 0,-1 0 0 0 0,1-1 0 0 0,0 0 0 0 0,0 1-1 0 0,-1-2 1 0 0,1 1 0 0 0,0 0 0 0 0,7-1 0 0 0,-12 0-27 0 0,0 0-1 0 0,0 0 0 0 0,0 0 1 0 0,1 0-1 0 0,-1 0 1 0 0,0 0-1 0 0,0 0 1 0 0,1-1-1 0 0,-1 1 1 0 0,0 0-1 0 0,0 0 1 0 0,0 0-1 0 0,1 0 0 0 0,-1 0 1 0 0,0 0-1 0 0,0 0 1 0 0,0-1-1 0 0,0 1 1 0 0,1 0-1 0 0,-1 0 1 0 0,0 0-1 0 0,0 0 0 0 0,0 0 1 0 0,0-1-1 0 0,0 1 1 0 0,0 0-1 0 0,1 0 1 0 0,-1 0-1 0 0,0-1 1 0 0,0 1-1 0 0,0 0 0 0 0,0 0 1 0 0,0-1-1 0 0,0 1 1 0 0,0 0-1 0 0,0 0 1 0 0,0 0-1 0 0,0-1 1 0 0,0 1-1 0 0,0 0 0 0 0,0 0 1 0 0,0-1-1 0 0,0 1 1 0 0,0 0-1 0 0,0 0 1 0 0,0 0-1 0 0,0-1 1 0 0,-1 1-1 0 0,1 0 1 0 0,0 0-1 0 0,0 0 0 0 0,0 0 1 0 0,0-1-1 0 0,0 1 1 0 0,-1 0-1 0 0,1 0 1 0 0,0 0-1 0 0,0-1 1 0 0,-14-5-1002 0 0,10 6 1026 0 0,0 0-1 0 0,1 0 0 0 0,-1 0 0 0 0,0 0 0 0 0,1 1 1 0 0,-1 0-1 0 0,0-1 0 0 0,1 2 0 0 0,-1-1 1 0 0,1 0-1 0 0,-1 1 0 0 0,1-1 0 0 0,0 1 0 0 0,0 0 1 0 0,0 0-1 0 0,0 0 0 0 0,-4 4 0 0 0,5-3 101 0 0,0 0-1 0 0,-1 0 1 0 0,2 1 0 0 0,-1-1-1 0 0,0 1 1 0 0,1-1-1 0 0,0 1 1 0 0,0 0 0 0 0,0-1-1 0 0,0 1 1 0 0,0 0-1 0 0,1 0 1 0 0,-1 0 0 0 0,1-1-1 0 0,0 1 1 0 0,1 6 0 0 0,0 2-67 0 0,0-1 1 0 0,1 1-1 0 0,0-1 1 0 0,1 0-1 0 0,0 0 1 0 0,1 0-1 0 0,5 11 1 0 0,-8-19-50 0 0,1 1 0 0 0,0-1 0 0 0,0 0 0 0 0,0 0 0 0 0,0 0 0 0 0,0 0 0 0 0,1 0 0 0 0,0-1 0 0 0,-1 1 0 0 0,1-1 0 0 0,0 0 0 0 0,0 1 0 0 0,0-1 0 0 0,0 0 0 0 0,1-1 0 0 0,-1 1 0 0 0,0-1 0 0 0,1 1 0 0 0,-1-1 0 0 0,1 0 0 0 0,0 0 0 0 0,-1-1 0 0 0,1 1 0 0 0,0-1 0 0 0,-1 0 0 0 0,5 0 0 0 0,-5 0-250 0 0,0-1 0 0 0,0 1 0 0 0,0-1 0 0 0,0 0 0 0 0,-1 0 0 0 0,1 0 0 0 0,0 0 0 0 0,-1-1 0 0 0,1 1 0 0 0,-1-1 0 0 0,1 1 0 0 0,-1-1 0 0 0,1 0 0 0 0,1-2 0 0 0,6-9-4641 0 0,-6-2-3533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21 114 16508 0 0,'-2'-1'215'0'0,"0"-1"0"0"0,1 1 0 0 0,-1-1 0 0 0,1 0 0 0 0,-1 0 1 0 0,1 1-1 0 0,0-1 0 0 0,-1 0 0 0 0,1 0 0 0 0,0 0 1 0 0,0 0-1 0 0,0-1 0 0 0,1 1 0 0 0,-1 0 0 0 0,1 0 1 0 0,-1 0-1 0 0,1-1 0 0 0,-1 1 0 0 0,1 0 0 0 0,0-1 0 0 0,0 1 1 0 0,0 0-1 0 0,1 0 0 0 0,-1-1 0 0 0,1 1 0 0 0,-1 0 1 0 0,1 0-1 0 0,-1-1 0 0 0,1 1 0 0 0,0 0 0 0 0,0 0 1 0 0,0 0-1 0 0,0 0 0 0 0,1 0 0 0 0,-1 0 0 0 0,1 1 0 0 0,1-3 1 0 0,1 0-124 0 0,0 1 1 0 0,-1 0 0 0 0,2 0 0 0 0,-1 0 0 0 0,0 0 0 0 0,0 1 0 0 0,1-1-1 0 0,-1 1 1 0 0,1 1 0 0 0,0-1 0 0 0,0 0 0 0 0,0 1 0 0 0,0 0-1 0 0,0 0 1 0 0,0 1 0 0 0,7-1 0 0 0,-4 2-54 0 0,1 0 0 0 0,-1 0-1 0 0,0 1 1 0 0,0 0 0 0 0,0 0 0 0 0,0 1 0 0 0,0 0 0 0 0,0 0 0 0 0,-1 1-1 0 0,0 0 1 0 0,0 0 0 0 0,0 1 0 0 0,0 0 0 0 0,0 0 0 0 0,-1 1 0 0 0,0-1-1 0 0,0 1 1 0 0,-1 1 0 0 0,0-1 0 0 0,0 1 0 0 0,0 0 0 0 0,-1 0-1 0 0,0 0 1 0 0,0 1 0 0 0,5 15 0 0 0,-4-9-7 0 0,0 1-1 0 0,-2 0 1 0 0,1 0-1 0 0,-2 0 1 0 0,0 0 0 0 0,-1 0-1 0 0,0 0 1 0 0,-1 1-1 0 0,-1-1 1 0 0,-1 0-1 0 0,0 1 1 0 0,0-1 0 0 0,-7 19-1 0 0,3-19-88 0 0,1 0-1 0 0,-2 0 1 0 0,-12 21 0 0 0,17-32 10 0 0,0-1 1 0 0,-1 1 0 0 0,1-1 0 0 0,-1 0-1 0 0,0 0 1 0 0,0 0 0 0 0,0 0 0 0 0,0 0-1 0 0,0-1 1 0 0,0 1 0 0 0,-1-1 0 0 0,0 0-1 0 0,1 0 1 0 0,-1 0 0 0 0,0-1 0 0 0,0 1 0 0 0,0-1-1 0 0,-7 1 1 0 0,11-1 37 0 0,-1-1 0 0 0,1 0 0 0 0,0 0 0 0 0,-1 0 0 0 0,1 0 0 0 0,0 0 0 0 0,-1 0 0 0 0,1 0 0 0 0,0-1 0 0 0,-1 1 0 0 0,1 0 0 0 0,0 0 0 0 0,-1 0 0 0 0,1 0 0 0 0,0 0 0 0 0,-1 0 0 0 0,1-1 0 0 0,0 1 0 0 0,0 0 0 0 0,-1 0 0 0 0,1 0 0 0 0,0-1 0 0 0,0 1 0 0 0,-1 0 0 0 0,1 0 0 0 0,0-1 0 0 0,0 1 0 0 0,0 0 0 0 0,-1-1 0 0 0,1 1 0 0 0,0 0 0 0 0,0-1 0 0 0,0 1 0 0 0,0 0 0 0 0,0-1 0 0 0,0 1 0 0 0,0 0 0 0 0,0-1 0 0 0,0 1 0 0 0,0 0 0 0 0,0-1 0 0 0,0 1 0 0 0,0 0 0 0 0,0-1 0 0 0,0 1 0 0 0,0 0 0 0 0,0-1 0 0 0,0 1 0 0 0,0 0 0 0 0,0-1 0 0 0,1 1 0 0 0,-1 0 0 0 0,0 0 0 0 0,0-1 0 0 0,0 1 0 0 0,0 0 0 0 0,1-1 0 0 0,-1 1 0 0 0,0 0 0 0 0,0 0 0 0 0,1-1 0 0 0,14-19 112 0 0,-6 13-76 0 0,1 1-1 0 0,0-1 0 0 0,1 1 1 0 0,-1 1-1 0 0,1 0 0 0 0,0 1 1 0 0,0 0-1 0 0,1 0 0 0 0,20-3 1 0 0,9 1-581 0 0,59 0 1 0 0,-90 5 289 0 0,-7 1-358 0 0,1 0-1 0 0,0 0 0 0 0,0-1 1 0 0,0 1-1 0 0,-1-1 0 0 0,1 0 1 0 0,0 0-1 0 0,6-4 1 0 0,-9 5 216 0 0,0-1 1 0 0,0 0 0 0 0,0 0-1 0 0,0 0 1 0 0,0 0 0 0 0,0 0 0 0 0,0 0-1 0 0,0 0 1 0 0,0 0 0 0 0,0 0 0 0 0,-1 0-1 0 0,1-1 1 0 0,0 1 0 0 0,-1 0-1 0 0,1 0 1 0 0,-1-1 0 0 0,1 1 0 0 0,-1 0-1 0 0,0-1 1 0 0,0 1 0 0 0,1 0 0 0 0,-1-1-1 0 0,0 1 1 0 0,0-1 0 0 0,0 1-1 0 0,-1-2 1 0 0,-2-15-4957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9:31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13339 0 0,'14'-2'11035'0'0,"17"7"-9320"0"0,-20-3-1004 0 0,13-2-675 0 0,14 0-2313 0 0,-21 6-9793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43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61 5217 0 0,'-2'-1'-91'0'0,"0"-2"460"0"0,-1 1 1 0 0,1 0 0 0 0,-1 1 0 0 0,0-1-1 0 0,0 0 1 0 0,0 1 0 0 0,0-1-1 0 0,0 1 1 0 0,-3-1 0 0 0,4 2-57 0 0,1 0 0 0 0,0 1 0 0 0,0-1 0 0 0,0 0 0 0 0,-1 1-1 0 0,1-1 1 0 0,0 0 0 0 0,0 1 0 0 0,0 0 0 0 0,0-1 0 0 0,0 1 0 0 0,0 0 0 0 0,0-1 0 0 0,0 1 0 0 0,0 0 0 0 0,0 0 0 0 0,0 0 0 0 0,1 0 0 0 0,-1 0 0 0 0,0 0 0 0 0,0 0-1 0 0,1 0 1 0 0,-1 0 0 0 0,1 0 0 0 0,-1 0 0 0 0,1 1 0 0 0,-1 1 0 0 0,-1 0-232 0 0,1-1 1 0 0,0 1-1 0 0,0-1 0 0 0,0 1 1 0 0,0 0-1 0 0,0-1 0 0 0,0 1 0 0 0,1 0 1 0 0,-1 0-1 0 0,1 0 0 0 0,0-1 1 0 0,0 1-1 0 0,0 0 0 0 0,0 0 0 0 0,1 0 1 0 0,-1 0-1 0 0,1 0 0 0 0,-1-1 1 0 0,2 4-1 0 0,0-4-33 0 0,-1 0 0 0 0,1 0 0 0 0,0-1 0 0 0,0 1 0 0 0,-1-1 0 0 0,1 1 0 0 0,0-1 0 0 0,1 0 0 0 0,-1 1 0 0 0,0-1 1 0 0,0 0-1 0 0,0 0 0 0 0,1-1 0 0 0,-1 1 0 0 0,0 0 0 0 0,1-1 0 0 0,-1 0 0 0 0,1 1 0 0 0,-1-1 0 0 0,1 0 0 0 0,-1 0 0 0 0,4-1 0 0 0,-4 2-45 0 0,0-1 0 0 0,0 0-1 0 0,1 0 1 0 0,-1 0-1 0 0,0 0 1 0 0,0 0-1 0 0,0-1 1 0 0,0 1 0 0 0,0-1-1 0 0,0 1 1 0 0,0-1-1 0 0,0 1 1 0 0,0-1 0 0 0,0 0-1 0 0,0 0 1 0 0,-1 0-1 0 0,1 0 1 0 0,0-1 0 0 0,0 1-1 0 0,-1 0 1 0 0,1-1-1 0 0,-1 1 1 0 0,1-1-1 0 0,-1 0 1 0 0,0 1 0 0 0,0-1-1 0 0,0 0 1 0 0,1 0-1 0 0,-2 1 1 0 0,1-1 0 0 0,0 0-1 0 0,0 0 1 0 0,0-3-1 0 0,-1 1 3 0 0,0 0 0 0 0,0 1-1 0 0,0-1 1 0 0,-1 0 0 0 0,1 1-1 0 0,-1-1 1 0 0,0 1-1 0 0,0-1 1 0 0,-1 1 0 0 0,1-1-1 0 0,-1 1 1 0 0,1 0 0 0 0,-1-1-1 0 0,0 1 1 0 0,0 0-1 0 0,-1 0 1 0 0,1 1 0 0 0,-5-5-1 0 0,-26-21-6 0 0,31 27 0 0 0,1 0 0 0 0,0 0 0 0 0,-1 0 0 0 0,1 0 0 0 0,-1 0 0 0 0,1 1 0 0 0,-1-1 0 0 0,1 0-1 0 0,-1 1 1 0 0,0-1 0 0 0,1 1 0 0 0,-1-1 0 0 0,0 1 0 0 0,1 0 0 0 0,-1 0 0 0 0,0 0 0 0 0,1 0 0 0 0,-1 0 0 0 0,0 0 0 0 0,0 0-1 0 0,-2 1 1 0 0,3 0-67 0 0,0 0-1 0 0,0 0 1 0 0,1 1-1 0 0,-1-1 0 0 0,1 0 1 0 0,-1 0-1 0 0,1 0 1 0 0,-1 1-1 0 0,1-1 0 0 0,0 0 1 0 0,0 0-1 0 0,-1 1 1 0 0,1-1-1 0 0,0 0 0 0 0,0 1 1 0 0,0-1-1 0 0,0 0 1 0 0,1 0-1 0 0,-1 1 0 0 0,0-1 1 0 0,0 0-1 0 0,1 0 1 0 0,-1 1-1 0 0,1-1 0 0 0,-1 0 1 0 0,2 1-1 0 0,15 32-7875 0 0,-10-27 1990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43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9098 0 0,'3'13'10299'0'0,"4"9"-7624"0"0,13 38-3486 0 0,-19-59 681 0 0,13 36-1910 0 0,-8-12-6751 0 0</inkml:trace>
  <inkml:trace contextRef="#ctx0" brushRef="#br0" timeOffset="1">7 186 9970 0 0,'-2'4'711'0'0,"1"0"1"0"0,0 1-1 0 0,0-1 1 0 0,1 0-1 0 0,-1 0 0 0 0,1 1 1 0 0,0-1-1 0 0,0 0 0 0 0,0 1 1 0 0,2 7-1 0 0,-1-8-346 0 0,0 0 0 0 0,0 0 0 0 0,1 0 0 0 0,-1 0 0 0 0,1 0 0 0 0,0 0 1 0 0,0 0-1 0 0,1 0 0 0 0,-1-1 0 0 0,4 5 0 0 0,-4-6-390 0 0,0-1 0 0 0,0 1 1 0 0,0 0-1 0 0,0 0 0 0 0,0-1 0 0 0,1 1 1 0 0,-1-1-1 0 0,0 0 0 0 0,1 1 0 0 0,-1-1 1 0 0,1 0-1 0 0,-1-1 0 0 0,1 1 1 0 0,0 0-1 0 0,-1-1 0 0 0,1 1 0 0 0,0-1 1 0 0,-1 0-1 0 0,1 0 0 0 0,0 0 0 0 0,-1 0 1 0 0,1-1-1 0 0,0 1 0 0 0,-1-1 1 0 0,1 1-1 0 0,0-1 0 0 0,-1 0 0 0 0,1 0 1 0 0,-1 0-1 0 0,1-1 0 0 0,-1 1 0 0 0,0 0 1 0 0,0-1-1 0 0,1 1 0 0 0,-1-1 1 0 0,0 0-1 0 0,2-3 0 0 0,25-24-8102 0 0,-15 23 1544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43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26 11018 0 0,'13'-1'7826'0'0,"4"-1"-3990"0"0,73-18-3981 0 0,-89 18-960 0 0,-10 2 273 0 0,-13 2-32 0 0,16 0 828 0 0,-1 0 0 0 0,1 1 0 0 0,0 0 1 0 0,-1 0-1 0 0,1 0 0 0 0,0 1 0 0 0,1-1 1 0 0,-1 1-1 0 0,1 1 0 0 0,0-1 1 0 0,-9 10-1 0 0,12-10 126 0 0,-1-1-1 0 0,1 1 1 0 0,0 0 0 0 0,0 0 0 0 0,1 0 0 0 0,-1 0-1 0 0,1 0 1 0 0,0 0 0 0 0,0 0 0 0 0,0 1-1 0 0,0-1 1 0 0,1 0 0 0 0,0 1 0 0 0,0-1 0 0 0,0 0-1 0 0,0 1 1 0 0,1-1 0 0 0,0 0 0 0 0,2 8 0 0 0,-1-4-33 0 0,1-1 1 0 0,0 0 0 0 0,0 0-1 0 0,1 0 1 0 0,0-1 0 0 0,0 1 0 0 0,0-1-1 0 0,1 0 1 0 0,0 0 0 0 0,0-1 0 0 0,1 1-1 0 0,8 6 1 0 0,-11-10-185 0 0,-1 0-1 0 0,0-1 1 0 0,1 1-1 0 0,-1-1 0 0 0,1 1 1 0 0,-1-1-1 0 0,1 0 1 0 0,0 0-1 0 0,-1 0 1 0 0,1 0-1 0 0,0 0 1 0 0,0-1-1 0 0,0 1 1 0 0,0-1-1 0 0,0 0 0 0 0,-1 0 1 0 0,1 0-1 0 0,0 0 1 0 0,0-1-1 0 0,0 1 1 0 0,0-1-1 0 0,0 1 1 0 0,-1-1-1 0 0,1 0 1 0 0,0 0-1 0 0,-1 0 1 0 0,1-1-1 0 0,0 1 0 0 0,-1-1 1 0 0,0 1-1 0 0,1-1 1 0 0,-1 0-1 0 0,0 0 1 0 0,0 0-1 0 0,4-4 1 0 0,2-12-6179 0 0,-7 9 33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44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43 10986 0 0,'-2'-4'6842'0'0,"4"3"-5418"0"0,3 1-480 0 0,1 0-336 0 0,0-2-263 0 0,0-1-153 0 0,1-3-144 0 0,2 2-56 0 0,-1-2-353 0 0,1 2-679 0 0,0 0-872 0 0,-3-1-1041 0 0,0 1-656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44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4585 0 0,'2'1'871'0'0,"-1"-1"1"0"0,1 0-1 0 0,0 1 0 0 0,0-1 1 0 0,0 0-1 0 0,-1 0 0 0 0,1 0 1 0 0,0 0-1 0 0,0 0 0 0 0,0 0 1 0 0,0-1-1 0 0,1 0 1 0 0,-2 1-710 0 0,0 0 1 0 0,0-1 0 0 0,0 1 0 0 0,-1-1 0 0 0,1 0 0 0 0,0 1 0 0 0,0-1-1 0 0,-1 1 1 0 0,1-1 0 0 0,0 0 0 0 0,-1 0 0 0 0,1 1 0 0 0,-1-1 0 0 0,1 0 0 0 0,-1 0-1 0 0,1 0 1 0 0,0-1 0 0 0,0-3-1188 0 0,0 0 0 0 0,0 0 0 0 0,0-1 0 0 0,-1 1 0 0 0,0 0 0 0 0,-1-11 0 0 0,1-13-3726 0 0,4 14 4628 0 0,-2 27 10555 0 0,3 17-7373 0 0,-3-7-2574 0 0,9 53 703 0 0,-10-70-1597 0 0,0-1 1 0 0,1 1-1 0 0,-1-1 1 0 0,1 1-1 0 0,0-1 1 0 0,0 0-1 0 0,0 0 1 0 0,1 0-1 0 0,-1 0 1 0 0,1 0-1 0 0,0 0 1 0 0,0-1-1 0 0,4 4 0 0 0,-6-7 265 0 0,-1 1 0 0 0,0-1 0 0 0,0 0 0 0 0,0 0 0 0 0,1 1-1 0 0,-1-1 1 0 0,0 0 0 0 0,0 0 0 0 0,1 1 0 0 0,-1-1 0 0 0,0 0-1 0 0,0 0 1 0 0,1 1 0 0 0,-1-1 0 0 0,0 0 0 0 0,1 0 0 0 0,-1 0-1 0 0,0 0 1 0 0,1 0 0 0 0,-1 0 0 0 0,1 0 0 0 0,-1 0-1 0 0,0 1 1 0 0,1-1 0 0 0,-1 0 0 0 0,0 0 0 0 0,1-1 0 0 0,-1 1-1 0 0,0 0 1 0 0,1 0 0 0 0,-1 0 0 0 0,0 0 0 0 0,1 0 0 0 0,-1 0-1 0 0,0 0 1 0 0,1 0 0 0 0,-1-1 0 0 0,0 1 0 0 0,1 0-1 0 0,-1 0 1 0 0,0 0 0 0 0,1-1 0 0 0,-1 1 0 0 0,0 0 0 0 0,0-1-1 0 0,0 1 1 0 0,1 0 0 0 0,-1 0 0 0 0,0-1 0 0 0,0 1 0 0 0,0 0-1 0 0,1-1 1 0 0,-1 1 0 0 0,0 0 0 0 0,0-1 0 0 0,0 1 0 0 0,0 0-1 0 0,0-1 1 0 0,0 1 0 0 0,0-1 0 0 0,0 1 0 0 0,0 0-1 0 0,0-1 1 0 0,0 1 0 0 0,2-7-3883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45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12139 0 0,'5'-3'7376'0'0,"16"-7"-5024"0"0,-15 8-2137 0 0,1 0-1 0 0,-1 0 0 0 0,1 1 1 0 0,-1 0-1 0 0,1 0 0 0 0,0 0 1 0 0,-1 1-1 0 0,1 0 0 0 0,11 2 0 0 0,-17-2-191 0 0,1 0 0 0 0,-1 1 0 0 0,1-1 0 0 0,-1 1 0 0 0,1 0 0 0 0,-1-1 0 0 0,1 1 0 0 0,-1 0 0 0 0,1 0 0 0 0,-1 0 0 0 0,0 0 0 0 0,0 0 0 0 0,1 0 0 0 0,-1 0 0 0 0,0 1 0 0 0,0-1 0 0 0,1 3 0 0 0,-1-2-16 0 0,0 0 1 0 0,0 1 0 0 0,-1-1 0 0 0,1 1 0 0 0,-1-1 0 0 0,1 1 0 0 0,-1-1 0 0 0,0 1 0 0 0,0-1 0 0 0,0 1 0 0 0,0 0 0 0 0,0-1 0 0 0,-1 1 0 0 0,-1 4 0 0 0,-3 13-24 0 0,3-15-17 0 0,0 1 1 0 0,0 1-1 0 0,1-1 0 0 0,0 0 0 0 0,0 0 0 0 0,1 0 0 0 0,0 10 0 0 0,0-15 28 0 0,1 1 0 0 0,-1 0 0 0 0,1 0 0 0 0,0-1 0 0 0,0 1 0 0 0,0 0 0 0 0,-1-1-1 0 0,1 1 1 0 0,1-1 0 0 0,-1 1 0 0 0,0-1 0 0 0,0 0 0 0 0,0 0 0 0 0,1 1 0 0 0,-1-1 0 0 0,1 0 0 0 0,-1 0 0 0 0,1 0-1 0 0,-1 0 1 0 0,1 0 0 0 0,0-1 0 0 0,-1 1 0 0 0,1 0 0 0 0,0-1 0 0 0,0 0 0 0 0,-1 1 0 0 0,1-1 0 0 0,0 0-1 0 0,0 0 1 0 0,0 0 0 0 0,2 0 0 0 0,-2 1-119 0 0,0-1 0 0 0,1 0 0 0 0,-1 0 0 0 0,0 0 0 0 0,0-1 0 0 0,1 1 0 0 0,-1 0 0 0 0,0-1 0 0 0,0 0 0 0 0,0 1 0 0 0,1-1 0 0 0,-1 0 0 0 0,0 0 0 0 0,0 0 0 0 0,0 0-1 0 0,-1 0 1 0 0,1-1 0 0 0,0 1 0 0 0,2-3 0 0 0,-3 3-478 0 0,1-1 1 0 0,-1 0-1 0 0,0 0 0 0 0,0 1 0 0 0,0-1 0 0 0,0 0 0 0 0,0 0 1 0 0,0 0-1 0 0,-1 0 0 0 0,1 0 0 0 0,0-1 0 0 0,-1 1 0 0 0,0 0 0 0 0,0 0 1 0 0,1 0-1 0 0,-1 0 0 0 0,0-1 0 0 0,-1 1 0 0 0,0-4 0 0 0,-2-8-5196 0 0</inkml:trace>
  <inkml:trace contextRef="#ctx0" brushRef="#br0" timeOffset="1">130 73 8858 0 0,'1'1'440'0'0,"0"0"0"0"0,0 0 0 0 0,0-1 0 0 0,-1 1 0 0 0,1 0 0 0 0,0 0 0 0 0,0-1 0 0 0,0 1 0 0 0,0-1 0 0 0,0 1 0 0 0,0-1 0 0 0,0 1 0 0 0,0-1 0 0 0,0 0 0 0 0,0 0 0 0 0,1 1 0 0 0,-1-1 0 0 0,0 0 0 0 0,0 0 0 0 0,0 0 0 0 0,0 0 0 0 0,0 0 0 0 0,0 0 0 0 0,1 0 0 0 0,1-1 0 0 0,-1 0-263 0 0,0 0 0 0 0,0-1 0 0 0,0 1 1 0 0,0 0-1 0 0,0-1 0 0 0,-1 1 0 0 0,1-1 1 0 0,0 0-1 0 0,-1 0 0 0 0,1 1 0 0 0,2-5 1 0 0,10-21-3370 0 0,0-5 4762 0 0,-10 49 1841 0 0,3 20-2716 0 0,2 21-319 0 0,-1-6-1931 0 0,-4-18-3544 0 0,-4-34 5015 0 0,0 1 1 0 0,0-1-1 0 0,0 0 1 0 0,0 0-1 0 0,0 0 1 0 0,0 0 0 0 0,0 0-1 0 0,0 1 1 0 0,0-1-1 0 0,0 0 1 0 0,0 0-1 0 0,0 0 1 0 0,0 0 0 0 0,0 0-1 0 0,0 1 1 0 0,0-1-1 0 0,0 0 1 0 0,0 0-1 0 0,0 0 1 0 0,0 0 0 0 0,0 0-1 0 0,-1 1 1 0 0,1-1-1 0 0,0 0 1 0 0,0 0-1 0 0,0 0 1 0 0,0 0 0 0 0,0 0-1 0 0,0 0 1 0 0,0 0-1 0 0,0 1 1 0 0,0-1-1 0 0,-1 0 1 0 0,1 0 0 0 0,0 0-1 0 0,0 0 1 0 0,0 0-1 0 0,0 0 1 0 0,0 0-1 0 0,-1 0 1 0 0,1 0 0 0 0,0 0-1 0 0,0 0 1 0 0,0 0-1 0 0,0 0 1 0 0,0 0-1 0 0,-1 0 1 0 0,1 0 0 0 0,0 0-1 0 0,0 0 1 0 0,0 0-1 0 0,0 0 1 0 0,0 0-1 0 0,-1 0 1 0 0,1 0 0 0 0,0 0-1 0 0,0 0 1 0 0,0 0-1 0 0,0 0 1 0 0,-9-6-2189 0 0,6 4 769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46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475 274 14563 0 0,'1'11'893'0'0,"1"-1"-1"0"0,0 0 1 0 0,1 0-1 0 0,0 0 1 0 0,0 0 0 0 0,9 16-1 0 0,-10-21-752 0 0,1-1 0 0 0,-1 0-1 0 0,1-1 1 0 0,0 1 0 0 0,0 0-1 0 0,0-1 1 0 0,7 6 0 0 0,-8-7-106 0 0,0-1 0 0 0,-1 0 1 0 0,1 0-1 0 0,0 0 1 0 0,0 0-1 0 0,0-1 0 0 0,0 1 1 0 0,0 0-1 0 0,0-1 1 0 0,0 0-1 0 0,0 1 0 0 0,0-1 1 0 0,0 0-1 0 0,0 0 1 0 0,0 0-1 0 0,0 0 0 0 0,0 0 1 0 0,3-1-1 0 0,-2 0 6 0 0,1-1 0 0 0,-1 1 0 0 0,0-1 0 0 0,0 0 0 0 0,0 0 0 0 0,0 0 1 0 0,-1 0-1 0 0,1-1 0 0 0,-1 1 0 0 0,1-1 0 0 0,-1 0 0 0 0,0 1 0 0 0,0-1 0 0 0,0 0 0 0 0,0 0 0 0 0,0 0 0 0 0,-1-1 0 0 0,1 1 0 0 0,-1 0 0 0 0,0 0 0 0 0,0-1 0 0 0,0 1 0 0 0,0-6 0 0 0,0 3-392 0 0,0 0-1 0 0,0 0 1 0 0,0 1-1 0 0,-1-1 1 0 0,0 0-1 0 0,0 0 1 0 0,-1 0-1 0 0,0 0 1 0 0,0 1-1 0 0,0-1 1 0 0,0 0-1 0 0,-1 1 1 0 0,-4-9-1 0 0,5 12-236 0 0,0 1 0 0 0,-1 0 0 0 0,1 0 0 0 0,0-1 0 0 0,-1 1 0 0 0,1 0 1 0 0,-1 0-1 0 0,1 1 0 0 0,-1-1 0 0 0,0 0 0 0 0,1 0 0 0 0,-1 1 0 0 0,0-1 0 0 0,-3 0 0 0 0,-5 4-5224 0 0</inkml:trace>
  <inkml:trace contextRef="#ctx0" brushRef="#br0" timeOffset="1">491 342 9634 0 0,'3'-1'3513'0'0,"1"1"-465"0"0,3 0-399 0 0,3-1-593 0 0,-1-2-663 0 0,3 0-529 0 0,0-2-264 0 0,3-1-248 0 0,0-2-168 0 0,0 1-120 0 0,2 0-224 0 0,-1 0-608 0 0,0 2-1104 0 0,-1 0-1681 0 0,-19-19-1680 0 0,15 18-2729 0 0</inkml:trace>
  <inkml:trace contextRef="#ctx0" brushRef="#br0" timeOffset="2">638 5 16315 0 0,'3'2'525'0'0,"-1"-1"0"0"0,0 1-1 0 0,0 0 1 0 0,1-1-1 0 0,-1 0 1 0 0,1 1-1 0 0,-1-1 1 0 0,1 0 0 0 0,3 1-1 0 0,29 3 816 0 0,-25-5-1327 0 0,-1 0 0 0 0,1 0 0 0 0,0-1 0 0 0,-1-1 0 0 0,10-2 1 0 0,-6-2-7 0 0,-12 1-492 0 0,-2 4 431 0 0,1 0-1 0 0,-1 0 1 0 0,0 1 0 0 0,0-1-1 0 0,-1 1 1 0 0,1-1 0 0 0,0 1 0 0 0,0 0-1 0 0,0-1 1 0 0,0 1 0 0 0,0 0 0 0 0,0 0-1 0 0,0-1 1 0 0,-1 1 0 0 0,1 0 0 0 0,-2 1-1 0 0,0-2 66 0 0,0 1 0 0 0,0 0-1 0 0,-1 1 1 0 0,1-1 0 0 0,0 0-1 0 0,0 1 1 0 0,0 0 0 0 0,0 0-1 0 0,0 0 1 0 0,0 0 0 0 0,0 0-1 0 0,1 0 1 0 0,-1 1 0 0 0,0 0-1 0 0,1-1 1 0 0,-1 1 0 0 0,1 0-1 0 0,-1 0 1 0 0,1 0 0 0 0,-2 3 0 0 0,2-2 31 0 0,0 1 1 0 0,0-1 0 0 0,0 1 0 0 0,1-1-1 0 0,-1 1 1 0 0,1 0 0 0 0,0-1 0 0 0,0 1-1 0 0,1 0 1 0 0,-1 0 0 0 0,1 0 0 0 0,0 0 0 0 0,0 0-1 0 0,1 4 1 0 0,0 1-26 0 0,0 0 1 0 0,1 0-1 0 0,0-1 0 0 0,0 1 0 0 0,1 0 0 0 0,0-1 1 0 0,1 0-1 0 0,0 0 0 0 0,0 0 0 0 0,1 0 1 0 0,0-1-1 0 0,0 0 0 0 0,9 10 0 0 0,-10-14-121 0 0,-1 0 0 0 0,0-1 0 0 0,1 1-1 0 0,0-1 1 0 0,-1 1 0 0 0,1-1 0 0 0,0-1-1 0 0,0 1 1 0 0,0 0 0 0 0,0-1 0 0 0,1 0 0 0 0,6 1-1 0 0,-9-2-136 0 0,-1 0 0 0 0,1 0 0 0 0,0 0 0 0 0,-1 0 0 0 0,1 0 0 0 0,0 0 0 0 0,-1-1 0 0 0,1 1-1 0 0,0-1 1 0 0,-1 1 0 0 0,1-1 0 0 0,-1 0 0 0 0,1 0 0 0 0,1-1 0 0 0,-1 1-264 0 0,-1-1-1 0 0,1 1 1 0 0,-1-1 0 0 0,1 0-1 0 0,-1 1 1 0 0,0-1 0 0 0,0 0 0 0 0,0 0-1 0 0,0 1 1 0 0,0-1 0 0 0,-1 0-1 0 0,1 0 1 0 0,0 0 0 0 0,0-3 0 0 0,1-10-5534 0 0</inkml:trace>
  <inkml:trace contextRef="#ctx0" brushRef="#br0" timeOffset="3">726 101 11194 0 0,'9'3'6518'0'0,"5"-7"-3455"0"0,16-13-2279 0 0,-15 8-174 0 0,18-1-914 0 0,-16 11-2227 0 0,-16 0 2216 0 0,-1-1-1 0 0,1 0 1 0 0,-1 1-1 0 0,1-1 1 0 0,-1 0-1 0 0,1 1 1 0 0,-1-1-1 0 0,1 1 1 0 0,-1-1-1 0 0,1 1 1 0 0,-1-1-1 0 0,0 1 1 0 0,1-1-1 0 0,-1 1 1 0 0,0 0-1 0 0,0-1 1 0 0,1 1-1 0 0,-1-1 1 0 0,0 1-1 0 0,0 0 1 0 0,0-1-1 0 0,0 1 1 0 0,0 0 0 0 0,0 8-6351 0 0</inkml:trace>
  <inkml:trace contextRef="#ctx0" brushRef="#br0" timeOffset="4">726 326 14883 0 0,'3'-2'3049'0'0,"2"1"-1265"0"0,3-2-239 0 0,4-1-329 0 0,4 1-328 0 0,4-2-264 0 0,1 0-256 0 0,2-1-144 0 0,0 0-112 0 0,-2 1-144 0 0,-2 1-392 0 0,-3-1-680 0 0,-4 1-944 0 0,-3 2-1057 0 0,-3-1-1168 0 0</inkml:trace>
  <inkml:trace contextRef="#ctx0" brushRef="#br0" timeOffset="5">97 599 7834 0 0,'1'-1'898'0'0,"-1"1"-599"0"0,0 0 0 0 0,1-1 1 0 0,-1 1-1 0 0,0 0 0 0 0,0-1 1 0 0,0 1-1 0 0,0-1 0 0 0,0 1 1 0 0,1 0-1 0 0,-1-1 1 0 0,0 1-1 0 0,0-1 0 0 0,0 1 1 0 0,0 0-1 0 0,0-1 0 0 0,0 1 1 0 0,-1-1-1 0 0,1 1 0 0 0,0 0 1 0 0,0-1-1 0 0,0 1 0 0 0,-2-4 2695 0 0,1 4-2695 0 0,-16-3 3982 0 0,-18 12-2695 0 0,32-7-1565 0 0,0 0-1 0 0,0 0 0 0 0,0 0 1 0 0,1 0-1 0 0,-1 0 1 0 0,0 0-1 0 0,1 1 1 0 0,0-1-1 0 0,-1 1 0 0 0,1 0 1 0 0,0 0-1 0 0,1 0 1 0 0,-1 0-1 0 0,0 0 0 0 0,1 0 1 0 0,0 0-1 0 0,0 0 1 0 0,0 1-1 0 0,0-1 0 0 0,0 0 1 0 0,0 1-1 0 0,1-1 1 0 0,0 1-1 0 0,0-1 1 0 0,0 0-1 0 0,0 6 0 0 0,1-6-32 0 0,0 0 0 0 0,0 0 0 0 0,0 0 0 0 0,1 0-1 0 0,-1-1 1 0 0,1 1 0 0 0,-1 0 0 0 0,1-1 0 0 0,0 1-1 0 0,0-1 1 0 0,0 1 0 0 0,0-1 0 0 0,0 0 0 0 0,1 0-1 0 0,-1 0 1 0 0,1 0 0 0 0,-1-1 0 0 0,1 1 0 0 0,0 0 0 0 0,0-1-1 0 0,0 0 1 0 0,0 0 0 0 0,0 0 0 0 0,0 0 0 0 0,0 0-1 0 0,0-1 1 0 0,0 1 0 0 0,0-1 0 0 0,4 0 0 0 0,34-1-5 0 0,-33 0 21 0 0,0 1 1 0 0,0-1-1 0 0,0 2 1 0 0,0-1 0 0 0,0 1-1 0 0,-1 0 1 0 0,11 3 0 0 0,-17-4 9 0 0,0 1 0 0 0,-1-1 0 0 0,1 1 0 0 0,0-1 0 0 0,-1 1 0 0 0,1 0 0 0 0,-1-1 0 0 0,1 1 0 0 0,-1 0 0 0 0,1-1 0 0 0,-1 1 1 0 0,1 0-1 0 0,-1-1 0 0 0,0 1 0 0 0,1 0 0 0 0,-1 0 0 0 0,0 0 0 0 0,0-1 0 0 0,0 1 0 0 0,1 0 0 0 0,-1 0 0 0 0,0 0 0 0 0,0 0 0 0 0,0-1 1 0 0,0 1-1 0 0,-1 0 0 0 0,1 0 0 0 0,0 0 0 0 0,0 0 0 0 0,0-1 0 0 0,-1 1 0 0 0,1 0 0 0 0,0 0 0 0 0,-1-1 0 0 0,1 1 0 0 0,0 0 0 0 0,-1 0 1 0 0,1-1-1 0 0,-2 2 0 0 0,-21 34 257 0 0,18-30-237 0 0,4-4-65 0 0,-33 41 198 0 0,32-40-334 0 0,0-1 1 0 0,0 0 0 0 0,0 0 0 0 0,-1 0-1 0 0,1 0 1 0 0,-1 0 0 0 0,1-1-1 0 0,-1 1 1 0 0,0-1 0 0 0,1 1 0 0 0,-1-1-1 0 0,0 0 1 0 0,0 0 0 0 0,0 0 0 0 0,-4 0-1 0 0,6-2-353 0 0,1 0 0 0 0,-1 1 0 0 0,1-1 0 0 0,-1 0 0 0 0,1 0 0 0 0,-1 0 0 0 0,1 0 0 0 0,0 0-1 0 0,-1 0 1 0 0,1 0 0 0 0,0 0 0 0 0,0 0 0 0 0,0 0 0 0 0,0 0 0 0 0,0 0 0 0 0,0 0 0 0 0,0 0 0 0 0,0-2 0 0 0,1-20-4742 0 0,-1 22 5103 0 0,4-16-4988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4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12403 0 0,'23'0'10154'0'0,"15"-8"-8315"0"0,38-12-6429 0 0,-70 18 4329 0 0,11-4-5097 0 0,-17 6 5218 0 0,0 0 0 0 0,0 0-1 0 0,1-1 1 0 0,-1 1 0 0 0,0 0-1 0 0,0 0 1 0 0,0 0 0 0 0,1 0-1 0 0,-1-1 1 0 0,0 1 0 0 0,0 0 0 0 0,0 0-1 0 0,0-1 1 0 0,1 1 0 0 0,-1 0-1 0 0,0 0 1 0 0,0-1 0 0 0,0 1-1 0 0,0 0 1 0 0,0 0 0 0 0,0-1 0 0 0,0 1-1 0 0,0 0 1 0 0,0 0 0 0 0,0-1-1 0 0,0 1 1 0 0,0 0 0 0 0,0-1-1 0 0,0 1 1 0 0,0 0 0 0 0,0 0 0 0 0,0-1-1 0 0,0 1 1 0 0,0 0 0 0 0,0 0-1 0 0,0-1 1 0 0,0 1 0 0 0,0 0-1 0 0,-1 0 1 0 0,1-1 0 0 0,0 1 0 0 0,0 0-1 0 0,0 0 1 0 0,-1-1 0 0 0</inkml:trace>
  <inkml:trace contextRef="#ctx0" brushRef="#br0" timeOffset="1">101 22 8058 0 0,'-5'12'7811'0'0,"5"6"-3577"0"0,7 20-1530 0 0,-5-29-2118 0 0,4 23-308 0 0,-4-15-409 0 0,1 0 0 0 0,6 18-1 0 0,-7-30-825 0 0,-1-1 0 0 0,1 1 0 0 0,0-1 0 0 0,1 0 0 0 0,-1 0 0 0 0,1 0 0 0 0,3 5 0 0 0</inkml:trace>
  <inkml:trace contextRef="#ctx0" brushRef="#br0" timeOffset="2">234 273 9906 0 0,'-1'0'611'0'0,"0"-1"0"0"0,0 1 0 0 0,0-1 1 0 0,0 1-1 0 0,0-1 0 0 0,1 1 0 0 0,-1-1 0 0 0,0 0 0 0 0,0 1 0 0 0,0-1 0 0 0,0 0 0 0 0,1 0 1 0 0,-1 1-1 0 0,0-1 0 0 0,1 0 0 0 0,-1 0 0 0 0,0-2 0 0 0,-7-22 2971 0 0,8-33-4549 0 0,1 45 1859 0 0,-1-3-1021 0 0,1-1-1 0 0,0 0 0 0 0,2 0 0 0 0,0 1 1 0 0,1-1-1 0 0,1 1 0 0 0,9-23 1 0 0,-14 39 116 0 0,0-1 0 0 0,0 1 1 0 0,1-1-1 0 0,-1 1 1 0 0,0-1-1 0 0,1 1 1 0 0,-1-1-1 0 0,0 1 0 0 0,1 0 1 0 0,-1-1-1 0 0,0 1 1 0 0,1 0-1 0 0,-1-1 0 0 0,1 1 1 0 0,-1 0-1 0 0,1-1 1 0 0,-1 1-1 0 0,0 0 0 0 0,1 0 1 0 0,-1 0-1 0 0,1 0 1 0 0,-1-1-1 0 0,1 1 0 0 0,-1 0 1 0 0,1 0-1 0 0,-1 0 1 0 0,1 0-1 0 0,0 0 1 0 0,-1 0-1 0 0,1 0 0 0 0,0 0 1 0 0,16 12-147 0 0,14 29 170 0 0,-28-36-12 0 0,4 5-351 0 0,22 37 594 0 0,-28-44-938 0 0,0 0 0 0 0,0 0-1 0 0,0 0 1 0 0,0 0 0 0 0,0 0 0 0 0,-1 0-1 0 0,0 0 1 0 0,1 0 0 0 0,-1 4-1 0 0,-4 2-5488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48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11370 0 0,'2'0'8255'0'0,"6"-1"-4069"0"0,42-6-3476 0 0,-9 3-994 0 0,8 0-3248 0 0,-18-3-4926 0 0,-18 4 1316 0 0</inkml:trace>
  <inkml:trace contextRef="#ctx0" brushRef="#br0" timeOffset="1">142 2 12715 0 0,'12'7'7073'0'0,"4"-6"-3338"0"0,20-6-2571 0 0,-1 0-2179 0 0,-23 7-3125 0 0,-37 3-8587 0 0,11-3 15881 0 0,13-2-2793 0 0,0 0 0 0 0,0 0 0 0 0,1 0 0 0 0,-1 1 0 0 0,0-1 0 0 0,0 0 0 0 0,0 0 0 0 0,1 0 0 0 0,-1 1-1 0 0,0-1 1 0 0,0 0 0 0 0,1 1 0 0 0,-1-1 0 0 0,0 1 0 0 0,1-1 0 0 0,-1 1 0 0 0,0-1 0 0 0,1 1 0 0 0,-1-1-1 0 0,1 1 1 0 0,-1-1 0 0 0,1 1 0 0 0,-1 0 0 0 0,1-1 0 0 0,-1 1 0 0 0,1 0 0 0 0,0 0 0 0 0,-1 1 0 0 0,8 20 5104 0 0,-3-13-6284 0 0,10 22 1090 0 0,16 36 381 0 0,-6-27-6160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7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9194 0 0,'-3'1'8452'0'0,"2"7"-3383"0"0,7 19-1987 0 0,14 31-3480 0 0,-18-52 390 0 0,0 0 1 0 0,1-1 0 0 0,0 1-1 0 0,0 0 1 0 0,0-1-1 0 0,1 1 1 0 0,0-1 0 0 0,7 7-1 0 0,-9-10-9 0 0,1 0 0 0 0,-1-1 0 0 0,1 1 0 0 0,0-1 1 0 0,0 0-1 0 0,0 0 0 0 0,-1 0 0 0 0,1 0 0 0 0,0 0 0 0 0,0 0 0 0 0,0-1 0 0 0,1 1 0 0 0,-1-1 0 0 0,0 0 0 0 0,0 0 0 0 0,0 0 0 0 0,0-1 0 0 0,0 1 0 0 0,5-2 0 0 0,43-13 203 0 0,-8 2-1741 0 0,-12 9-5332 0 0,-13 13-4377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48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12171 0 0,'1'16'9251'0'0,"2"11"-5801"0"0,0-5-2367 0 0,-2-12-941 0 0,1 1 0 0 0,1-1 0 0 0,0 0 0 0 0,0 1 0 0 0,8 14 0 0 0,-10-22-146 0 0,0 0 0 0 0,0 0 0 0 0,1 0 1 0 0,-1-1-1 0 0,1 1 0 0 0,0 0 0 0 0,0-1 1 0 0,0 0-1 0 0,0 1 0 0 0,0-1 0 0 0,0 0 1 0 0,1 0-1 0 0,-1 0 0 0 0,1 0 0 0 0,-1 0 1 0 0,1-1-1 0 0,0 1 0 0 0,-1-1 0 0 0,1 0 1 0 0,0 0-1 0 0,0 0 0 0 0,6 1 0 0 0,-7-2 6 0 0,-1 0 0 0 0,0 0 0 0 0,1 0-1 0 0,-1 0 1 0 0,1 0 0 0 0,-1-1 0 0 0,1 1-1 0 0,-1-1 1 0 0,0 1 0 0 0,1-1 0 0 0,-1 1 0 0 0,0-1-1 0 0,1 0 1 0 0,-1 1 0 0 0,0-1 0 0 0,0 0-1 0 0,0 0 1 0 0,0 0 0 0 0,0 0 0 0 0,0 0-1 0 0,0 0 1 0 0,0 0 0 0 0,1-3 0 0 0,0 1 8 0 0,-1 0 1 0 0,0 0-1 0 0,0-1 0 0 0,0 1 1 0 0,0-1-1 0 0,0 1 1 0 0,-1-1-1 0 0,0 1 1 0 0,1-6-1 0 0,-2-7-65 0 0,-1 1 1 0 0,0-1-1 0 0,-6-19 0 0 0,7 33 29 0 0,-15-46-1223 0 0,-2 19-4659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49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12 13091 0 0,'-5'-11'10527'0'0,"0"12"-6376"0"0,-5 22-4022 0 0,8-17 88 0 0,1-4-272 0 0,0-1 0 0 0,0 1 0 0 0,1 0-1 0 0,-1 0 1 0 0,0 0 0 0 0,1 0-1 0 0,0 0 1 0 0,-1 0 0 0 0,1-1 0 0 0,0 1-1 0 0,0 0 1 0 0,0 0 0 0 0,0 0 0 0 0,0 0-1 0 0,1 0 1 0 0,-1 0 0 0 0,0 0 0 0 0,1 0-1 0 0,0 0 1 0 0,-1 0 0 0 0,1-1-1 0 0,0 1 1 0 0,0 0 0 0 0,0 0 0 0 0,0-1-1 0 0,0 1 1 0 0,0-1 0 0 0,1 1 0 0 0,-1-1-1 0 0,2 2 1 0 0,2 0-22 0 0,1 0 0 0 0,0 0 0 0 0,0-1-1 0 0,0 0 1 0 0,0 0 0 0 0,0-1 0 0 0,10 2 0 0 0,5 2 240 0 0,-20-5-146 0 0,0 0 0 0 0,-1 0 0 0 0,1 0-1 0 0,0 0 1 0 0,-1 1 0 0 0,1-1 0 0 0,-1 0 0 0 0,1 0-1 0 0,-1 1 1 0 0,1-1 0 0 0,0 0 0 0 0,-1 1-1 0 0,1-1 1 0 0,-1 1 0 0 0,1-1 0 0 0,-1 0 0 0 0,0 1-1 0 0,1-1 1 0 0,-1 1 0 0 0,1-1 0 0 0,-1 1 0 0 0,0 0-1 0 0,0-1 1 0 0,1 1 0 0 0,-1-1 0 0 0,0 1-1 0 0,0 0 1 0 0,0-1 0 0 0,1 1 0 0 0,-1-1 0 0 0,0 2-1 0 0,0 0 52 0 0,-1 0-1 0 0,1-1 0 0 0,0 1 0 0 0,-1 0 0 0 0,0 0 0 0 0,1 0 1 0 0,-1-1-1 0 0,0 1 0 0 0,0 0 0 0 0,-2 2 0 0 0,-30 34 1118 0 0,4-19-886 0 0,25-17-421 0 0,-1 0 1 0 0,1 1-1 0 0,0-1 0 0 0,0 1 0 0 0,0 0 1 0 0,0 1-1 0 0,-4 4 0 0 0,7-7 14 0 0,1 0 0 0 0,0-1 0 0 0,-1 1-1 0 0,1 0 1 0 0,0-1 0 0 0,0 1 0 0 0,0 0 0 0 0,-1 0 0 0 0,1-1 0 0 0,0 1 0 0 0,0 0-1 0 0,0 0 1 0 0,0 0 0 0 0,0-1 0 0 0,1 1 0 0 0,-1 0 0 0 0,0 0 0 0 0,0-1 0 0 0,0 1-1 0 0,1 0 1 0 0,-1 0 0 0 0,6 11-5011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54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10314 0 0,'-2'4'8116'0'0,"-1"13"-3504"0"0,3-16-4427 0 0,0 0 0 0 0,-1 0 0 0 0,1 0 0 0 0,0 0 0 0 0,0 0-1 0 0,0 1 1 0 0,0-1 0 0 0,0 0 0 0 0,0 0 0 0 0,0 0 0 0 0,0 0 0 0 0,0 0 0 0 0,1 0 0 0 0,-1 0 0 0 0,0 0 0 0 0,1 1 0 0 0,-1-1 0 0 0,1 0 0 0 0,-1 0 0 0 0,1-1 0 0 0,0 3 0 0 0,5-2 983 0 0,-5 0-1098 0 0,0-1 0 0 0,0 0 0 0 0,0 0-1 0 0,0 1 1 0 0,0-1 0 0 0,0 1 0 0 0,0-1 0 0 0,0 1 0 0 0,0-1 0 0 0,0 1 0 0 0,-1-1 0 0 0,1 1-1 0 0,0 0 1 0 0,0-1 0 0 0,-1 1 0 0 0,1 0 0 0 0,0 0 0 0 0,-1 0 0 0 0,1-1 0 0 0,-1 1 0 0 0,1 0-1 0 0,-1 0 1 0 0,1 0 0 0 0,-1 0 0 0 0,0 0 0 0 0,0 0 0 0 0,1 2 0 0 0,19 66 367 0 0,-15-50-492 0 0,0 0 0 0 0,1 0 0 0 0,1 0 0 0 0,16 29 0 0 0,-24-48 34 0 0,1 1 0 0 0,0-1 0 0 0,0 0 0 0 0,0 0-1 0 0,0 0 1 0 0,0 0 0 0 0,0 1 0 0 0,1-1-1 0 0,-1 0 1 0 0,0 0 0 0 0,0 0 0 0 0,0 0-1 0 0,0 0 1 0 0,0 1 0 0 0,0-1 0 0 0,0 0-1 0 0,0 0 1 0 0,0 0 0 0 0,0 0 0 0 0,0 0-1 0 0,0 0 1 0 0,1 1 0 0 0,-1-1 0 0 0,0 0 0 0 0,0 0-1 0 0,0 0 1 0 0,0 0 0 0 0,0 0 0 0 0,0 0-1 0 0,1 0 1 0 0,-1 0 0 0 0,0 0 0 0 0,0 0-1 0 0,0 0 1 0 0,0 0 0 0 0,0 0 0 0 0,1 0-1 0 0,-1 0 1 0 0,0 0 0 0 0,0 0 0 0 0,0 0-1 0 0,0 0 1 0 0,0 0 0 0 0,1 0 0 0 0,-1 0-1 0 0,0 0 1 0 0,0 0 0 0 0,0 0 0 0 0,0 0 0 0 0,1 0-1 0 0,-1 0 1 0 0,0 0 0 0 0,0 0 0 0 0,0 0-1 0 0,0 0 1 0 0,0 0 0 0 0,1-1 0 0 0,0-12-1351 0 0,-3-16-1839 0 0,-3-3-5494 0 0,1 19-229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3:5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63 7690 0 0,'-5'-18'3988'0'0,"3"11"-1385"0"0,0 1 0 0 0,0-1 0 0 0,1 0-1 0 0,-1-10 1 0 0,9 72 3667 0 0,0-23-6143 0 0,3-1 1 0 0,19 46-1 0 0,-15-47-169 0 0,-8-20-38 0 0,-1 0-1 0 0,0 0 1 0 0,-1 0 0 0 0,-1 1-1 0 0,1-1 1 0 0,-1 1-1 0 0,-1 0 1 0 0,1 13 0 0 0,-5-39-6459 0 0,0 4-1415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56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34 4689 0 0,'-10'-3'7897'0'0,"-16"-6"1963"0"0,25 9-9802 0 0,1 0 0 0 0,0-1 1 0 0,0 1-1 0 0,0 0 0 0 0,0 0 1 0 0,-1 0-1 0 0,1 0 1 0 0,0 0-1 0 0,0-1 0 0 0,0 1 1 0 0,0 0-1 0 0,-1 0 0 0 0,1 0 1 0 0,0 0-1 0 0,0-1 0 0 0,0 1 1 0 0,0 0-1 0 0,0 0 0 0 0,0 0 1 0 0,0-1-1 0 0,0 1 0 0 0,0 0 1 0 0,0 0-1 0 0,0-1 0 0 0,0 1 1 0 0,0 0-1 0 0,0 0 0 0 0,0 0 1 0 0,0-1-1 0 0,0 1 0 0 0,0 0 1 0 0,0 0-1 0 0,0-1 1 0 0,0 1-1 0 0,0 0 0 0 0,0 0 1 0 0,15-10 136 0 0,-10 9-159 0 0,0 0-1 0 0,1 0 1 0 0,-1 0-1 0 0,1 1 1 0 0,0-1 0 0 0,-1 1-1 0 0,1 0 1 0 0,-1 1 0 0 0,1 0-1 0 0,-1 0 1 0 0,1 0-1 0 0,-1 0 1 0 0,1 1 0 0 0,9 4-1 0 0,-4-1 6 0 0,0 0-1 0 0,0 1 0 0 0,0 0 1 0 0,-1 1-1 0 0,17 14 0 0 0,-25-19-24 0 0,1-1-1 0 0,-2 1 0 0 0,1 0 1 0 0,0 0-1 0 0,0 0 0 0 0,0 0 1 0 0,-1 0-1 0 0,1 0 1 0 0,-1 0-1 0 0,0 0 0 0 0,0 1 1 0 0,0-1-1 0 0,0 0 1 0 0,0 1-1 0 0,0-1 0 0 0,0 1 1 0 0,-1-1-1 0 0,0 1 0 0 0,1 0 1 0 0,-1-1-1 0 0,0 1 1 0 0,0-1-1 0 0,0 1 0 0 0,0 0 1 0 0,-1-1-1 0 0,1 1 1 0 0,-1-1-1 0 0,0 1 0 0 0,1-1 1 0 0,-1 1-1 0 0,0-1 0 0 0,-1 0 1 0 0,1 1-1 0 0,0-1 1 0 0,-1 0-1 0 0,1 0 0 0 0,-1 0 1 0 0,1 0-1 0 0,-1 0 1 0 0,0 0-1 0 0,0-1 0 0 0,0 1 1 0 0,-3 1-1 0 0,-1 2-34 0 0,0 0 0 0 0,0-1 1 0 0,-1 0-1 0 0,1-1 0 0 0,-1 1 0 0 0,0-1 0 0 0,0-1 1 0 0,0 1-1 0 0,-1-1 0 0 0,1-1 0 0 0,-1 1 0 0 0,1-1 1 0 0,-1 0-1 0 0,-8-1 0 0 0,34-1-297 0 0,-7 0 319 0 0,1 0 0 0 0,-1 1 1 0 0,0 0-1 0 0,13 3 0 0 0,-20-2 34 0 0,0 0 0 0 0,0 0 0 0 0,0 0 0 0 0,0 1 1 0 0,0 0-1 0 0,0 0 0 0 0,0 0 0 0 0,-1 0 0 0 0,1 1 0 0 0,-1-1 0 0 0,7 7 1 0 0,-9-8-9 0 0,0 0 0 0 0,-1 0 1 0 0,1 1-1 0 0,0-1 1 0 0,-1 0-1 0 0,1 0 0 0 0,0 0 1 0 0,-1 1-1 0 0,0-1 1 0 0,1 0-1 0 0,-1 1 0 0 0,0-1 1 0 0,0 0-1 0 0,1 1 1 0 0,-1-1-1 0 0,0 1 0 0 0,-1-1 1 0 0,1 0-1 0 0,0 1 1 0 0,0-1-1 0 0,0 0 0 0 0,-1 1 1 0 0,1-1-1 0 0,-1 0 1 0 0,1 0-1 0 0,-1 1 0 0 0,1-1 1 0 0,-1 0-1 0 0,0 0 0 0 0,0 0 1 0 0,0 0-1 0 0,1 0 1 0 0,-1 0-1 0 0,0 0 0 0 0,0 0 1 0 0,0 0-1 0 0,-1 0 1 0 0,1 0-1 0 0,0-1 0 0 0,-2 2 1 0 0,-35 24-386 0 0,-2-1 1 0 0,-53 24-1 0 0,83-46-2502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4:56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72 210 11346 0 0,'-3'0'517'0'0,"0"1"-1"0"0,-1-1 1 0 0,1 1-1 0 0,0 0 0 0 0,0 0 1 0 0,-1 1-1 0 0,1-1 1 0 0,0 1-1 0 0,0-1 0 0 0,1 1 1 0 0,-1 0-1 0 0,0 0 1 0 0,0 0-1 0 0,1 1 0 0 0,0-1 1 0 0,-1 0-1 0 0,1 1 0 0 0,0 0 1 0 0,0-1-1 0 0,-2 4 1 0 0,2 0-223 0 0,0-1 0 0 0,0 0 1 0 0,1 1-1 0 0,-1-1 0 0 0,1 1 1 0 0,0-1-1 0 0,1 1 1 0 0,0 0-1 0 0,-1-1 0 0 0,2 1 1 0 0,0 6-1 0 0,1 4-236 0 0,1-1-1 0 0,1 0 1 0 0,0 0 0 0 0,1-1-1 0 0,0 1 1 0 0,1-1-1 0 0,1 0 1 0 0,10 15 0 0 0,-8-17-42 0 0,1 0 1 0 0,1-1-1 0 0,-1 0 1 0 0,2-1-1 0 0,0 0 1 0 0,0-1-1 0 0,0 0 1 0 0,1-1 0 0 0,0-1-1 0 0,1 0 1 0 0,0 0-1 0 0,0-1 1 0 0,0-1-1 0 0,1-1 1 0 0,28 6-1 0 0,-25-7-24 0 0,-1-1 0 0 0,1 0-1 0 0,0-1 1 0 0,0-1-1 0 0,-1-1 1 0 0,1 0-1 0 0,0-1 1 0 0,0-1-1 0 0,-1-1 1 0 0,0 0 0 0 0,0-1-1 0 0,0-1 1 0 0,21-11-1 0 0,-29 11 2 0 0,-1 1-1 0 0,1-2 1 0 0,-2 1-1 0 0,1-1 0 0 0,0 0 1 0 0,-1-1-1 0 0,-1 0 1 0 0,1 0-1 0 0,-1 0 0 0 0,-1-1 1 0 0,1 0-1 0 0,-2 0 1 0 0,1 0-1 0 0,-1-1 1 0 0,0 1-1 0 0,-1-1 0 0 0,0 0 1 0 0,-1 0-1 0 0,0-1 1 0 0,-1 1-1 0 0,1-13 0 0 0,-1 9 25 0 0,-1-1 0 0 0,-1 1 0 0 0,0-1-1 0 0,-1 1 1 0 0,0-1 0 0 0,-1 1 0 0 0,-1 0-1 0 0,0 0 1 0 0,-1 0 0 0 0,0 0-1 0 0,-1 1 1 0 0,-1 0 0 0 0,0 0 0 0 0,-15-19-1 0 0,12 21 69 0 0,-1-1-1 0 0,-1 2 1 0 0,0 0-1 0 0,0 0 1 0 0,-1 1-1 0 0,0 1 1 0 0,-1 0-1 0 0,-17-7 1 0 0,5 4 134 0 0,0 1 0 0 0,0 2 1 0 0,-49-11-1 0 0,64 18-152 0 0,1-1-1 0 0,-1 2 0 0 0,1-1 1 0 0,-1 1-1 0 0,1 1 1 0 0,-1 0-1 0 0,1 0 1 0 0,0 1-1 0 0,-1 1 1 0 0,1 0-1 0 0,0 0 1 0 0,1 0-1 0 0,-1 2 1 0 0,-11 5-1 0 0,15-6-131 0 0,-1 1-1 0 0,1-1 1 0 0,0 1-1 0 0,1 0 1 0 0,-1 0-1 0 0,1 1 1 0 0,0 0-1 0 0,0 0 1 0 0,1 0-1 0 0,0 0 1 0 0,0 1-1 0 0,0 0 0 0 0,1 0 1 0 0,0 0-1 0 0,0 0 1 0 0,1 0-1 0 0,0 0 1 0 0,0 1-1 0 0,0-1 1 0 0,0 10-1 0 0,4 44-3206 0 0,4-20-3341 0 0,-3-20 164 0 0,3-5-635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37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1589 3305 0 0,'3'6'15026'0'0,"-2"-5"-14810"0"0,-1 1 0 0 0,1-1 0 0 0,-1 0 0 0 0,1 1 1 0 0,-1-1-1 0 0,1 0 0 0 0,0 0 0 0 0,-1 0 0 0 0,1 0 1 0 0,0 1-1 0 0,0-1 0 0 0,0 0 0 0 0,0 0 0 0 0,0-1 1 0 0,0 1-1 0 0,0 0 0 0 0,0 0 0 0 0,1 0 0 0 0,-1-1 1 0 0,0 1-1 0 0,0-1 0 0 0,1 1 0 0 0,-1-1 0 0 0,3 1 1 0 0,35 7 802 0 0,-31-9-846 0 0,0 0 1 0 0,0 0 0 0 0,0-1-1 0 0,1 0 1 0 0,10-5-1 0 0,-11 4-65 0 0,0 1 0 0 0,1-1-1 0 0,-1 1 1 0 0,0 1-1 0 0,14-2 1 0 0,14 2 891 0 0,67-12 0 0 0,-65 7-825 0 0,-10 3-74 0 0,-21 3-27 0 0,-1 0 0 0 0,0-1 1 0 0,0 0-1 0 0,0 0 1 0 0,10-3-1 0 0,-14 3-53 0 0,0 0-1 0 0,0 0 1 0 0,-1 0-1 0 0,1 0 1 0 0,0 0-1 0 0,-1-1 1 0 0,1 1-1 0 0,-1-1 1 0 0,1 1-1 0 0,-1-1 1 0 0,0 1-1 0 0,0-1 1 0 0,1 0-1 0 0,-1 1 1 0 0,0-1-1 0 0,-1 0 1 0 0,1 0 0 0 0,0 0-1 0 0,0 0 1 0 0,-1 0-1 0 0,1-3 1 0 0,3-21 35 0 0,-1 0 0 0 0,-2-1 0 0 0,-2-36 1 0 0,1 16-39 0 0,-19-201 137 0 0,8 145-116 0 0,-2-7 27 0 0,-3-64-47 0 0,2-3 295 0 0,7 103-239 0 0,2-123 1 0 0,4 84-3 0 0,-2 38-3 0 0,4 63-46 0 0,-1 11-41 0 0,0 0 0 0 0,0 1 0 0 0,0-1 0 0 0,0 0 0 0 0,0 0 0 0 0,0 0 0 0 0,0 0 0 0 0,0 0 0 0 0,-1 0 0 0 0,1 1 0 0 0,0-1 0 0 0,0 0 0 0 0,-1 0 0 0 0,1 0 0 0 0,-1 0 1 0 0,1 1-1 0 0,-1-1 0 0 0,1 0 0 0 0,-1 1 0 0 0,1-1 0 0 0,-1 0 0 0 0,1 1 0 0 0,-1-1 0 0 0,-1-1 0 0 0,0 0-52 0 0,-7-13-349 0 0,8 13 327 0 0,0 1 0 0 0,0-1 1 0 0,0 0-1 0 0,0 0 0 0 0,0 0 0 0 0,0 1 0 0 0,-1-1 1 0 0,1 0-1 0 0,0 1 0 0 0,-1 0 0 0 0,-2-3 0 0 0,3 4-87 0 0,1 0-1 0 0,-1 1 1 0 0,1-1-1 0 0,-1 0 1 0 0,0 0 0 0 0,1 0-1 0 0,-1 1 1 0 0,1-1-1 0 0,-1 0 1 0 0,1 1-1 0 0,-1-1 1 0 0,1 0-1 0 0,-1 1 1 0 0,1-1-1 0 0,0 1 1 0 0,-1-1-1 0 0,1 1 1 0 0,0-1-1 0 0,-1 1 1 0 0,1-1-1 0 0,0 1 1 0 0,-1-1-1 0 0,1 1 1 0 0,0-1-1 0 0,0 1 1 0 0,0 0-1 0 0,0-1 1 0 0,-1 2-1 0 0,-7 22-7005 0 0,7-18 3532 0 0,-5 8-3810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3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15 161 9170 0 0,'-1'0'342'0'0,"1"0"0"0"0,-1 0 1 0 0,1 0-1 0 0,-1 0 0 0 0,1 0 0 0 0,-1 0 1 0 0,1 0-1 0 0,0 0 0 0 0,-1 0 0 0 0,1 0 1 0 0,-1 0-1 0 0,1 0 0 0 0,-1 0 0 0 0,-5-4 4792 0 0,6 3-4792 0 0,0 1 0 0 0,-1 0 1 0 0,1-1-1 0 0,0 1 0 0 0,0-1 0 0 0,-1 0 1 0 0,11-18 4221 0 0,31-21-4038 0 0,-34 34 583 0 0,15-16-605 0 0,-11 11-362 0 0,0 0 1 0 0,17-11 0 0 0,-25 19-132 0 0,1 0 0 0 0,0 1 1 0 0,0 0-1 0 0,1 0 0 0 0,-1 0 1 0 0,0 0-1 0 0,1 1 0 0 0,-1 0 1 0 0,1 0-1 0 0,-1 0 0 0 0,1 0 0 0 0,5 1 1 0 0,-7 0-2 0 0,0 0 0 0 0,-1 1 0 0 0,1 0 0 0 0,0-1 0 0 0,-1 1 0 0 0,1 0 0 0 0,-1 0 0 0 0,1 1 1 0 0,-1-1-1 0 0,1 0 0 0 0,-1 1 0 0 0,0 0 0 0 0,0-1 0 0 0,0 1 0 0 0,0 0 0 0 0,0 0 0 0 0,0 0 0 0 0,0 0 0 0 0,2 5 0 0 0,4 4-132 0 0,-1 1-1 0 0,9 21 0 0 0,-12-23-228 0 0,6 10-3382 0 0,-1-7-3712 0 0,-1 0-1938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39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32 7042 0 0,'0'-2'752'0'0,"-1"1"0"0"0,1-1 0 0 0,0 0 1 0 0,0 1-1 0 0,0-1 0 0 0,0 1 1 0 0,0-1-1 0 0,0 0 0 0 0,0 1 1 0 0,0-1-1 0 0,1 1 0 0 0,-1-1 1 0 0,1 0-1 0 0,3-6 5399 0 0,-9 21-4625 0 0,-21 34-1096 0 0,22-41-370 0 0,0 0 0 0 0,0 1 0 0 0,0-1 0 0 0,1 1 0 0 0,0 0 0 0 0,0-1 0 0 0,0 1 1 0 0,1 0-1 0 0,0 1 0 0 0,0 7 0 0 0,2-15-60 0 0,0 1 0 0 0,0-1 1 0 0,0 1-1 0 0,0 0 1 0 0,0-1-1 0 0,0 1 1 0 0,0-1-1 0 0,0 1 0 0 0,0-1 1 0 0,0 1-1 0 0,1-1 1 0 0,-1 1-1 0 0,0-1 1 0 0,0 1-1 0 0,1-1 0 0 0,-1 1 1 0 0,0-1-1 0 0,1 0 1 0 0,-1 1-1 0 0,0-1 0 0 0,1 0 1 0 0,-1 1-1 0 0,1-1 1 0 0,-1 0-1 0 0,1 1 1 0 0,-1-1-1 0 0,1 0 0 0 0,-1 1 1 0 0,1-1-1 0 0,-1 0 1 0 0,1 0-1 0 0,0 0 1 0 0,22-2 30 0 0,21-15 22 0 0,-41 15-49 0 0,6-3 5 0 0,-1 0-1 0 0,0 1 0 0 0,1 0 1 0 0,0 1-1 0 0,18-5 1 0 0,-25 8 13 0 0,-1 0 1 0 0,1 0 0 0 0,0-1-1 0 0,0 2 1 0 0,0-1-1 0 0,0 0 1 0 0,-1 0 0 0 0,1 0-1 0 0,0 1 1 0 0,0-1 0 0 0,0 1-1 0 0,-1 0 1 0 0,1-1 0 0 0,0 1-1 0 0,-1 0 1 0 0,1 0 0 0 0,-1 0-1 0 0,1 0 1 0 0,-1 0 0 0 0,1 1-1 0 0,-1-1 1 0 0,0 0-1 0 0,0 1 1 0 0,1-1 0 0 0,-1 0-1 0 0,0 1 1 0 0,0 0 0 0 0,0-1-1 0 0,-1 1 1 0 0,1-1 0 0 0,0 1-1 0 0,-1 0 1 0 0,1 0 0 0 0,-1-1-1 0 0,1 1 1 0 0,-1 0 0 0 0,0 2-1 0 0,2 5-68 0 0,-1 1 0 0 0,-1-1-1 0 0,1 0 1 0 0,-2 0 0 0 0,1 0 0 0 0,-1 0-1 0 0,-1 0 1 0 0,1 0 0 0 0,-1 0 0 0 0,-1 0-1 0 0,0 0 1 0 0,0-1 0 0 0,-1 1 0 0 0,0-1-1 0 0,-9 14 1 0 0,13-21-149 0 0,-1-1 0 0 0,1 0 0 0 0,-1 1 0 0 0,1-1 0 0 0,-1 0 0 0 0,1 1 0 0 0,-1-1 1 0 0,1 0-1 0 0,-1 1 0 0 0,1-1 0 0 0,-1 0 0 0 0,1 0 0 0 0,-1 0 0 0 0,1 0 0 0 0,-1 1 0 0 0,0-1 0 0 0,1 0 0 0 0,-1 0 0 0 0,1 0 0 0 0,-1 0 0 0 0,0 0 0 0 0,1 0 0 0 0,-1-1 1 0 0,1 1-1 0 0,-1 0 0 0 0,1 0 0 0 0,-1 0 0 0 0,0 0 0 0 0,1-1 0 0 0,-1 1 0 0 0,1 0 0 0 0,-1 0 0 0 0,1-1 0 0 0,-1 1 0 0 0,1-1 0 0 0,0 1 0 0 0,-1 0 0 0 0,1-1 0 0 0,-1 1 1 0 0,1-1-1 0 0,0 1 0 0 0,-1-1 0 0 0,1 1 0 0 0,0-1 0 0 0,-1 0 0 0 0,-16-28-7254 0 0,15 25 6521 0 0,-6-15-4726 0 0</inkml:trace>
  <inkml:trace contextRef="#ctx0" brushRef="#br0" timeOffset="1">82 71 10722 0 0,'0'-1'498'0'0,"0"0"-1"0"0,0 0 1 0 0,0 0-1 0 0,1 0 1 0 0,-1 0-1 0 0,0 0 0 0 0,1 1 1 0 0,-1-1-1 0 0,0 0 1 0 0,1 0-1 0 0,-1 0 1 0 0,1 1-1 0 0,-1-1 1 0 0,1 0-1 0 0,-1 1 0 0 0,1-1 1 0 0,0 0-1 0 0,1 0 1 0 0,18-10 3014 0 0,21 4-1742 0 0,-31 8-1801 0 0,0 0 0 0 0,0 1 0 0 0,-1-1 0 0 0,1 2 0 0 0,-1-1 0 0 0,0 2 0 0 0,17 7-1 0 0,4 1-6511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3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69 8570 0 0,'-5'1'801'0'0,"0"0"0"0"0,0 0 0 0 0,0 1 0 0 0,0-1 0 0 0,0 1 0 0 0,1 0-1 0 0,-1 1 1 0 0,1-1 0 0 0,-1 1 0 0 0,1 0 0 0 0,0 0 0 0 0,0 1 0 0 0,0-1 0 0 0,0 1 0 0 0,-5 6 0 0 0,5-3-421 0 0,-1 0 0 0 0,1 0-1 0 0,0 0 1 0 0,1 1 0 0 0,0-1 0 0 0,0 1 0 0 0,1 0 0 0 0,0 0-1 0 0,-2 11 1 0 0,3-4-325 0 0,-1 0 0 0 0,2 0 0 0 0,0 0 0 0 0,1-1 0 0 0,0 1 0 0 0,2 0 0 0 0,-1 0 0 0 0,2-1 0 0 0,0 0 0 0 0,11 27 0 0 0,-10-31 7 0 0,1 0-1 0 0,1 0 1 0 0,0 0 0 0 0,0-1-1 0 0,1 1 1 0 0,0-2 0 0 0,0 1-1 0 0,1-1 1 0 0,0-1-1 0 0,1 0 1 0 0,0 0 0 0 0,0-1-1 0 0,0 0 1 0 0,1 0 0 0 0,-1-1-1 0 0,1-1 1 0 0,0 0-1 0 0,1-1 1 0 0,-1 0 0 0 0,1 0-1 0 0,0-1 1 0 0,-1-1 0 0 0,1 0-1 0 0,0 0 1 0 0,0-1-1 0 0,0-1 1 0 0,0 0 0 0 0,15-4-1 0 0,-14 3-46 0 0,-1-1 0 0 0,0 0 1 0 0,1-1-1 0 0,-2 0 0 0 0,1-1 0 0 0,0 0 0 0 0,-1-1 0 0 0,0-1 0 0 0,13-9 0 0 0,-19 12 3 0 0,0-1-1 0 0,0 0 0 0 0,0 0 0 0 0,-1-1 0 0 0,0 0 0 0 0,0 1 0 0 0,0-1 0 0 0,-1 0 0 0 0,0-1 0 0 0,0 1 1 0 0,0-1-1 0 0,-1 1 0 0 0,0-1 0 0 0,0 0 0 0 0,-1 0 0 0 0,0 0 0 0 0,0 1 0 0 0,0-11 0 0 0,-2 4 31 0 0,0 0 0 0 0,-1 0 0 0 0,0 0 0 0 0,-1 0-1 0 0,0 0 1 0 0,-1 1 0 0 0,0 0 0 0 0,-1-1 0 0 0,-1 2 0 0 0,0-1-1 0 0,0 1 1 0 0,-1 0 0 0 0,-1 0 0 0 0,0 0 0 0 0,0 1 0 0 0,-12-10-1 0 0,4 4 2 0 0,-1 1 0 0 0,0 1 0 0 0,-1 0 0 0 0,0 2 0 0 0,-1 0 0 0 0,-1 1 0 0 0,1 1 0 0 0,-37-13 0 0 0,47 20-41 0 0,0 0 1 0 0,0 1-1 0 0,0 1 1 0 0,-1-1-1 0 0,1 2 1 0 0,0-1-1 0 0,-1 1 1 0 0,1 1-1 0 0,0-1 0 0 0,0 2 1 0 0,-1-1-1 0 0,1 1 1 0 0,-9 4-1 0 0,12-4-190 0 0,0 0 1 0 0,1 1-1 0 0,0 0 0 0 0,-1 0 0 0 0,1 0 0 0 0,1 1 0 0 0,-1 0 0 0 0,0 0 0 0 0,-4 5 1 0 0,6-5-422 0 0,-1 0 1 0 0,1 1 0 0 0,0 0 0 0 0,0-1 0 0 0,0 1-1 0 0,1 1 1 0 0,0-1 0 0 0,0 0 0 0 0,0 0 0 0 0,-2 11 0 0 0,5 3-4489 0 0,10 9-3381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12363 0 0,'8'15'1200'0'0,"1"0"1"0"0,0 0-1 0 0,1 0 0 0 0,1-2 1 0 0,0 1-1 0 0,1-1 1 0 0,14 12-1 0 0,-22-22-1134 0 0,-1 0 0 0 0,1 0 0 0 0,0-1 0 0 0,0 1 0 0 0,1-1 0 0 0,-1 0 0 0 0,0 0 0 0 0,1 0 0 0 0,-1 0 0 0 0,1-1 1 0 0,0 0-1 0 0,-1 0 0 0 0,1 0 0 0 0,0 0 0 0 0,0-1 0 0 0,0 0 0 0 0,-1 0 0 0 0,1 0 0 0 0,0-1 0 0 0,0 0 0 0 0,-1 0 0 0 0,1 0 0 0 0,0 0 0 0 0,-1-1 0 0 0,1 1 0 0 0,-1-1 0 0 0,1 0 0 0 0,-1-1 0 0 0,0 1 0 0 0,6-5 0 0 0,-6 3-42 0 0,0 1 0 0 0,0-2 1 0 0,0 1-1 0 0,-1 0 0 0 0,1-1 0 0 0,-1 0 0 0 0,0 1 0 0 0,0-1 1 0 0,-1 0-1 0 0,0-1 0 0 0,1 1 0 0 0,-2 0 0 0 0,1-1 0 0 0,-1 1 1 0 0,1-1-1 0 0,-2 0 0 0 0,1 1 0 0 0,0-1 0 0 0,-1 0 0 0 0,0 1 1 0 0,-2-12-1 0 0,2 12 4 0 0,-1 0 1 0 0,0 0-1 0 0,0 0 0 0 0,0 0 1 0 0,-1 0-1 0 0,1 0 1 0 0,-1 0-1 0 0,-1 0 0 0 0,1 1 1 0 0,0-1-1 0 0,-1 1 1 0 0,0 0-1 0 0,0-1 0 0 0,0 1 1 0 0,-1 1-1 0 0,0-1 1 0 0,1 0-1 0 0,-1 1 0 0 0,0 0 1 0 0,0 0-1 0 0,-1 0 1 0 0,1 0-1 0 0,-1 1 0 0 0,-6-3 1 0 0,6 4 3 0 0,0 0 0 0 0,0 1 0 0 0,0-1 0 0 0,0 1 0 0 0,0 0 0 0 0,0 1 0 0 0,0-1 0 0 0,0 1-1 0 0,1 0 1 0 0,-1 0 0 0 0,0 1 0 0 0,0 0 0 0 0,0-1 0 0 0,1 1 0 0 0,-1 1 0 0 0,1-1 0 0 0,-8 6 0 0 0,0 1-146 0 0,0 0 1 0 0,1 0-1 0 0,0 1 0 0 0,-18 21 0 0 0,25-25-253 0 0,-1 0 0 0 0,1 0-1 0 0,0 1 1 0 0,0 0 0 0 0,1 0-1 0 0,-4 11 1 0 0,5-13-1324 0 0,1 1 0 0 0,0 0-1 0 0,0 0 1 0 0,0 0 0 0 0,0 7 0 0 0,2-3-5731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48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5505 0 0,'-4'0'569'0'0,"0"1"1"0"0,-1 0-1 0 0,1 0 0 0 0,0 1 1 0 0,0-1-1 0 0,0 1 0 0 0,0 0 1 0 0,0 0-1 0 0,1 0 0 0 0,-1 1 1 0 0,0-1-1 0 0,1 1 0 0 0,-4 4 1 0 0,-3 13 7288 0 0,11-22-7681 0 0,-1 1 0 0 0,1 0-1 0 0,0 0 1 0 0,0-1 0 0 0,-1 1 0 0 0,1 0 0 0 0,0 0-1 0 0,0 0 1 0 0,0 0 0 0 0,0 0 0 0 0,1 0 0 0 0,-1 0 0 0 0,0 0-1 0 0,0 1 1 0 0,0-1 0 0 0,1 0 0 0 0,-1 1 0 0 0,0-1-1 0 0,1 1 1 0 0,-1-1 0 0 0,1 1 0 0 0,-1 0 0 0 0,0-1 0 0 0,1 1-1 0 0,-1 0 1 0 0,1 0 0 0 0,-1 0 0 0 0,3 0 0 0 0,42 3 335 0 0,-10 2-486 0 0,0-1 0 0 0,0-2 1 0 0,0-1-1 0 0,0-2 0 0 0,0-2 1 0 0,70-13-1 0 0,-95 13-1120 0 0,1 0 1 0 0,0 1-1 0 0,18 0 0 0 0,-27 1 746 0 0,0 1 0 0 0,0 1 0 0 0,0-1 0 0 0,0 0 0 0 0,1 1 0 0 0,-1-1 0 0 0,0 1 0 0 0,0 0 0 0 0,0 0 0 0 0,0 0 0 0 0,-1 1 0 0 0,1-1-1 0 0,0 1 1 0 0,0-1 0 0 0,-1 1 0 0 0,1 0 0 0 0,-1 0 0 0 0,4 4 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48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7186 0 0,'-17'3'15190'0'0,"21"7"-14313"0"0,1-4-673 0 0,-1-1-1 0 0,1 0 1 0 0,0 0 0 0 0,0 0 0 0 0,1-1 0 0 0,-1 0-1 0 0,1 0 1 0 0,8 4 0 0 0,57 24 53 0 0,-1 0-66 0 0,-66-30-96 0 0,1 1 0 0 0,-1 0 0 0 0,0 0 0 0 0,0 0 0 0 0,0 0 0 0 0,0 1 0 0 0,-1 0 1 0 0,1-1-1 0 0,4 9 0 0 0,-7-11-60 0 0,0 1 0 0 0,-1-1 0 0 0,1 1 0 0 0,-1-1 0 0 0,0 1 0 0 0,0-1 0 0 0,1 1 0 0 0,-1-1 0 0 0,0 1 1 0 0,0 0-1 0 0,-1-1 0 0 0,1 1 0 0 0,0-1 0 0 0,0 1 0 0 0,-1-1 0 0 0,1 1 0 0 0,-1-1 0 0 0,1 1 0 0 0,-1-1 0 0 0,0 1 0 0 0,1-1 0 0 0,-1 0 1 0 0,0 1-1 0 0,0-1 0 0 0,0 0 0 0 0,0 0 0 0 0,0 0 0 0 0,0 1 0 0 0,-1-1 0 0 0,1 0 0 0 0,0-1 0 0 0,-1 1 0 0 0,1 0 0 0 0,0 0 1 0 0,-2 0-1 0 0,-6 4-3 0 0,0 0 0 0 0,-1-1 0 0 0,1 0 0 0 0,-1 0 1 0 0,0-1-1 0 0,0-1 0 0 0,0 0 0 0 0,-17 2 0 0 0,12-2-459 0 0,0 1 1 0 0,-28 8-1 0 0,19 5-2589 0 0,14 0-4695 0 0,8-2-974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49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18 7506 0 0,'-20'-1'5686'0'0,"-7"-2"4082"0"0,28 2-9549 0 0,0 0 0 0 0,1 0 0 0 0,-1 0 1 0 0,0 0-1 0 0,0 0 0 0 0,1 0 0 0 0,-1 0 1 0 0,1 0-1 0 0,-1 1 0 0 0,1-1 0 0 0,-1 0 1 0 0,1 1-1 0 0,-1 0 0 0 0,3-1 0 0 0,13 0 141 0 0,1 1 0 0 0,0 0 0 0 0,-1 1 0 0 0,1 2 0 0 0,24 5-1 0 0,26 3-229 0 0,64-9-48 0 0,-102-4-276 0 0,0 1 0 0 0,0 2 0 0 0,0 2 0 0 0,56 11 0 0 0,-57-4-2992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49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11955 0 0,'0'1'358'0'0,"-1"-1"0"0"0,1 1 0 0 0,-1 0 0 0 0,1 0 0 0 0,-1 0 0 0 0,1 0 0 0 0,0 0 1 0 0,-1 0-1 0 0,1 0 0 0 0,0 0 0 0 0,0 0 0 0 0,0 0 0 0 0,0 0 0 0 0,0 0 0 0 0,0 0 1 0 0,0 0-1 0 0,0 0 0 0 0,0 0 0 0 0,0 0 0 0 0,1 0 0 0 0,-1 0 0 0 0,0 0 0 0 0,1 1 1 0 0,0 0-69 0 0,1-1 1 0 0,-1 1-1 0 0,0-1 1 0 0,1 0-1 0 0,-1 1 1 0 0,1-1-1 0 0,-1 0 1 0 0,1 0-1 0 0,-1 0 1 0 0,1 0-1 0 0,3 2 1 0 0,7 1-165 0 0,0 0 1 0 0,0-1 0 0 0,16 3 0 0 0,-10-2 742 0 0,-6-1-742 0 0,0 0 0 0 0,0 1-1 0 0,0 1 1 0 0,0 0 0 0 0,-1 0-1 0 0,13 9 1 0 0,-22-12-71 0 0,1-1 0 0 0,-1 1 0 0 0,0-1 0 0 0,-1 1 0 0 0,1 0 0 0 0,0 0 0 0 0,0 0 0 0 0,-1 0 0 0 0,1 0 0 0 0,-1 0 0 0 0,0 1 0 0 0,1-1 0 0 0,-1 0 0 0 0,0 1 0 0 0,0-1 0 0 0,-1 1 0 0 0,1-1 0 0 0,-1 1 0 0 0,1-1 0 0 0,-1 1 0 0 0,0 0 0 0 0,1-1-1 0 0,-1 1 1 0 0,-1-1 0 0 0,1 1 0 0 0,0-1 0 0 0,-1 1 0 0 0,1 0 0 0 0,-1-1 0 0 0,0 1 0 0 0,0-1 0 0 0,0 0 0 0 0,0 1 0 0 0,0-1 0 0 0,0 0 0 0 0,-3 4 0 0 0,-4 4-51 0 0,0 0 1 0 0,-1 0-1 0 0,0-1 0 0 0,-1 0 1 0 0,1 0-1 0 0,-2-1 0 0 0,1 0 0 0 0,-1-1 1 0 0,0 0-1 0 0,-18 7 0 0 0,-9 7-4756 0 0,1 4-5688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0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25 5217 0 0,'-3'4'1711'0'0,"3"-4"-1505"0"0,0 0-1 0 0,0 1 1 0 0,0-1-1 0 0,0 1 1 0 0,0-1 0 0 0,0 0-1 0 0,0 1 1 0 0,-1-1-1 0 0,1 0 1 0 0,0 1-1 0 0,0-1 1 0 0,0 0 0 0 0,-1 0-1 0 0,1 1 1 0 0,0-1-1 0 0,0 0 1 0 0,-1 1 0 0 0,1-1-1 0 0,0 0 1 0 0,-1 0-1 0 0,1 0 1 0 0,0 1 0 0 0,-1-1-1 0 0,1 0 1 0 0,0 0-1 0 0,-1 0 1 0 0,1 0 0 0 0,0 0-1 0 0,-1 0 1 0 0,1 0-1 0 0,0 0 1 0 0,-1 1-1 0 0,1-1 1 0 0,0 0 0 0 0,-1 0-1 0 0,1-1 1 0 0,-1 1-1 0 0,1 0 1 0 0,0 0 0 0 0,-1 0-1 0 0,1 0 1 0 0,0 0-1 0 0,-1 0 1 0 0,1 0 0 0 0,0-1-1 0 0,-1 1 1 0 0,1 0-1 0 0,0 0 1 0 0,-1 0 0 0 0,1-1-1 0 0,0 1 1 0 0,0 0-1 0 0,-1 0 1 0 0,1-1 0 0 0,0 1-1 0 0,0 0 1 0 0,-1-1-1 0 0,1 1 1 0 0,0 0 0 0 0,0-1-1 0 0,0 1 1 0 0,0 0-1 0 0,0-1 1 0 0,0 1-1 0 0,-1 0 1 0 0,1-1 0 0 0,0 1-1 0 0,0-1 1 0 0,0 1-99 0 0,0-1 0 0 0,0 1 0 0 0,0-1 0 0 0,0 1 0 0 0,-1-1 0 0 0,1 1 0 0 0,0-1 1 0 0,0 1-1 0 0,0-1 0 0 0,0 1 0 0 0,0-1 0 0 0,0 1 0 0 0,0-1 0 0 0,0 1 0 0 0,0-1 0 0 0,1 1 0 0 0,-1 0 1 0 0,0-1-1 0 0,0 1 0 0 0,0-1 0 0 0,1 1 0 0 0,-1-1 0 0 0,0 1 0 0 0,0 0 0 0 0,1-1 0 0 0,-1 1 0 0 0,0-1 0 0 0,1 1 1 0 0,-1 0-1 0 0,1-1 0 0 0,17-7 1088 0 0,19 3-429 0 0,278 5-81 0 0,-189 12-2212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17572 0 0,'-1'0'217'0'0,"1"-1"0"0"0,-1 1 0 0 0,0 0 0 0 0,1 0 0 0 0,-1 0 0 0 0,0-1 0 0 0,1 1 0 0 0,-1 0 0 0 0,0 0 0 0 0,1 0 0 0 0,-1 0 0 0 0,0 0 0 0 0,0 1 0 0 0,1-1 0 0 0,-1 0 0 0 0,0 0 0 0 0,1 0 0 0 0,-1 1 0 0 0,0-1 0 0 0,1 0 0 0 0,-1 0 0 0 0,1 1 0 0 0,-1 0 0 0 0,9 9 1838 0 0,25 9-1313 0 0,17 3-131 0 0,41 20-99 0 0,-38-6-144 0 0,-52-35-324 0 0,1 0-1 0 0,0 0 0 0 0,-1 1 1 0 0,0-1-1 0 0,1 1 0 0 0,-1-1 0 0 0,0 1 1 0 0,0-1-1 0 0,1 1 0 0 0,-1 0 0 0 0,-1-1 1 0 0,1 1-1 0 0,0 0 0 0 0,0 0 1 0 0,-1 0-1 0 0,1 0 0 0 0,-1 0 0 0 0,1 0 1 0 0,-1 0-1 0 0,0 0 0 0 0,0 0 0 0 0,0 0 1 0 0,0 2-1 0 0,-1-1 1 0 0,0 1 1 0 0,0-1-1 0 0,-1 0 1 0 0,1 0-1 0 0,-1 0 1 0 0,1 0-1 0 0,-1 0 0 0 0,0 0 1 0 0,0 0-1 0 0,-1-1 1 0 0,1 1-1 0 0,-4 2 1 0 0,-6 6-237 0 0,-1-1 0 0 0,-1-1 0 0 0,0 0 0 0 0,-21 10 0 0 0,18-12-662 0 0,-25 14-3928 0 0,15-10-4686 0 0,17-5 1872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1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42 5849 0 0,'-15'-12'2955'0'0,"13"10"-1965"0"0,0 0 1 0 0,-1 0-1 0 0,0 0 0 0 0,1 0 0 0 0,-1 0 0 0 0,0 0 0 0 0,0 1 0 0 0,0-1 0 0 0,0 1 0 0 0,0 0 0 0 0,0 0 0 0 0,-1 0 1 0 0,1 0-1 0 0,-4 0 0 0 0,96-5 1478 0 0,82 29-2146 0 0,12 1-2331 0 0,-180-24 1727 0 0,12-1-2570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1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 10642 0 0,'-1'0'643'0'0,"-1"-1"0"0"0,0 0 0 0 0,1 1 0 0 0,-1-1-1 0 0,0 1 1 0 0,1 0 0 0 0,-1-1 0 0 0,0 1 0 0 0,1 0 0 0 0,-1 0-1 0 0,0 0 1 0 0,0 0 0 0 0,1 0 0 0 0,-1 0 0 0 0,0 1 0 0 0,1-1-1 0 0,-3 1 1 0 0,3 0-552 0 0,1-1-1 0 0,0 0 1 0 0,0 0-1 0 0,0 1 1 0 0,-1-1-1 0 0,1 0 0 0 0,0 0 1 0 0,0 0-1 0 0,0 1 1 0 0,0-1-1 0 0,0 0 1 0 0,0 1-1 0 0,0-1 0 0 0,-1 0 1 0 0,1 0-1 0 0,0 1 1 0 0,0-1-1 0 0,0 0 1 0 0,0 1-1 0 0,0-1 0 0 0,0 0 1 0 0,0 0-1 0 0,0 1 1 0 0,0-1-1 0 0,1 0 1 0 0,-1 1-1 0 0,0-1 0 0 0,0 0 1 0 0,0 0-1 0 0,0 1 1 0 0,0-1-1 0 0,0 0 1 0 0,1 1-1 0 0,14 14 214 0 0,1-5-226 0 0,1-1-1 0 0,-1-1 1 0 0,2 0 0 0 0,32 9 0 0 0,-36-13-53 0 0,0 0 0 0 0,0 1 0 0 0,-1 1 1 0 0,0 0-1 0 0,1 1 0 0 0,-2 0 1 0 0,1 1-1 0 0,-1 0 0 0 0,12 12 1 0 0,-22-18-3 0 0,0-1 1 0 0,-1 1 0 0 0,1-1 0 0 0,-1 1 0 0 0,0 0-1 0 0,1 0 1 0 0,-1 0 0 0 0,0 0 0 0 0,0 0-1 0 0,0 0 1 0 0,0 0 0 0 0,0 0 0 0 0,-1 0 0 0 0,1 0-1 0 0,-1 0 1 0 0,1 0 0 0 0,-1 1 0 0 0,0-1 0 0 0,0 0-1 0 0,0 0 1 0 0,0 0 0 0 0,0 1 0 0 0,0-1-1 0 0,-1 0 1 0 0,1 0 0 0 0,-1 0 0 0 0,1 0 0 0 0,-1 1-1 0 0,0-1 1 0 0,0 0 0 0 0,0 0 0 0 0,0 0 0 0 0,0-1-1 0 0,-3 4 1 0 0,0 0-3 0 0,0-1 0 0 0,-1 0-1 0 0,0 0 1 0 0,1-1 0 0 0,-1 0 0 0 0,0 1-1 0 0,0-1 1 0 0,-1-1 0 0 0,1 1 0 0 0,-1-1-1 0 0,-10 3 1 0 0,13-4-138 0 0,-18 4-720 0 0,2 1-1 0 0,-22 9 1 0 0,16-2-3809 0 0,2 5-4230 0 0,16-9 1961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2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23 6233 0 0,'-1'0'241'0'0,"0"-1"0"0"0,0 1 0 0 0,0 0 0 0 0,0 0 0 0 0,0-1-1 0 0,0 1 1 0 0,0 0 0 0 0,0 0 0 0 0,0 0 0 0 0,0 0 0 0 0,0 0-1 0 0,0 1 1 0 0,0-1 0 0 0,0 0 0 0 0,0 0 0 0 0,0 1 0 0 0,0-1-1 0 0,0 0 1 0 0,1 1 0 0 0,-1-1 0 0 0,0 1 0 0 0,0-1 0 0 0,0 1 0 0 0,-1 1-1 0 0,-13 5 6145 0 0,15-6-6295 0 0,0-1 0 0 0,-1 0 0 0 0,1 0 0 0 0,0 0 1 0 0,-1 0-1 0 0,1 0 0 0 0,0 0 0 0 0,0 0 0 0 0,-1 0 1 0 0,1 0-1 0 0,0 0 0 0 0,0 0 0 0 0,-1 0 1 0 0,1 0-1 0 0,0 0 0 0 0,0 0 0 0 0,-1 0 0 0 0,1 0 1 0 0,0 0-1 0 0,-1 0 0 0 0,1 0 0 0 0,0-1 0 0 0,0 1 1 0 0,0 0-1 0 0,-1 0 0 0 0,1 0 0 0 0,0 0 0 0 0,0 0 1 0 0,-1-1-1 0 0,1 1 0 0 0,0 0 0 0 0,0 0 0 0 0,0 0 1 0 0,0-1-1 0 0,-1 1 0 0 0,1 0 0 0 0,0 0 0 0 0,0-1 1 0 0,0 1-1 0 0,0 0 0 0 0,0 0 0 0 0,0-1 0 0 0,0 1 1 0 0,0 0-1 0 0,0-1 0 0 0,0 1 0 0 0,0 0 0 0 0,0 0 1 0 0,0-1-1 0 0,0 1 0 0 0,0 0 0 0 0,0 0 0 0 0,0-1 1 0 0,0 1-1 0 0,0 0 0 0 0,0 0 0 0 0,0-1 1 0 0,0 1-1 0 0,0 0 0 0 0,1-1 0 0 0,-1 0-3 0 0,1 0 1 0 0,-1 0-1 0 0,1 0 0 0 0,-1 0 1 0 0,1 0-1 0 0,0 0 0 0 0,-1 0 1 0 0,1 0-1 0 0,0 0 0 0 0,0 0 1 0 0,0 1-1 0 0,0-1 0 0 0,0 0 0 0 0,1 0 1 0 0,5-2 22 0 0,1 1-1 0 0,-1 0 1 0 0,1 0 0 0 0,-1 1 0 0 0,1 0 0 0 0,0 1 0 0 0,0-1 0 0 0,10 2-1 0 0,66 10-24 0 0,-59-7-38 0 0,6 1-284 0 0,96 11 647 0 0,-107-15-1408 0 0,0-1 0 0 0,24-3 0 0 0,-43 3 716 0 0,0 0 0 0 0,-1 0-1 0 0,1-1 1 0 0,-1 1 0 0 0,1 0-1 0 0,-1 0 1 0 0,1 0-1 0 0,-1 0 1 0 0,1 0 0 0 0,-1-1-1 0 0,1 1 1 0 0,-1 0 0 0 0,1 0-1 0 0,-1-1 1 0 0,1 1-1 0 0,-1 0 1 0 0,0-1 0 0 0,1 1-1 0 0,-1 0 1 0 0,0-1 0 0 0,1 1-1 0 0,-1-1 1 0 0,0 1-1 0 0,1 0 1 0 0,-1-1 0 0 0,0 1-1 0 0,0-1 1 0 0,1 1 0 0 0,-1-1-1 0 0,0 1 1 0 0,0-1 0 0 0,0 1-1 0 0,0-1 1 0 0,0 0-1 0 0,0 1 1 0 0,0-1 0 0 0,0 1-1 0 0,0-1 1 0 0,0 1 0 0 0,0-1-1 0 0,0 1 1 0 0,0-1-1 0 0,0 1 1 0 0,0-2 0 0 0,-2-7-6249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2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18 6121 0 0,'-23'-17'17759'0'0,"37"17"-16566"0"0,6 4-1033 0 0,0 0-1 0 0,-1 1 0 0 0,0 1 0 0 0,0 1 1 0 0,-1 1-1 0 0,0 0 0 0 0,0 1 0 0 0,-1 1 0 0 0,19 14 1 0 0,-34-22-124 0 0,0 0 0 0 0,0 0 0 0 0,0-1 1 0 0,0 1-1 0 0,0 1 0 0 0,0-1 1 0 0,-1 0-1 0 0,1 0 0 0 0,-1 1 0 0 0,0-1 1 0 0,0 1-1 0 0,0-1 0 0 0,0 1 0 0 0,0-1 1 0 0,0 1-1 0 0,-1-1 0 0 0,1 1 0 0 0,-1 0 1 0 0,1 0-1 0 0,-1-1 0 0 0,-1 5 0 0 0,0-2 17 0 0,0-1-1 0 0,0 1 0 0 0,-1-1 0 0 0,1 0 0 0 0,-1 1 0 0 0,0-1 0 0 0,0 0 1 0 0,-1 0-1 0 0,1 0 0 0 0,-1-1 0 0 0,-6 7 0 0 0,-2 1-404 0 0,0 0-1 0 0,-1-1 1 0 0,-1-1 0 0 0,0 0-1 0 0,0 0 1 0 0,-23 10 0 0 0,-13 0-5541 0 0,21-8-1917 0 0,15-5 587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8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18 7370 0 0,'-2'-2'774'0'0,"0"0"1"0"0,0 0-1 0 0,0 0 1 0 0,-1 1-1 0 0,1-1 1 0 0,-1 1 0 0 0,1 0-1 0 0,-1 0 1 0 0,-4-2-1 0 0,6 3-534 0 0,0 0-1 0 0,0 0 1 0 0,0 1-1 0 0,0-1 0 0 0,0 0 1 0 0,0 1-1 0 0,0-1 1 0 0,0 1-1 0 0,0-1 0 0 0,0 1 1 0 0,0-1-1 0 0,0 1 1 0 0,0 0-1 0 0,1-1 0 0 0,-1 1 1 0 0,0 0-1 0 0,0 0 1 0 0,1 0-1 0 0,-1-1 0 0 0,1 1 1 0 0,-1 0-1 0 0,1 0 1 0 0,-1 0-1 0 0,1 0 0 0 0,-1 0 1 0 0,1 0-1 0 0,0 0 1 0 0,-1 2-1 0 0,-2 6-2 0 0,0-1 0 0 0,0 1 0 0 0,0 0-1 0 0,1 0 1 0 0,1 0 0 0 0,-1 0 0 0 0,2 0 0 0 0,-1 1 0 0 0,1-1-1 0 0,1 10 1 0 0,0-14-242 0 0,0 1 0 0 0,1-1 0 0 0,-1 0 0 0 0,1-1 0 0 0,0 1 0 0 0,0 0 1 0 0,1 0-1 0 0,-1-1 0 0 0,1 0 0 0 0,0 1 0 0 0,0-1 0 0 0,1 0 0 0 0,-1 0 0 0 0,1-1 0 0 0,0 1 0 0 0,0-1 0 0 0,0 0 0 0 0,0 0 0 0 0,6 3 0 0 0,2 1-9 0 0,0-2 0 0 0,1 0 1 0 0,0 0-1 0 0,0-1 0 0 0,0-1 0 0 0,0 0 1 0 0,0-1-1 0 0,1 0 0 0 0,-1-1 0 0 0,1 0 0 0 0,-1-1 1 0 0,1-1-1 0 0,16-3 0 0 0,-15 2-1280 0 0,0-1-1 0 0,-1-1 1 0 0,27-10-1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2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49 7362 0 0,'-21'-27'8636'0'0,"5"5"-15"0"0,20 24-8351 0 0,-1-1 0 0 0,1 1 0 0 0,0-1 0 0 0,-1 0 0 0 0,1-1 0 0 0,0 1-1 0 0,0-1 1 0 0,5 0 0 0 0,4 2-87 0 0,66 11-141 0 0,1-4 1 0 0,145-1-1 0 0,-217-8-644 0 0,29-4 67 0 0,-21-2-3540 0 0,-8-15-13182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16 7722 0 0,'-11'-6'3117'0'0,"-3"-4"6328"0"0,33 12-5217 0 0,-1 2-3868 0 0,0 1 0 0 0,0 1 0 0 0,0 1 1 0 0,20 10-1 0 0,-29-12-289 0 0,0 0-1 0 0,0 0 1 0 0,0 1 0 0 0,-1 0 0 0 0,0 1-1 0 0,0 0 1 0 0,-1 0 0 0 0,0 0 0 0 0,8 12-1 0 0,-14-18-38 0 0,0 1 0 0 0,0 1-1 0 0,0-1 1 0 0,0 0-1 0 0,0 0 1 0 0,0 0-1 0 0,-1 0 1 0 0,1 1 0 0 0,-1-1-1 0 0,1 0 1 0 0,-1 0-1 0 0,0 1 1 0 0,0-1-1 0 0,0 0 1 0 0,0 1-1 0 0,-1-1 1 0 0,1 0 0 0 0,-1 3-1 0 0,-1 0-13 0 0,0 0-1 0 0,0-1 1 0 0,0 1-1 0 0,-1-1 1 0 0,1 0-1 0 0,-1 0 0 0 0,0 0 1 0 0,-4 4-1 0 0,-6 5-1087 0 0,-1 0-1 0 0,0-1 0 0 0,-23 15 0 0 0,26-21-1887 0 0,1 0-1 0 0,-1 0 0 0 0,-21 7 1 0 0,13-5-4093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9 9650 0 0,'-6'-2'1716'0'0,"3"1"-1145"0"0,1 0 0 0 0,-1 0-1 0 0,0 0 1 0 0,0 0 0 0 0,1 1-1 0 0,-1-1 1 0 0,0 1-1 0 0,0 0 1 0 0,1 0 0 0 0,-1 0-1 0 0,0 0 1 0 0,0 0 0 0 0,0 1-1 0 0,1-1 1 0 0,-1 1 0 0 0,-4 1-1 0 0,7-2-509 0 0,0 1 0 0 0,-1-1 0 0 0,1 0 1 0 0,0 0-1 0 0,0 0 0 0 0,0 0 0 0 0,0 0 0 0 0,0 0 0 0 0,0 0 0 0 0,0 0 0 0 0,0 0 0 0 0,0 1 1 0 0,0-1-1 0 0,0 0 0 0 0,0 0 0 0 0,-1 0 0 0 0,1 0 0 0 0,0 0 0 0 0,0 0 0 0 0,0 1 0 0 0,0-1 0 0 0,0 0 1 0 0,0 0-1 0 0,0 0 0 0 0,0 0 0 0 0,0 0 0 0 0,0 0 0 0 0,1 1 0 0 0,-1-1 0 0 0,0 0 0 0 0,0 0 1 0 0,0 0-1 0 0,0 0 0 0 0,0 0 0 0 0,0 0 0 0 0,0 0 0 0 0,0 1 0 0 0,0-1 0 0 0,0 0 0 0 0,0 0 1 0 0,0 0-1 0 0,0 0 0 0 0,1 0 0 0 0,-1 0 0 0 0,0 0 0 0 0,0 0 0 0 0,0 0 0 0 0,0 1 0 0 0,10 2 1111 0 0,9-1-595 0 0,184 2 840 0 0,-90-1-2708 0 0,-1 0-6409 0 0,-101-3 2780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9962 0 0,'3'3'7432'0'0,"-1"2"-3584"0"0,-1-3-3644 0 0,0 0 0 0 0,0-1-1 0 0,0 1 1 0 0,0 0 0 0 0,0-1 0 0 0,1 1 0 0 0,-1-1 0 0 0,0 0-1 0 0,1 1 1 0 0,-1-1 0 0 0,4 2 0 0 0,7 3 77 0 0,2 0 0 0 0,-1-1 0 0 0,0-1 0 0 0,1 0 0 0 0,17 2 0 0 0,-21-5-204 0 0,1 1 0 0 0,0 0 0 0 0,-1 1 1 0 0,0 0-1 0 0,1 1 0 0 0,-1 0 0 0 0,-1 1 0 0 0,1 0 1 0 0,-1 0-1 0 0,13 10 0 0 0,-20-14-35 0 0,0 1-1 0 0,0 0 1 0 0,-1-1 0 0 0,1 1-1 0 0,-1 0 1 0 0,0 0 0 0 0,1 0-1 0 0,-1 0 1 0 0,0 0 0 0 0,0 1-1 0 0,0-1 1 0 0,0 0 0 0 0,-1 0-1 0 0,1 1 1 0 0,0-1 0 0 0,-1 0-1 0 0,0 1 1 0 0,0-1 0 0 0,1 0-1 0 0,-1 1 1 0 0,-1-1 0 0 0,1 1-1 0 0,0-1 1 0 0,0 0 0 0 0,-1 1-1 0 0,0-1 1 0 0,1 0 0 0 0,-1 0-1 0 0,0 1 1 0 0,0-1 0 0 0,0 0-1 0 0,0 0 1 0 0,-1 0 0 0 0,1 0-1 0 0,-1 0 1 0 0,1 0 0 0 0,-1-1-1 0 0,1 1 1 0 0,-3 2 0 0 0,-9 7-29 0 0,1 0 0 0 0,-1-1 0 0 0,0 0 0 0 0,-22 11 0 0 0,25-15 43 0 0,2-1-960 0 0,-25 17 856 0 0,23-13-4412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49 10338 0 0,'-5'-7'975'0'0,"2"4"272"0"0,0 0-1 0 0,1 0 1 0 0,0 0 0 0 0,0-1 0 0 0,0 1 0 0 0,-3-7-1 0 0,5 10-1100 0 0,0 0 0 0 0,0-1-1 0 0,0 1 1 0 0,0 0 0 0 0,0-1-1 0 0,0 1 1 0 0,0 0-1 0 0,0-1 1 0 0,0 1 0 0 0,0 0-1 0 0,0-1 1 0 0,0 1 0 0 0,0-1-1 0 0,0 1 1 0 0,0 0 0 0 0,0-1-1 0 0,0 1 1 0 0,1 0 0 0 0,-1-1-1 0 0,0 1 1 0 0,0 0-1 0 0,0 0 1 0 0,1-1 0 0 0,-1 1-1 0 0,0 0 1 0 0,0-1 0 0 0,1 1-1 0 0,0 0 1 0 0,19-3 1630 0 0,263 8-226 0 0,-248-5-1459 0 0,3 3-390 0 0,4-1-1521 0 0,-16-4-2950 0 0,-26 2 4478 0 0,0 0 0 0 0,1 0-1 0 0,-1 0 1 0 0,1 0 0 0 0,-1 0-1 0 0,0 0 1 0 0,1 0-1 0 0,-1 0 1 0 0,0-1 0 0 0,1 1-1 0 0,-1 0 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4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14291 0 0,'9'5'6861'0'0,"8"10"-4418"0"0,-6-4-1629 0 0,4-2-431 0 0,1-1 0 0 0,-1 0-1 0 0,24 8 1 0 0,-26-12-321 0 0,0 1-1 0 0,-1 0 1 0 0,0 1-1 0 0,0 0 1 0 0,0 1-1 0 0,19 16 1 0 0,-29-21 2 0 0,0 0 0 0 0,0-1 0 0 0,-1 1 0 0 0,1 0 0 0 0,-1 0 0 0 0,1 0 0 0 0,-1 0 0 0 0,0 0 0 0 0,0 0 0 0 0,0 1 0 0 0,0-1 0 0 0,0 0 0 0 0,-1 0 0 0 0,1 1 0 0 0,0-1 0 0 0,-1 1 0 0 0,0-1 0 0 0,0 0 0 0 0,0 1 0 0 0,0-1 0 0 0,0 4 0 0 0,-1-2 5 0 0,0 1 0 0 0,-1-1 0 0 0,1 0 0 0 0,-1 0 0 0 0,0 0 0 0 0,0 0 0 0 0,-1 0 0 0 0,1 0 1 0 0,-1-1-1 0 0,-5 7 0 0 0,-5 2-25 0 0,0 0 1 0 0,-1 0-1 0 0,0-1 0 0 0,-26 14 1 0 0,14-7-253 0 0,18-11-6421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3 11650 0 0,'-27'-3'7693'0'0,"6"11"-3677"0"0,16-3-3577 0 0,0-1 0 0 0,0 1 0 0 0,0 0 0 0 0,1 1 0 0 0,-6 8 0 0 0,6-8-165 0 0,-2 3-224 0 0,1 0 0 0 0,0 0 0 0 0,1 1-1 0 0,0 0 1 0 0,0 0 0 0 0,1 0 0 0 0,0 0 0 0 0,1 1 0 0 0,0-1 0 0 0,1 1-1 0 0,0-1 1 0 0,1 1 0 0 0,0 0 0 0 0,0-1 0 0 0,1 1 0 0 0,1-1 0 0 0,0 1 0 0 0,0-1-1 0 0,1 0 1 0 0,0 0 0 0 0,1 0 0 0 0,0 0 0 0 0,0 0 0 0 0,1-1 0 0 0,1 0 0 0 0,0 0-1 0 0,9 11 1 0 0,-13-17-54 0 0,0-1 0 0 0,1 1 0 0 0,-1-1-1 0 0,1 0 1 0 0,-1 0 0 0 0,1 0 0 0 0,0-1 0 0 0,0 1-1 0 0,0-1 1 0 0,0 1 0 0 0,0-1 0 0 0,0 0 0 0 0,1 0-1 0 0,-1 0 1 0 0,0-1 0 0 0,0 1 0 0 0,1-1 0 0 0,-1 0-1 0 0,0 0 1 0 0,1 0 0 0 0,-1 0 0 0 0,0 0 0 0 0,0-1-1 0 0,1 1 1 0 0,5-3 0 0 0,-6 2 2 0 0,-1-1 0 0 0,1 1-1 0 0,-1-1 1 0 0,0 1 0 0 0,1-1 0 0 0,-1 0 0 0 0,0 0 0 0 0,0 0 0 0 0,0 0-1 0 0,0 0 1 0 0,0 0 0 0 0,-1-1 0 0 0,1 1 0 0 0,-1-1 0 0 0,1 1-1 0 0,-1-1 1 0 0,0 1 0 0 0,0-1 0 0 0,0 0 0 0 0,0 0 0 0 0,-1 1 0 0 0,1-1-1 0 0,-1 0 1 0 0,0 0 0 0 0,1 0 0 0 0,-1 0 0 0 0,0 1 0 0 0,-1-1 0 0 0,1 0-1 0 0,-1-3 1 0 0,1 4 11 0 0,-1 1-1 0 0,1-1 1 0 0,0 0 0 0 0,-1 0-1 0 0,1 1 1 0 0,-1-1 0 0 0,0 1-1 0 0,0-1 1 0 0,1 0 0 0 0,-1 1-1 0 0,0-1 1 0 0,0 1-1 0 0,0 0 1 0 0,-1-1 0 0 0,1 1-1 0 0,0 0 1 0 0,0 0 0 0 0,-1 0-1 0 0,1 0 1 0 0,-1 0 0 0 0,1 0-1 0 0,-1 0 1 0 0,-1-1-1 0 0,0 1 16 0 0,-1 0 0 0 0,1 1-1 0 0,-1-1 1 0 0,0 0-1 0 0,1 1 1 0 0,-1 0 0 0 0,0 0-1 0 0,1 0 1 0 0,-1 0 0 0 0,-6 2-1 0 0,1 0-88 0 0,1 0 0 0 0,-1 1 0 0 0,0 0 0 0 0,1 0 1 0 0,-1 1-1 0 0,1 0 0 0 0,0 1 0 0 0,-10 7 0 0 0,15-9-330 0 0,0-1 0 0 0,0 2 0 0 0,0-1 0 0 0,1 0 0 0 0,-1 1 0 0 0,-3 6 1 0 0,1 1-3469 0 0,3 1-3695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5:55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123 175 9738 0 0,'-40'30'10210'0'0,"7"1"-5781"0"0,28-24-4162 0 0,-1 0 1 0 0,2 0-1 0 0,-1 0 1 0 0,1 1-1 0 0,0 0 0 0 0,1-1 1 0 0,0 2-1 0 0,0-1 1 0 0,-2 9-1 0 0,3-6-177 0 0,0-1 0 0 0,0 1 1 0 0,1-1-1 0 0,1 1 0 0 0,-1-1 0 0 0,2 1 0 0 0,0 0 0 0 0,0-1 0 0 0,1 1 1 0 0,0-1-1 0 0,0 0 0 0 0,1 0 0 0 0,1 1 0 0 0,0-2 0 0 0,0 1 0 0 0,1 0 1 0 0,0-1-1 0 0,1 0 0 0 0,0 0 0 0 0,0-1 0 0 0,1 0 0 0 0,10 10 0 0 0,-7-8-77 0 0,1-1 0 0 0,0-1-1 0 0,0 0 1 0 0,1 0 0 0 0,0-2-1 0 0,0 1 1 0 0,1-1 0 0 0,-1-1-1 0 0,1 0 1 0 0,1-1 0 0 0,-1 0-1 0 0,1-1 1 0 0,-1-1 0 0 0,1 0-1 0 0,0-1 1 0 0,24-1 0 0 0,-19-1-1 0 0,0-2 0 0 0,-1 0 0 0 0,1-1 0 0 0,-1-1 0 0 0,1-1 0 0 0,-1 0 0 0 0,-1-1 0 0 0,1-1 0 0 0,-1-1 0 0 0,26-18 0 0 0,-34 20-9 0 0,-1 1 0 0 0,0-2-1 0 0,0 1 1 0 0,0-1-1 0 0,-1 0 1 0 0,-1 0 0 0 0,1-1-1 0 0,9-18 1 0 0,-13 20 3 0 0,0-1 0 0 0,0 1 1 0 0,-1-1-1 0 0,0 1 0 0 0,0-1 1 0 0,-1 0-1 0 0,1 0 0 0 0,-2 0 0 0 0,1 1 1 0 0,-1-1-1 0 0,-1 0 0 0 0,1 0 0 0 0,-3-9 1 0 0,-2-2 19 0 0,0 0 1 0 0,-1 1 0 0 0,-1 0 0 0 0,-1 0 0 0 0,-1 1-1 0 0,0-1 1 0 0,-21-28 0 0 0,13 24 26 0 0,-1 0 0 0 0,-1 2 0 0 0,0 0 0 0 0,-43-33-1 0 0,53 47-29 0 0,-1 0 0 0 0,1 0 0 0 0,-1 1 0 0 0,0 0 0 0 0,0 0 0 0 0,0 1 0 0 0,-1 1-1 0 0,0 0 1 0 0,1 0 0 0 0,-1 1 0 0 0,0 1 0 0 0,-19-2 0 0 0,23 4-22 0 0,0-1 0 0 0,0 1 1 0 0,0 0-1 0 0,0 0 0 0 0,0 1 1 0 0,1 0-1 0 0,-1 0 0 0 0,0 0 1 0 0,1 1-1 0 0,0 0 0 0 0,-1 1 1 0 0,1-1-1 0 0,0 1 0 0 0,1 0 1 0 0,-1 1-1 0 0,1-1 0 0 0,0 1 1 0 0,0 0-1 0 0,0 0 0 0 0,-7 12 1 0 0,3-3-434 0 0,1 1 1 0 0,1 0-1 0 0,0 0 0 0 0,-5 17 1 0 0,-7 32-6193 0 0,12-41 1842 0 0,-1 1-4632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2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8458 0 0,'-2'4'11369'0'0,"0"6"-5658"0"0,-4 63-4715 0 0,5-47-1371 0 0,-1 5 711 0 0,2 0 0 0 0,3 32-1 0 0,-2-52-949 0 0,1-1 0 0 0,0 1-1 0 0,8 17 1 0 0,-8-22-384 0 0,1 0 0 0 0,0 0 0 0 0,0-1 0 0 0,0 1 1 0 0,1-1-1 0 0,0 0 0 0 0,6 6 0 0 0,-9-9 169 0 0,0-2 497 0 0,-1 1-1 0 0,1-1 1 0 0,-1 1-1 0 0,1-1 1 0 0,-1 1-1 0 0,1-1 1 0 0,-1 1-1 0 0,1-1 1 0 0,-1 1 0 0 0,1-1-1 0 0,0 0 1 0 0,-1 1-1 0 0,1-1 1 0 0,0 0-1 0 0,-1 0 1 0 0,1 1-1 0 0,0-1 1 0 0,-1 0 0 0 0,1 0-1 0 0,0 0 1 0 0,1 0-1 0 0,5-3-5081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2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10 9986 0 0,'-2'2'794'0'0,"0"-1"1"0"0,0 0-1 0 0,0 1 0 0 0,0 0 1 0 0,0-1-1 0 0,0 1 0 0 0,1 0 1 0 0,-1 0-1 0 0,0 0 0 0 0,-2 4 1 0 0,-10 28 2777 0 0,11-20-2836 0 0,1 0 1 0 0,-3 28-1 0 0,6-32-652 0 0,-1 0 0 0 0,1 0 0 0 0,0-1 0 0 0,1 1 0 0 0,0-1 0 0 0,1 1 0 0 0,0-1 0 0 0,1 0 0 0 0,6 13 0 0 0,-9-19-85 0 0,1 1-1 0 0,-1-1 1 0 0,1 0 0 0 0,0 0-1 0 0,0 0 1 0 0,1 0 0 0 0,-1 0-1 0 0,0-1 1 0 0,1 1 0 0 0,0-1-1 0 0,-1 1 1 0 0,1-1 0 0 0,0 0 0 0 0,0 0-1 0 0,1 0 1 0 0,-1-1 0 0 0,0 1-1 0 0,1-1 1 0 0,-1 0 0 0 0,0 0-1 0 0,1 0 1 0 0,0 0 0 0 0,-1 0-1 0 0,1-1 1 0 0,-1 0 0 0 0,1 0-1 0 0,0 0 1 0 0,4 0 0 0 0,-3-2-1 0 0,0 0 0 0 0,0 0 1 0 0,0 0-1 0 0,0 0 1 0 0,-1-1-1 0 0,1 0 0 0 0,-1 0 1 0 0,0 0-1 0 0,0-1 1 0 0,0 1-1 0 0,0-1 0 0 0,0 0 1 0 0,-1 0-1 0 0,0 0 0 0 0,0-1 1 0 0,0 1-1 0 0,4-10 1 0 0,-1 2-2 0 0,0 0 1 0 0,-1 0 0 0 0,-1 0 0 0 0,0 0 0 0 0,-1-1 0 0 0,2-15 0 0 0,-4 22 21 0 0,-1 0 0 0 0,0 0 0 0 0,0 0 0 0 0,0-1 0 0 0,-1 1 0 0 0,0 0 0 0 0,0 0 0 0 0,0 0 0 0 0,-1 1 0 0 0,0-1 1 0 0,0 0-1 0 0,-1 0 0 0 0,1 1 0 0 0,-5-7 0 0 0,5 9-10 0 0,0 1 0 0 0,0-1-1 0 0,0 1 1 0 0,-1 0 0 0 0,1-1 0 0 0,0 1 0 0 0,-1 1 0 0 0,1-1-1 0 0,-1 0 1 0 0,0 0 0 0 0,0 1 0 0 0,0 0 0 0 0,0-1 0 0 0,0 1 0 0 0,0 0-1 0 0,0 1 1 0 0,0-1 0 0 0,0 0 0 0 0,0 1 0 0 0,0 0 0 0 0,0 0 0 0 0,-1 0-1 0 0,1 0 1 0 0,0 0 0 0 0,0 0 0 0 0,0 1 0 0 0,0 0 0 0 0,-6 2 0 0 0,5-2-90 0 0,0 0 0 0 0,1 0 0 0 0,-1 1 0 0 0,1-1 0 0 0,-1 1 0 0 0,1 0 1 0 0,0 0-1 0 0,0 0 0 0 0,0 1 0 0 0,0-1 0 0 0,0 1 0 0 0,0 0 1 0 0,1-1-1 0 0,-1 1 0 0 0,1 0 0 0 0,-3 4 0 0 0,4-5-234 0 0,1 0 0 0 0,-1-1-1 0 0,1 1 1 0 0,-1 0 0 0 0,1 0 0 0 0,-1 0-1 0 0,1 0 1 0 0,0 0 0 0 0,0 0-1 0 0,0-1 1 0 0,0 1 0 0 0,0 0 0 0 0,1 4-1 0 0,0-3-579 0 0,0 0 1 0 0,0 0-1 0 0,0-1 0 0 0,1 1 0 0 0,-1 0 0 0 0,1-1 0 0 0,0 1 1 0 0,0-1-1 0 0,0 1 0 0 0,3 3 0 0 0,6 3-5318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8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3 6065 0 0,'-4'-1'1017'0'0,"0"0"0"0"0,-1 1 0 0 0,1-1 1 0 0,-1 1-1 0 0,1 0 0 0 0,-1 0 0 0 0,1 1 0 0 0,-5 0 0 0 0,7 0-640 0 0,0 0 1 0 0,0 0-1 0 0,1 0 1 0 0,-1 0-1 0 0,0 1 1 0 0,1-1-1 0 0,-1 0 1 0 0,1 1-1 0 0,0-1 1 0 0,-1 1-1 0 0,1 0 1 0 0,0-1-1 0 0,0 1 1 0 0,0 0-1 0 0,0 0 1 0 0,0-1-1 0 0,0 1 1 0 0,0 0-1 0 0,0 4 1 0 0,-14 45 466 0 0,-8 23-953 0 0,20-68-217 0 0,0 0 1 0 0,0 0 0 0 0,0 0 0 0 0,0 0-1 0 0,-1-1 1 0 0,0 1 0 0 0,0-1 0 0 0,-1 0-1 0 0,-4 4 1 0 0,2-2-794 0 0,15-9 1060 0 0,9-3 516 0 0,14-1 406 0 0,33-10 0 0 0,-43 9-1196 0 0,1 2 0 0 0,-1 0 1 0 0,1 1-1 0 0,29-1 0 0 0,-50 5 179 0 0,-1 0 0 0 0,0 0-1 0 0,0 1 1 0 0,1-1-1 0 0,-1 0 1 0 0,0 0 0 0 0,0 0-1 0 0,1 0 1 0 0,-1 0 0 0 0,0 0-1 0 0,0 0 1 0 0,1 0 0 0 0,-1 0-1 0 0,0 0 1 0 0,1 0 0 0 0,-1 0-1 0 0,0 0 1 0 0,0 0 0 0 0,1 0-1 0 0,-1 0 1 0 0,0 0 0 0 0,1 0-1 0 0,-1 0 1 0 0,0 0 0 0 0,0-1-1 0 0,1 1 1 0 0,-1 0 0 0 0,0 0-1 0 0,0 0 1 0 0,1 0-1 0 0,-1-1 1 0 0,0 1 0 0 0,0 0-1 0 0,0 0 1 0 0,0 0 0 0 0,1-1-1 0 0,-1 1 1 0 0,0 0 0 0 0,0 0-1 0 0,0-1 1 0 0,0 1 0 0 0,0 0-1 0 0,0-1 1 0 0,1 1 0 0 0,-1 0-1 0 0,0 0 1 0 0,0-1 0 0 0,-10-9-4430 0 0,9 9 4698 0 0,-7-1-5003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3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39 10626 0 0,'-6'6'1621'0'0,"1"0"-1"0"0,0 0 1 0 0,1 0 0 0 0,-1 0-1 0 0,-3 9 1 0 0,5-9-1057 0 0,1 0 0 0 0,-1 0 1 0 0,1 0-1 0 0,0 1 0 0 0,1-1 0 0 0,-2 8 1 0 0,3-9-506 0 0,-1 0-1 0 0,1 0 1 0 0,0 0 0 0 0,0 0 0 0 0,1 0 0 0 0,0-1 0 0 0,0 1 0 0 0,0 0 0 0 0,0 0 0 0 0,1 0 0 0 0,-1-1 0 0 0,1 1 0 0 0,1-1 0 0 0,-1 1 0 0 0,0-1 0 0 0,1 0 0 0 0,0 0 0 0 0,0 0 0 0 0,7 6 0 0 0,-4-3-57 0 0,1-1-1 0 0,0 0 1 0 0,0 0 0 0 0,1-1-1 0 0,-1 0 1 0 0,1-1 0 0 0,0 1 0 0 0,15 4-1 0 0,-20-8 1 0 0,0 0-1 0 0,0 0 0 0 0,1-1 0 0 0,-1 1 0 0 0,0-1 1 0 0,0 0-1 0 0,0 0 0 0 0,0 0 0 0 0,0-1 0 0 0,0 1 1 0 0,0-1-1 0 0,1 1 0 0 0,-1-1 0 0 0,0 0 0 0 0,-1 0 1 0 0,1-1-1 0 0,0 1 0 0 0,0 0 0 0 0,0-1 1 0 0,-1 0-1 0 0,1 0 0 0 0,-1 0 0 0 0,1 0 0 0 0,-1 0 1 0 0,0 0-1 0 0,0 0 0 0 0,0-1 0 0 0,3-4 0 0 0,0-1 19 0 0,-1 1-1 0 0,-1-1 0 0 0,1 1 0 0 0,-1-1 1 0 0,0 0-1 0 0,-1 0 0 0 0,0-1 0 0 0,-1 1 0 0 0,1 0 1 0 0,-1-1-1 0 0,-1 1 0 0 0,0-1 0 0 0,0 1 0 0 0,0 0 1 0 0,-1-1-1 0 0,-1 1 0 0 0,1-1 0 0 0,-1 1 0 0 0,-1 0 1 0 0,-3-10-1 0 0,4 14-15 0 0,0-1 0 0 0,0 1 0 0 0,0 0 0 0 0,0 0 0 0 0,-1 0 0 0 0,1 0-1 0 0,-1 0 1 0 0,0 1 0 0 0,0-1 0 0 0,-1 1 0 0 0,1 0 0 0 0,-1 0 0 0 0,0 0 0 0 0,1 0 0 0 0,-1 0 0 0 0,0 1 0 0 0,-1 0 0 0 0,1 0 0 0 0,0 0 0 0 0,-1 0 0 0 0,1 1 0 0 0,-1 0 0 0 0,1 0 0 0 0,-1 0 0 0 0,0 0-1 0 0,1 1 1 0 0,-1-1 0 0 0,0 1 0 0 0,1 1 0 0 0,-1-1 0 0 0,0 1 0 0 0,1-1 0 0 0,-1 1 0 0 0,0 1 0 0 0,1-1 0 0 0,-8 4 0 0 0,7-3-108 0 0,1-1 0 0 0,0 2 0 0 0,0-1 0 0 0,0 0 0 0 0,0 1 1 0 0,0 0-1 0 0,0 0 0 0 0,1 0 0 0 0,-6 6 0 0 0,7-7-252 0 0,1 0 0 0 0,0-1 0 0 0,0 1 0 0 0,0 0 0 0 0,0 0 0 0 0,0 0 0 0 0,0 0 0 0 0,1 0 0 0 0,-1 0 0 0 0,0 3 0 0 0,1-3-440 0 0,0 0 0 0 0,0 0-1 0 0,0 0 1 0 0,0 0 0 0 0,0 0 0 0 0,1 0-1 0 0,-1 0 1 0 0,1 0 0 0 0,-1 0 0 0 0,1 0-1 0 0,0 0 1 0 0,1 2 0 0 0,4 6-5864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3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14475 0 0,'-2'1'594'0'0,"-1"0"-1"0"0,1 0 1 0 0,0 1-1 0 0,0-1 1 0 0,0 1-1 0 0,0-1 1 0 0,0 1 0 0 0,0 0-1 0 0,0 0 1 0 0,1 0-1 0 0,-1 0 1 0 0,1 0-1 0 0,-1 0 1 0 0,1 1 0 0 0,0-1-1 0 0,-2 4 1 0 0,1 0-239 0 0,1-1 0 0 0,0 1 0 0 0,0-1 0 0 0,0 1 0 0 0,0 0 0 0 0,1 0 0 0 0,0 6 0 0 0,2 8-364 0 0,1 0-1 0 0,0 0 1 0 0,9 23 0 0 0,-7-25 19 0 0,0-1 0 0 0,2 0 0 0 0,11 20 0 0 0,-16-33-8 0 0,0 1 0 0 0,1-1 1 0 0,0 1-1 0 0,0-1 0 0 0,0 0 0 0 0,1 0 0 0 0,-1 0 0 0 0,1-1 0 0 0,0 1 0 0 0,0-1 1 0 0,0 0-1 0 0,0 0 0 0 0,1 0 0 0 0,-1-1 0 0 0,10 5 0 0 0,-12-7 1 0 0,0 1 0 0 0,0-1 0 0 0,0 0 0 0 0,0 0 1 0 0,0 0-1 0 0,0 0 0 0 0,0 0 0 0 0,0 0 0 0 0,0 0 0 0 0,1-1 0 0 0,-1 1 0 0 0,0-1 0 0 0,0 1 0 0 0,0-1 0 0 0,-1 0 0 0 0,1 0 0 0 0,0 0 0 0 0,3-2 0 0 0,-2 0 5 0 0,1 0-1 0 0,-1 0 0 0 0,0 0 1 0 0,0 0-1 0 0,0-1 0 0 0,-1 1 1 0 0,1-1-1 0 0,2-5 0 0 0,2-5-16 0 0,-1-1-1 0 0,-1 1 0 0 0,7-30 1 0 0,-10 38-153 0 0,-1 1 0 0 0,0-1 1 0 0,0 0-1 0 0,-1 0 1 0 0,0 1-1 0 0,0-1 0 0 0,0 0 1 0 0,-1 0-1 0 0,1 1 1 0 0,-2-1-1 0 0,1 0 0 0 0,-2-5 1 0 0,2 8-218 0 0,-1 1-1 0 0,1-1 1 0 0,0 1 0 0 0,-1 0-1 0 0,1 0 1 0 0,-1 0 0 0 0,0 0 0 0 0,0 0-1 0 0,0 0 1 0 0,0 0 0 0 0,-3-2-1 0 0,2 2-364 0 0,-1 1 0 0 0,1-1-1 0 0,0 1 1 0 0,-1 0-1 0 0,1-1 1 0 0,-1 2 0 0 0,1-1-1 0 0,-1 0 1 0 0,1 1-1 0 0,-5-1 1 0 0,-16 2-3203 0 0,0 2-1481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4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5593 0 0,'0'1'787'0'0,"0"1"0"0"0,1-1 1 0 0,-1 0-1 0 0,1 1 0 0 0,-1-1 0 0 0,1 0 0 0 0,-1 0 0 0 0,1 1 0 0 0,-1-1 0 0 0,1 0 0 0 0,0 0 0 0 0,0 0 1 0 0,0 0-1 0 0,0 0 0 0 0,0 0 0 0 0,0 0 0 0 0,0 0 0 0 0,1 1 0 0 0,0-1-292 0 0,-1 0-1 0 0,1-1 1 0 0,0 1 0 0 0,0 0-1 0 0,0-1 1 0 0,0 1-1 0 0,0-1 1 0 0,0 0-1 0 0,0 1 1 0 0,0-1 0 0 0,3 0-1 0 0,6-2-618 0 0,0 1 0 0 0,-1-1 0 0 0,22-8 0 0 0,-5 3 1249 0 0,20-1-1301 0 0,-7 2 83 0 0,-14 1-2785 0 0,-5 0-2568 0 0,-1-2-3736 0 0,-13 5 3238 0 0</inkml:trace>
  <inkml:trace contextRef="#ctx0" brushRef="#br0" timeOffset="1">334 1 10450 0 0,'-11'4'12070'0'0,"11"-3"-11654"0"0,-6 16 4209 0 0,5 23-4347 0 0,1-35 332 0 0,7 125-539 0 0,3-44-7037 0 0,-9-64-2573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4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16363 0 0,'-1'7'837'0'0,"1"-1"-1"0"0,0 0 0 0 0,0 1 0 0 0,0-1 0 0 0,1 0 0 0 0,-1 0 0 0 0,2 1 0 0 0,-1-1 0 0 0,3 7 0 0 0,-2-7-545 0 0,1 0 1 0 0,0-1-1 0 0,0 1 1 0 0,0-1 0 0 0,0 0-1 0 0,1 0 1 0 0,0 0-1 0 0,8 8 1 0 0,-8-9-302 0 0,0-1-1 0 0,-1 0 1 0 0,2 0 0 0 0,-1 0 0 0 0,0-1-1 0 0,0 0 1 0 0,1 1 0 0 0,0-1-1 0 0,-1-1 1 0 0,1 1 0 0 0,0-1 0 0 0,0 0-1 0 0,0 0 1 0 0,0 0 0 0 0,0-1-1 0 0,0 1 1 0 0,0-1 0 0 0,0 0-1 0 0,0-1 1 0 0,0 1 0 0 0,0-1 0 0 0,-1 0-1 0 0,1-1 1 0 0,0 1 0 0 0,6-3-1 0 0,44-24-3208 0 0,-21 5-4895 0 0,-15 7-936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4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15 17852 0 0,'2'-5'10345'0'0,"-2"5"-10146"0"0,24-5 1804 0 0,31 1-2501 0 0,-21 6 650 0 0,-24-1-160 0 0,0 0-1 0 0,0-1 1 0 0,0 0 0 0 0,10-2 0 0 0,-67 11 110 0 0,59 55 311 0 0,-11-60-381 0 0,0-1 1 0 0,0 1 0 0 0,0-1-1 0 0,0 1 1 0 0,-1 0 0 0 0,0 0 0 0 0,0-1-1 0 0,0 1 1 0 0,0 0 0 0 0,0 0 0 0 0,-1-1-1 0 0,0 1 1 0 0,-1 6 0 0 0,1-9-22 0 0,0 1 0 0 0,0-1 0 0 0,0 0 1 0 0,0 1-1 0 0,0-1 0 0 0,0 0 0 0 0,0 0 0 0 0,0 0 1 0 0,-1 0-1 0 0,1 0 0 0 0,0 0 0 0 0,-1 0 0 0 0,1 0 1 0 0,0 0-1 0 0,-1-1 0 0 0,1 1 0 0 0,-1-1 0 0 0,1 1 0 0 0,-1-1 1 0 0,0 1-1 0 0,1-1 0 0 0,-1 0 0 0 0,1 0 0 0 0,-1 0 1 0 0,0 0-1 0 0,1 0 0 0 0,-1 0 0 0 0,0 0 0 0 0,1-1 1 0 0,-1 1-1 0 0,1 0 0 0 0,-1-1 0 0 0,-2-1 0 0 0,-9-1 27 0 0,1 0-29 0 0,1 0 1 0 0,-1-1-1 0 0,1 0 1 0 0,-11-7-1 0 0,20 10-8 0 0,-1 0-1 0 0,1-1 0 0 0,0 1 0 0 0,0-1 1 0 0,-1 0-1 0 0,1 1 0 0 0,0-1 1 0 0,1 0-1 0 0,-1 0 0 0 0,0-1 1 0 0,0 1-1 0 0,1 0 0 0 0,0 0 0 0 0,-1-1 1 0 0,1 1-1 0 0,0-1 0 0 0,0 1 1 0 0,0-1-1 0 0,1 0 0 0 0,-1 1 0 0 0,0-1 1 0 0,1 0-1 0 0,0-3 0 0 0,0 3-13 0 0,1 0 0 0 0,-1 0 0 0 0,1 0-1 0 0,0 1 1 0 0,0-1 0 0 0,0 0 0 0 0,0 1-1 0 0,1-1 1 0 0,-1 1 0 0 0,1-1 0 0 0,-1 1-1 0 0,1 0 1 0 0,0-1 0 0 0,0 1 0 0 0,0 0-1 0 0,0 0 1 0 0,0 1 0 0 0,1-1 0 0 0,-1 0-1 0 0,0 1 1 0 0,5-3 0 0 0,-4 3-226 0 0,0-1-1 0 0,0 1 1 0 0,1-1-1 0 0,-1 1 1 0 0,0 0-1 0 0,1 0 1 0 0,6 0 0 0 0,-8 1-194 0 0,0 0 0 0 0,0 0 0 0 0,0 0 0 0 0,-1 0 0 0 0,1 0 0 0 0,0 1 0 0 0,0-1 0 0 0,0 0 0 0 0,0 1 0 0 0,0 0 1 0 0,0-1-1 0 0,0 1 0 0 0,-1 0 0 0 0,3 1 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11835 0 0,'5'-5'13514'0'0,"32"-15"-11076"0"0,-14 11-2024 0 0,0 0 0 0 0,0 2 1 0 0,24-6-1 0 0,-39 12-656 0 0,0-1 1 0 0,-1 1 0 0 0,1 1-1 0 0,0-1 1 0 0,0 1 0 0 0,0 1 0 0 0,-1 0-1 0 0,1 0 1 0 0,0 0 0 0 0,-1 1-1 0 0,1 0 1 0 0,-1 0 0 0 0,12 6 0 0 0,-2 6-5011 0 0,-10-1-2264 0 0,-5-3-565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5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16860 0 0,'45'2'8538'0'0,"-2"2"-5306"0"0,-19-1-3373 0 0,0-1 0 0 0,0-2 0 0 0,40-3 0 0 0,-119 39-6682 0 0,52-34 6590 0 0,0 0 0 0 0,0 0-1 0 0,0 0 1 0 0,0 0 0 0 0,0 1-1 0 0,1-1 1 0 0,-4 4 0 0 0,5-4 392 0 0,0-1 1 0 0,0 1-1 0 0,0-1 1 0 0,1 1 0 0 0,-1-1-1 0 0,0 1 1 0 0,1 0-1 0 0,-1-1 1 0 0,1 1-1 0 0,-1 0 1 0 0,1-1 0 0 0,0 4-1 0 0,0-2 173 0 0,0 0-1 0 0,1-1 1 0 0,0 1-1 0 0,-1-1 1 0 0,1 1-1 0 0,0 0 1 0 0,0-1 0 0 0,1 0-1 0 0,-1 1 1 0 0,1-1-1 0 0,-1 0 1 0 0,1 1-1 0 0,-1-1 1 0 0,1 0-1 0 0,0 0 1 0 0,0 0-1 0 0,0-1 1 0 0,0 1-1 0 0,5 2 1 0 0,-5-2-269 0 0,0-1 1 0 0,0 1-1 0 0,0-1 1 0 0,-1 1-1 0 0,1 0 1 0 0,0 0-1 0 0,-1 0 1 0 0,1 0-1 0 0,-1 0 1 0 0,0 0-1 0 0,0 0 1 0 0,0 0-1 0 0,0 0 1 0 0,0 1-1 0 0,0-1 1 0 0,0 0-1 0 0,-1 1 1 0 0,1-1-1 0 0,-1 1 1 0 0,0 3-1 0 0,7 23 118 0 0,-7-28-187 0 0,1 0 1 0 0,0 0 0 0 0,0 0 0 0 0,-1 0 0 0 0,1-1-1 0 0,0 1 1 0 0,0 0 0 0 0,0-1 0 0 0,0 1 0 0 0,0-1 0 0 0,0 1-1 0 0,0-1 1 0 0,0 1 0 0 0,0-1 0 0 0,0 0 0 0 0,0 0-1 0 0,0 1 1 0 0,0-1 0 0 0,1 0 0 0 0,-1 0 0 0 0,0 0-1 0 0,0 0 1 0 0,2 0 0 0 0,32-4-342 0 0,-25 3 1 0 0,6 1-594 0 0,24-3-2841 0 0,-39 3 3299 0 0,1-1 0 0 0,-1 1 0 0 0,0-1 0 0 0,1 1 0 0 0,-1 0 0 0 0,0-1 0 0 0,1 0 0 0 0,-1 1 0 0 0,0-1 0 0 0,0 0 0 0 0,0 0 0 0 0,2-1-1 0 0,5-14-5403 0 0,3 6-1657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6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13411 0 0,'0'0'123'0'0,"0"0"0"0"0,0 0 0 0 0,0 0 0 0 0,1 0 0 0 0,-1 0 0 0 0,0-1 0 0 0,0 1 0 0 0,0 0 0 0 0,1 0 0 0 0,-1 0 0 0 0,0 0 0 0 0,0 0 0 0 0,0 0 0 0 0,1 0 0 0 0,-1 0 0 0 0,0 0 0 0 0,0 0 0 0 0,1 0 0 0 0,-1 0 0 0 0,0 0 0 0 0,0 0 0 0 0,1 0 0 0 0,-1 0 0 0 0,0 0 0 0 0,0 0 0 0 0,0 0 0 0 0,1 0 0 0 0,-1 0 0 0 0,0 0 0 0 0,0 0 0 0 0,1 0 0 0 0,-1 1 0 0 0,0-1 0 0 0,0 0 0 0 0,0 0 1 0 0,0 0-1 0 0,1 0 0 0 0,-1 0 0 0 0,0 1 0 0 0,0-1 0 0 0,0 0 0 0 0,0 0 0 0 0,0 0 0 0 0,1 1 0 0 0,-1-1 0 0 0,0 0 0 0 0,0 0 0 0 0,0 0 0 0 0,0 1 0 0 0,0-1 0 0 0,0 0 0 0 0,0 0 0 0 0,0 1 0 0 0,0-1 0 0 0,0 0 0 0 0,0 0 0 0 0,0 1 0 0 0,0-1 0 0 0,0 0 0 0 0,0 0 0 0 0,0 0 0 0 0,0 1 0 0 0,0-1 0 0 0,0 0 0 0 0,0 1 0 0 0,21-15 1312 0 0,-16 11-688 0 0,2-1-537 0 0,1 1 0 0 0,1-1 0 0 0,-1 1 1 0 0,0 1-1 0 0,1 0 0 0 0,-1 0 0 0 0,1 1 0 0 0,-1 0 0 0 0,1 0 1 0 0,0 1-1 0 0,10 0 0 0 0,1 2-324 0 0,0 1 0 0 0,1 0 0 0 0,31 10 0 0 0,-50-13-48 0 0,-1 1 1 0 0,0-1 0 0 0,1 1 0 0 0,-1 0-1 0 0,0-1 1 0 0,0 1 0 0 0,0 0 0 0 0,1-1-1 0 0,-1 1 1 0 0,0 0 0 0 0,0 0 0 0 0,0 0 0 0 0,0 0-1 0 0,-1 0 1 0 0,1 0 0 0 0,1 3 0 0 0,-1-3-295 0 0,-1 0 0 0 0,1 0 1 0 0,-1 1-1 0 0,0-1 1 0 0,1 0-1 0 0,-1 1 1 0 0,0-1-1 0 0,0 0 0 0 0,0 1 1 0 0,0-1-1 0 0,0 0 1 0 0,0 1-1 0 0,-1-1 1 0 0,1 1-1 0 0,0-1 0 0 0,-1 0 1 0 0,1 0-1 0 0,-1 1 1 0 0,1-1-1 0 0,-1 0 1 0 0,0 0-1 0 0,1 0 0 0 0,-1 1 1 0 0,0-1-1 0 0,-1 1 1 0 0,-9 9-6200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 10642 0 0,'-25'3'11616'0'0,"36"-1"-10469"0"0,23-3-176 0 0,43-4 0 0 0,-46 1-286 0 0,56 2 1 0 0,-86 2-666 0 0,0 0 1 0 0,0 0-1 0 0,0 0 1 0 0,0 0-1 0 0,1 0 1 0 0,-1 0-1 0 0,0 0 1 0 0,0 0-1 0 0,0 1 1 0 0,0-1-1 0 0,0 0 1 0 0,0 0-1 0 0,0 1 1 0 0,0-1-1 0 0,0 1 1 0 0,0-1-1 0 0,0 1 1 0 0,0 0-1 0 0,0-1 1 0 0,0 1-1 0 0,0 0 1 0 0,0 0-1 0 0,-1-1 1 0 0,1 1-1 0 0,0 0 1 0 0,0 0-1 0 0,-1 0 1 0 0,1 0-1 0 0,-1 0 1 0 0,1 0-1 0 0,-1 0 1 0 0,1 0-1 0 0,-1 0 1 0 0,0 0-1 0 0,1 0 1 0 0,-1 0-1 0 0,0 0 1 0 0,0 1-1 0 0,0-1 1 0 0,0 0-1 0 0,0 0 1 0 0,0 0-1 0 0,0 0 1 0 0,0 0-1 0 0,-1 0 1 0 0,1 0-1 0 0,0 1 1 0 0,0-1-1 0 0,-1 0 1 0 0,1 0-1 0 0,-1 0 1 0 0,1 0 0 0 0,-1 0-1 0 0,-1 1 1 0 0,-2 5-10 0 0,0 0 0 0 0,0 0 0 0 0,-1-1 0 0 0,0 1 0 0 0,0-1 0 0 0,-9 7 0 0 0,7-7-96 0 0,1 0 0 0 0,-1-1 0 0 0,0 0 0 0 0,-1 0 0 0 0,1-1 0 0 0,-1 0-1 0 0,1 0 1 0 0,-1-1 0 0 0,0 0 0 0 0,-1-1 0 0 0,-8 3 0 0 0,52-29-565 0 0,-17 14 684 0 0,0 1-1 0 0,39-13 1 0 0,-50 20-85 0 0,1 0-1 0 0,-1 0 1 0 0,1 1 0 0 0,0 0-1 0 0,-1 0 1 0 0,1 1 0 0 0,0 0 0 0 0,-1 0-1 0 0,1 1 1 0 0,0 0 0 0 0,8 2 0 0 0,-14-2-204 0 0,1 0 1 0 0,-1 0 0 0 0,0-1-1 0 0,0 1 1 0 0,0 1-1 0 0,0-1 1 0 0,-1 0 0 0 0,1 0-1 0 0,0 1 1 0 0,0-1 0 0 0,-1 1-1 0 0,1-1 1 0 0,-1 1 0 0 0,1 0-1 0 0,-1 0 1 0 0,0 0 0 0 0,0 0-1 0 0,1 2 1 0 0,-1-2-468 0 0,0 0-1 0 0,-1 0 1 0 0,1 0 0 0 0,-1 0-1 0 0,0 0 1 0 0,0 0-1 0 0,1-1 1 0 0,-1 1 0 0 0,0 0-1 0 0,-1 0 1 0 0,1 0-1 0 0,0 0 1 0 0,-2 4 0 0 0,-2 9-5677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10098 0 0,'0'1'295'0'0,"0"0"-1"0"0,0-1 0 0 0,0 1 1 0 0,-1 0-1 0 0,1-1 0 0 0,0 1 1 0 0,0 0-1 0 0,0-1 0 0 0,0 1 1 0 0,1 0-1 0 0,-1-1 0 0 0,0 1 1 0 0,0 0-1 0 0,0 0 0 0 0,0-1 1 0 0,1 1-1 0 0,-1-1 0 0 0,0 1 1 0 0,1 0-1 0 0,-1-1 0 0 0,0 1 1 0 0,1-1-1 0 0,-1 1 0 0 0,1 0 1 0 0,-1-1-1 0 0,1 0 0 0 0,-1 1 1 0 0,1-1-1 0 0,0 1 1 0 0,25 6 3004 0 0,25-11-1442 0 0,3-11-439 0 0,-45 12-1220 0 0,0 0 0 0 0,0 0-1 0 0,1 1 1 0 0,-1 0 0 0 0,1 0 0 0 0,-1 1 0 0 0,1 1-1 0 0,16 0 1 0 0,-25 0-199 0 0,0 1-1 0 0,0-1 1 0 0,0 1-1 0 0,0 0 0 0 0,0-1 1 0 0,0 1-1 0 0,0 0 1 0 0,0-1-1 0 0,0 1 1 0 0,0 0-1 0 0,-1 0 1 0 0,1 0-1 0 0,0 0 0 0 0,-1 0 1 0 0,1 0-1 0 0,0 0 1 0 0,-1 0-1 0 0,0 0 1 0 0,1 0-1 0 0,-1 0 1 0 0,1 0-1 0 0,-1 0 1 0 0,0 1-1 0 0,0-1 0 0 0,0 0 1 0 0,0 0-1 0 0,0 0 1 0 0,0 0-1 0 0,0 1 1 0 0,0-1-1 0 0,0 0 1 0 0,0 0-1 0 0,-1 0 1 0 0,1 0-1 0 0,0 0 0 0 0,-1 2 1 0 0,-15 42-2877 0 0,13-39 1691 0 0,-1 0 0 0 0,0 0 0 0 0,-1 0-1 0 0,1 0 1 0 0,-1-1 0 0 0,0 0 0 0 0,0 0 0 0 0,-1 0 0 0 0,0 0 0 0 0,0-1 0 0 0,0 0 0 0 0,0 0-1 0 0,0-1 1 0 0,-10 4 0 0 0,9-4 1049 0 0,-1 0 0 0 0,1-1 1 0 0,-1 0-1 0 0,-16-1 7897 0 0,32-6-3638 0 0,11-4-1101 0 0,16-4-580 0 0,-23 7-2085 0 0,1 2 0 0 0,-1 0 0 0 0,1 0 0 0 0,0 1 0 0 0,13-2 0 0 0,-25 5-348 0 0,0 0 1 0 0,0 0-1 0 0,0 0 0 0 0,0 0 1 0 0,0 0-1 0 0,0 0 0 0 0,0 0 1 0 0,0 0-1 0 0,0 1 0 0 0,0-1 0 0 0,0 0 1 0 0,0 0-1 0 0,-1 1 0 0 0,1-1 1 0 0,0 1-1 0 0,0-1 0 0 0,0 1 1 0 0,0-1-1 0 0,-1 1 0 0 0,1-1 1 0 0,0 1-1 0 0,0 0 0 0 0,-1-1 0 0 0,1 1 1 0 0,-1 0-1 0 0,2 1 0 0 0,-2-1 18 0 0,1 1-1 0 0,-1 0 0 0 0,1 0 0 0 0,-1-1 0 0 0,0 1 0 0 0,0 0 0 0 0,0 0 0 0 0,0-1 1 0 0,0 1-1 0 0,0 0 0 0 0,0 0 0 0 0,-1-1 0 0 0,0 3 0 0 0,-1 2 34 0 0,0 0-1 0 0,0 0 1 0 0,0 0 0 0 0,-1-1-1 0 0,0 1 1 0 0,0-1 0 0 0,-5 6-1 0 0,4-7-64 0 0,1-1 1 0 0,0 1-1 0 0,0 0 0 0 0,1 0 0 0 0,-1 0 0 0 0,1 0 0 0 0,-1 0 1 0 0,1 0-1 0 0,1 1 0 0 0,-3 5 0 0 0,4-9 7 0 0,0 0 1 0 0,0 0-1 0 0,0 1 0 0 0,0-1 1 0 0,0 0-1 0 0,0 0 0 0 0,0 1 1 0 0,0-1-1 0 0,1 0 0 0 0,-1 0 1 0 0,0 0-1 0 0,1 0 0 0 0,-1 1 1 0 0,1-1-1 0 0,-1 0 0 0 0,1 0 1 0 0,1 1-1 0 0,0 0 2 0 0,-1 0 0 0 0,1-1 0 0 0,0 1 0 0 0,0 0 0 0 0,0-1 0 0 0,0 0 0 0 0,1 0 0 0 0,-1 1 0 0 0,0-1 0 0 0,0 0 0 0 0,4 0 0 0 0,3 2-63 0 0,-1-1-1 0 0,1-1 1 0 0,0 0 0 0 0,0 0 0 0 0,-1 0-1 0 0,1-1 1 0 0,0-1 0 0 0,0 0 0 0 0,11-2-1 0 0,-12 2-724 0 0,0-2-1 0 0,-1 1 0 0 0,1-1 0 0 0,9-4 0 0 0,-12 4-679 0 0,0 0 0 0 0,-1 0 0 0 0,1 0 0 0 0,-1 0-1 0 0,0-1 1 0 0,7-6 0 0 0,5-9-5830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73 4585 0 0,'-42'2'7497'0'0,"16"-6"1846"0"0,32 2-5874 0 0,15-1-3012 0 0,75 0-102 0 0,0-4 1 0 0,108-23 0 0 0,-145 20-222 0 0,1 2 0 0 0,-1 3 0 0 0,1 2 1 0 0,1 3-1 0 0,101 14 0 0 0,-126-9-205 0 0,-15 0-297 0 0,0-1 0 0 0,0-2 0 0 0,0 0-1 0 0,1-1 1 0 0,-1-1 0 0 0,1-2 0 0 0,21-3-1 0 0,-9 1-4572 0 0,2 5-6920 0 0,-29 1 7338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9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8786 0 0,'2'3'378'0'0,"0"2"515"0"0,1 0 0 0 0,0 0-1 0 0,0 0 1 0 0,0-1 0 0 0,1 1 0 0 0,0-1 0 0 0,5 5 0 0 0,-7-8-750 0 0,-1 0 1 0 0,1 0-1 0 0,0 0 0 0 0,0-1 1 0 0,0 1-1 0 0,0 0 1 0 0,0-1-1 0 0,0 0 1 0 0,0 1-1 0 0,0-1 0 0 0,0 0 1 0 0,0 0-1 0 0,0 0 1 0 0,0 0-1 0 0,0 0 1 0 0,0-1-1 0 0,0 1 0 0 0,0-1 1 0 0,0 1-1 0 0,-1-1 1 0 0,1 0-1 0 0,0 1 0 0 0,0-1 1 0 0,2-2-1 0 0,6-2 25 0 0,0-2 0 0 0,-1 1-1 0 0,0-1 1 0 0,0-1 0 0 0,0 0-1 0 0,11-14 1 0 0,-10 12-106 0 0,-1 0 0 0 0,1 1 0 0 0,1 0 0 0 0,14-10 1 0 0,-25 18-75 0 0,1 1 1 0 0,0-1 0 0 0,0 0 0 0 0,0 1 0 0 0,0-1 0 0 0,-1 1 0 0 0,1-1 0 0 0,0 1-1 0 0,0 0 1 0 0,0-1 0 0 0,0 1 0 0 0,0 0 0 0 0,0-1 0 0 0,0 1 0 0 0,0 0-1 0 0,0 0 1 0 0,0 0 0 0 0,0 0 0 0 0,0 0 0 0 0,0 0 0 0 0,0 0 0 0 0,0 0 0 0 0,0 1-1 0 0,0-1 1 0 0,0 0 0 0 0,0 1 0 0 0,0-1 0 0 0,0 1 0 0 0,0-1 0 0 0,0 1 0 0 0,0-1-1 0 0,0 1 1 0 0,0-1 0 0 0,-1 1 0 0 0,1 0 0 0 0,0-1 0 0 0,-1 1 0 0 0,1 0-1 0 0,0 0 1 0 0,-1 0 0 0 0,1-1 0 0 0,-1 1 0 0 0,1 0 0 0 0,-1 0 0 0 0,1 0 0 0 0,-1 0-1 0 0,0 0 1 0 0,1 0 0 0 0,-1 0 0 0 0,0 0 0 0 0,0 0 0 0 0,0 0 0 0 0,0 1 0 0 0,2 10-212 0 0,-1 0 0 0 0,-1-1 1 0 0,-1 23-1 0 0,0-18 166 0 0,1 14 335 0 0,5 38 0 0 0,-4-59-263 0 0,1-1-1 0 0,0 1 0 0 0,0 0 1 0 0,1-1-1 0 0,0 1 1 0 0,0-1-1 0 0,1 0 0 0 0,8 14 1 0 0,-11-22-67 0 0,-1 1 0 0 0,0-1-1 0 0,0 0 1 0 0,0 0 0 0 0,0 1 0 0 0,0-1 0 0 0,0 0 0 0 0,0 0 0 0 0,0 0 0 0 0,1 0 0 0 0,-1 1 0 0 0,0-1 0 0 0,0 0 0 0 0,0 0 0 0 0,0 0-1 0 0,1 0 1 0 0,-1 0 0 0 0,0 1 0 0 0,0-1 0 0 0,0 0 0 0 0,1 0 0 0 0,-1 0 0 0 0,0 0 0 0 0,0 0 0 0 0,0 0 0 0 0,1 0 0 0 0,-1 0 0 0 0,0 0-1 0 0,0 0 1 0 0,1 0 0 0 0,-1 0 0 0 0,0 0 0 0 0,0 0 0 0 0,0 0 0 0 0,1 0 0 0 0,-1 0 0 0 0,0 0 0 0 0,0 0 0 0 0,0 0 0 0 0,1 0 0 0 0,-1 0-1 0 0,0 0 1 0 0,0 0 0 0 0,0-1 0 0 0,1 1 0 0 0,-1 0 0 0 0,0 0 0 0 0,6-15-3092 0 0,-2-15-1669 0 0,-2-8 1099 0 0,1 17 76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7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19572 0 0,'0'1'128'0'0,"0"0"-1"0"0,0-1 1 0 0,0 1-1 0 0,0 0 0 0 0,0-1 1 0 0,0 1-1 0 0,0 0 1 0 0,1-1-1 0 0,-1 1 1 0 0,0 0-1 0 0,0-1 1 0 0,0 1-1 0 0,1-1 0 0 0,-1 1 1 0 0,0 0-1 0 0,1-1 1 0 0,-1 1-1 0 0,1-1 1 0 0,-1 1-1 0 0,1-1 1 0 0,-1 1-1 0 0,1-1 1 0 0,-1 0-1 0 0,1 1 0 0 0,-1-1 1 0 0,1 0-1 0 0,-1 1 1 0 0,1-1-1 0 0,0 0 1 0 0,-1 1-1 0 0,1-1 1 0 0,0 0-1 0 0,-1 0 0 0 0,1 0 1 0 0,0 0-1 0 0,0 0 1 0 0,33 5 643 0 0,-21-4-385 0 0,-2 1-293 0 0,1 1 1 0 0,-1 0-1 0 0,0 1 0 0 0,0 1 0 0 0,0-1 0 0 0,-1 2 0 0 0,0-1 0 0 0,14 11 0 0 0,-22-14-76 0 0,1 0-1 0 0,0 0 1 0 0,-1 0-1 0 0,1 0 1 0 0,-1 0 0 0 0,0 1-1 0 0,0-1 1 0 0,0 1 0 0 0,0-1-1 0 0,0 1 1 0 0,0 0-1 0 0,-1 0 1 0 0,1 0 0 0 0,-1 0-1 0 0,0 0 1 0 0,0 0-1 0 0,0 0 1 0 0,0 0 0 0 0,-1 1-1 0 0,1-1 1 0 0,-1 0-1 0 0,0 0 1 0 0,0 1 0 0 0,0-1-1 0 0,0 0 1 0 0,0 0 0 0 0,-1 1-1 0 0,0-1 1 0 0,1 0-1 0 0,-1 0 1 0 0,0 0 0 0 0,-1 0-1 0 0,1 0 1 0 0,-2 4-1 0 0,-5 4 76 0 0,0 0-1 0 0,0-1 0 0 0,-17 16 1 0 0,-14 19 17 0 0,38-44-113 0 0,1-1 0 0 0,-1 1 0 0 0,1 0 0 0 0,0-1 0 0 0,-1 1 0 0 0,1 0-1 0 0,0-1 1 0 0,-1 1 0 0 0,1 0 0 0 0,0 0 0 0 0,0-1 0 0 0,0 1 0 0 0,0 0 0 0 0,0 0 0 0 0,-1-1-1 0 0,1 1 1 0 0,1 0 0 0 0,-1 0 0 0 0,0-1 0 0 0,0 1 0 0 0,0 0 0 0 0,0-1 0 0 0,0 1 0 0 0,1 0 0 0 0,-1 0-1 0 0,0-1 1 0 0,1 1 0 0 0,-1 0 0 0 0,1 0 0 0 0,1 1-1 0 0,-1 0 0 0 0,1-1 0 0 0,0 1 0 0 0,0 0 0 0 0,0-1 0 0 0,0 0 0 0 0,0 0 0 0 0,1 1 0 0 0,2 0 0 0 0,5 2-12 0 0,0-1 1 0 0,0 0 0 0 0,16 2-1 0 0,-11-4-240 0 0,-1 0 0 0 0,0 0-1 0 0,0-1 1 0 0,21-4 0 0 0,-28 3-571 0 0,-1 0 0 0 0,1-1 1 0 0,-1 0-1 0 0,0 0 0 0 0,1 0 0 0 0,-1-1 1 0 0,6-4-1 0 0,-10 6 155 0 0,0-1-1 0 0,0 1 1 0 0,0-1-1 0 0,0 0 1 0 0,-1 0 0 0 0,1 0-1 0 0,-1 0 1 0 0,1 0-1 0 0,-1 0 1 0 0,0-1 0 0 0,0 1-1 0 0,2-3 1 0 0,-2 2-62 0 0,7-12-5519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15003 0 0,'1'1'546'0'0,"0"1"-1"0"0,-1-1 1 0 0,1 0 0 0 0,0 1-1 0 0,0-1 1 0 0,0 0-1 0 0,0 0 1 0 0,0 0-1 0 0,0 0 1 0 0,0 0 0 0 0,0 0-1 0 0,2 1 1 0 0,20 7 2491 0 0,28-2-2232 0 0,-35-6 5 0 0,-4 0-708 0 0,0 0 0 0 0,0 1 0 0 0,-1 1-1 0 0,1 0 1 0 0,12 5 0 0 0,-20-6-657 0 0,-1 0 1 0 0,1 0-1 0 0,0 0 1 0 0,-1 1-1 0 0,1 0 1 0 0,3 3-1 0 0,-34 6-19505 0 0</inkml:trace>
  <inkml:trace contextRef="#ctx0" brushRef="#br0" timeOffset="1">72 159 8690 0 0,'1'2'10669'0'0,"10"1"-7141"0"0,13 0-2350 0 0,-11-5-1049 0 0,0 0 0 0 0,0-1 0 0 0,0-1 0 0 0,17-7 0 0 0,-3-3-3262 0 0,-7-1-4482 0 0,-20 15 7293 0 0,1-1 0 0 0,0 1 0 0 0,-1-1 1 0 0,1 0-1 0 0,-1 1 0 0 0,0-1 0 0 0,1 0 1 0 0,-1 0-1 0 0,0 0 0 0 0,1 1 0 0 0,-1-1 1 0 0,0 0-1 0 0,0 0 0 0 0,0 0 0 0 0,0 1 1 0 0,1-1-1 0 0,-1 0 0 0 0,-1-1 0 0 0,2-3-1203 0 0,2-5-2678 0 0</inkml:trace>
  <inkml:trace contextRef="#ctx0" brushRef="#br0" timeOffset="2">241 0 8682 0 0,'-5'6'3969'0'0,"2"4"464"0"0,-1 0-929 0 0,1 3-1023 0 0,1-3-745 0 0,2 2-543 0 0,-1 2-401 0 0,0 3-352 0 0,-1 2-192 0 0,1 2-160 0 0,-2 1-88 0 0,0 1-168 0 0,2 2-368 0 0,-1 2-641 0 0,0 0-1095 0 0,0 2-2041 0 0,-2-3-1008 0 0,-1-2-3177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12147 0 0,'8'0'10105'0'0,"5"-4"-5705"0"0,31-15-4285 0 0,-38 17 955 0 0,5-4-826 0 0,-4 2-128 0 0,1 1 0 0 0,0-1 0 0 0,0 1 0 0 0,0 1 0 0 0,10-3 0 0 0,-16 5-107 0 0,-1 0-1 0 0,1 0 1 0 0,0-1 0 0 0,-1 1-1 0 0,1 1 1 0 0,0-1-1 0 0,-1 0 1 0 0,1 0-1 0 0,0 0 1 0 0,-1 1-1 0 0,1-1 1 0 0,0 1 0 0 0,-1 0-1 0 0,1-1 1 0 0,-1 1-1 0 0,1 0 1 0 0,-1 0-1 0 0,1 0 1 0 0,-1 0-1 0 0,0 0 1 0 0,0 0-1 0 0,1 0 1 0 0,-1 0 0 0 0,0 1-1 0 0,0-1 1 0 0,0 0-1 0 0,0 1 1 0 0,0-1-1 0 0,0 1 1 0 0,-1-1-1 0 0,1 1 1 0 0,0 2 0 0 0,2 4-384 0 0,-1 1 1 0 0,1 0 0 0 0,-2-1 0 0 0,1 1 0 0 0,-1 10 0 0 0,-1 3-3423 0 0,-2-2-3886 0 0,0-9-1259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8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35 22837 0 0,'-2'-1'1072'0'0,"3"0"-840"0"0,2-1 16 0 0,5-3 0 0 0,2 0 56 0 0,5 0-96 0 0,2 0-40 0 0,1-1-40 0 0,0 2-56 0 0,0 3-32 0 0,-1 1-80 0 0,-1 4-144 0 0,-3 3-392 0 0,-1 1-712 0 0,-3 1-1008 0 0,-2 2-1561 0 0,-6-2-800 0 0,-3 2-3161 0 0</inkml:trace>
  <inkml:trace contextRef="#ctx0" brushRef="#br0" timeOffset="1">1 137 16804 0 0,'5'2'699'0'0,"1"0"0"0"0,0-1 0 0 0,-1 0 0 0 0,1 0 0 0 0,0-1 1 0 0,0 0-1 0 0,10 0 0 0 0,-2-3-322 0 0,0 0 1 0 0,-1 0-1 0 0,26-11 1 0 0,10-3 214 0 0,-53 24-444 0 0,1-1-1 0 0,-1-1 1 0 0,0 1 0 0 0,-9 9 0 0 0,5-4-109 0 0,3-4-9 0 0,0 0-1 0 0,1 0 1 0 0,0 0 0 0 0,0 0-1 0 0,1 1 1 0 0,0-1-1 0 0,0 1 1 0 0,1 0-1 0 0,-3 11 1 0 0,5-15 39 0 0,-1 0 0 0 0,1 0 0 0 0,0 0-1 0 0,0 0 1 0 0,0 0 0 0 0,1 0 0 0 0,-1 0 0 0 0,1 0 0 0 0,0 0 0 0 0,0 0 0 0 0,0 0 0 0 0,1 0 0 0 0,0 0 0 0 0,-1-1 0 0 0,1 1 0 0 0,0-1 0 0 0,1 1 0 0 0,-1-1 0 0 0,1 0-1 0 0,4 6 1 0 0,-6-8-37 0 0,0 0-1 0 0,1 0 0 0 0,-1 0 0 0 0,0 0 0 0 0,0 0 0 0 0,0 0 0 0 0,1-1 1 0 0,-1 1-1 0 0,0 0 0 0 0,1-1 0 0 0,-1 1 0 0 0,1-1 0 0 0,-1 1 0 0 0,0-1 1 0 0,1 0-1 0 0,-1 1 0 0 0,1-1 0 0 0,-1 0 0 0 0,1 0 0 0 0,-1 0 0 0 0,1 0 1 0 0,-1 0-1 0 0,1-1 0 0 0,1 0 0 0 0,0 0 11 0 0,-1 0-1 0 0,1 0 1 0 0,-1-1-1 0 0,0 1 1 0 0,1-1-1 0 0,-1 0 1 0 0,0 0-1 0 0,0 0 1 0 0,0 0-1 0 0,-1 0 1 0 0,1 0-1 0 0,2-4 1 0 0,1-2 24 0 0,-1-1 1 0 0,1 0 0 0 0,-1 0-1 0 0,-1 0 1 0 0,0 0-1 0 0,3-15 1 0 0,-5 16-27 0 0,0 0 1 0 0,-1-1-1 0 0,0 1 0 0 0,0 0 1 0 0,-1 0-1 0 0,0-1 0 0 0,-3-7 1 0 0,3 12-199 0 0,0 0 0 0 0,-1 0 0 0 0,1 1 0 0 0,-1-1 1 0 0,0 0-1 0 0,0 1 0 0 0,-3-5 0 0 0,3 6-171 0 0,1 1-1 0 0,-1-1 1 0 0,1 1-1 0 0,-1-1 1 0 0,1 1 0 0 0,-1 0-1 0 0,0 0 1 0 0,1 0-1 0 0,-1 0 1 0 0,0 0-1 0 0,0 0 1 0 0,0 0-1 0 0,0 1 1 0 0,0-1 0 0 0,-3 0-1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9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12723 0 0,'9'22'8722'0'0,"-3"1"-3753"0"0,-1 6-2650 0 0,-1 16-2956 0 0,3 17 895 0 0,-5-53-260 0 0,-2-5-30 0 0,0-1 0 0 0,0 0 0 0 0,1 0 0 0 0,-1 0 0 0 0,1 0 0 0 0,0 0 0 0 0,0 0 0 0 0,0 0 1 0 0,1 0-1 0 0,-1 0 0 0 0,1 0 0 0 0,-1 0 0 0 0,3 2 0 0 0,-1-6-4 0 0,0-1 0 0 0,0 1 0 0 0,0-1 0 0 0,-1 0 0 0 0,1 0 0 0 0,0 0 0 0 0,-1 0 0 0 0,0 0 0 0 0,0-1 0 0 0,1 1 0 0 0,2-6 0 0 0,0 3 9 0 0,-2 2-34 0 0,0 1 0 0 0,-1 0-1 0 0,2 0 1 0 0,-1 0 0 0 0,0 0 0 0 0,0 0 0 0 0,1 0 0 0 0,-1 1 0 0 0,1 0-1 0 0,6-2 1 0 0,2-1-3094 0 0,0-1-3622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9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21381 0 0,'-1'2'413'0'0,"1"-1"0"0"0,0 0 1 0 0,-1 1-1 0 0,1-1 0 0 0,0 1 1 0 0,0-1-1 0 0,-1 0 0 0 0,1 1 1 0 0,0-1-1 0 0,1 1 0 0 0,-1-1 0 0 0,0 0 1 0 0,1 3-1 0 0,15 34 1357 0 0,-7-17-1186 0 0,0 3-539 0 0,-2 1 0 0 0,0 0 0 0 0,-2 0 0 0 0,-1 1 1 0 0,2 35-1 0 0,-25-115-1655 0 0,16 39 1569 0 0,1 1 0 0 0,1-1-1 0 0,1 0 1 0 0,0 0 0 0 0,2-22 0 0 0,-1 33 28 0 0,0 0 0 0 0,0 0 0 0 0,0-1 0 0 0,0 1 0 0 0,1 0 1 0 0,0 0-1 0 0,-1 1 0 0 0,1-1 0 0 0,1 0 0 0 0,3-5 0 0 0,-4 7 11 0 0,-1 1-1 0 0,1-1 0 0 0,0 1 0 0 0,0-1 0 0 0,-1 1 0 0 0,1 0 1 0 0,0 0-1 0 0,0 0 0 0 0,1 0 0 0 0,-1 0 0 0 0,0 0 1 0 0,0 1-1 0 0,0-1 0 0 0,0 1 0 0 0,1-1 0 0 0,-1 1 0 0 0,0 0 1 0 0,1 0-1 0 0,-1 0 0 0 0,0 0 0 0 0,3 1 0 0 0,-2-1 30 0 0,0 0 0 0 0,0 1 0 0 0,1 0 0 0 0,-1-1 0 0 0,0 1 0 0 0,0 1 0 0 0,0-1 0 0 0,0 0 0 0 0,0 1 0 0 0,-1-1 0 0 0,1 1 0 0 0,0 0 0 0 0,-1 0 0 0 0,1 0 0 0 0,-1 0 0 0 0,0 0 0 0 0,1 1 0 0 0,-1-1 0 0 0,0 1 0 0 0,0-1 0 0 0,-1 1 0 0 0,1 0 0 0 0,-1 0 0 0 0,1 0 0 0 0,-1 0 0 0 0,0 0 0 0 0,0 0 0 0 0,0 0 0 0 0,0 0 0 0 0,-1 0 0 0 0,1 1-1 0 0,-1 3 1 0 0,0 2 56 0 0,0-1 0 0 0,0 1 0 0 0,-1 0-1 0 0,0-1 1 0 0,0 1 0 0 0,-1 0 0 0 0,0-1-1 0 0,-1 0 1 0 0,0 1 0 0 0,-7 12 0 0 0,5-11-42 0 0,2-5-43 0 0,0-1 1 0 0,1 1-1 0 0,-1 0 0 0 0,1 0 1 0 0,-3 10-1 0 0,5-15-1 0 0,0 1 0 0 0,0-1 0 0 0,0 1 0 0 0,0-1 0 0 0,0 0 0 0 0,0 1 0 0 0,0-1-1 0 0,0 1 1 0 0,0-1 0 0 0,0 1 0 0 0,0-1 0 0 0,1 1 0 0 0,-1-1 0 0 0,0 1 0 0 0,0-1 0 0 0,0 0 0 0 0,0 1 0 0 0,1-1 0 0 0,-1 1 0 0 0,0-1 0 0 0,1 0-1 0 0,-1 1 1 0 0,0-1 0 0 0,1 0 0 0 0,-1 1 0 0 0,0-1 0 0 0,1 0 0 0 0,0 1 0 0 0,0-1-8 0 0,1 0 0 0 0,-1 1 0 0 0,1-1 1 0 0,0 0-1 0 0,-1 0 0 0 0,1 0 0 0 0,0 0 0 0 0,-1 0 0 0 0,1 0 0 0 0,0 0 1 0 0,-1-1-1 0 0,4 0 0 0 0,4-1-396 0 0,0-1 0 0 0,1 0 0 0 0,-1 0 0 0 0,0-1 0 0 0,16-10 0 0 0,-21 12-448 0 0,-1-1 0 0 0,1 0 0 0 0,-1 0 0 0 0,0 0 1 0 0,0 0-1 0 0,4-6 0 0 0,-5 7-331 0 0,0-1 0 0 0,-1 0 0 0 0,1 0 0 0 0,-1 0 0 0 0,0 0 0 0 0,0 0 0 0 0,0 0 0 0 0,0 0 0 0 0,0-6 0 0 0,1-6-4524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4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91 10642 0 0,'-15'-12'8445'0'0,"15"12"-8261"0"0,0-1-1 0 0,0 1 1 0 0,-1 0-1 0 0,1-1 1 0 0,0 1-1 0 0,0 0 1 0 0,0 0 0 0 0,0-1-1 0 0,0 1 1 0 0,0 0-1 0 0,0-1 1 0 0,0 1-1 0 0,0 0 1 0 0,0-1-1 0 0,0 1 1 0 0,0 0-1 0 0,0-1 1 0 0,0 1-1 0 0,0 0 1 0 0,0-1-1 0 0,0 1 1 0 0,1 0-1 0 0,-1 0 1 0 0,0-1 0 0 0,0 1-1 0 0,0 0 1 0 0,0-1-1 0 0,1 1 1 0 0,-1 0-1 0 0,0-1 1 0 0,3-1 176 0 0,1 1-1 0 0,-1-1 1 0 0,0 0 0 0 0,0 1 0 0 0,1-1 0 0 0,-1 1 0 0 0,1 0-1 0 0,3 0 1 0 0,6-2-100 0 0,-1 1-1 0 0,1 0 0 0 0,0 1 1 0 0,18 0-1 0 0,-26 1-350 0 0,-1 0 0 0 0,1 0-1 0 0,0 1 1 0 0,-1 0 0 0 0,1 0 0 0 0,-1 0-1 0 0,1 0 1 0 0,-1 1 0 0 0,0 0 0 0 0,0 0 0 0 0,0 0-1 0 0,0 0 1 0 0,0 1 0 0 0,0-1 0 0 0,6 6 0 0 0,-6 3-3187 0 0,-4-9 2534 0 0,-1-1-1 0 0,0 0 1 0 0,1 0-1 0 0,-1 0 1 0 0,0 0-1 0 0,0 0 0 0 0,1 0 1 0 0,-1 0-1 0 0,0 0 1 0 0,0 0-1 0 0,0 0 1 0 0,0 0-1 0 0,0 0 0 0 0,0 0 1 0 0,-1-1-1 0 0,1 1 1 0 0,-2 0-1 0 0,-9 6-6203 0 0</inkml:trace>
  <inkml:trace contextRef="#ctx0" brushRef="#br0" timeOffset="1">31 216 16428 0 0,'6'3'3240'0'0,"1"-1"-1487"0"0,5 0-473 0 0,2-2-304 0 0,-1-2-336 0 0,4-2-256 0 0,0-1-144 0 0,1-1-88 0 0,-2-1-24 0 0,1 0-88 0 0,-1 2-64 0 0,-2-2-176 0 0,-2 3-496 0 0,-1 0-1064 0 0,-4-1-1697 0 0,5-14-6505 0 0,-14 10 3745 0 0</inkml:trace>
  <inkml:trace contextRef="#ctx0" brushRef="#br0" timeOffset="2">214 1 11546 0 0,'-14'6'12952'0'0,"14"-5"-12335"0"0,-6 16 4192 0 0,11 30-6314 0 0,-2-29 2675 0 0,1 24-1312 0 0,4 42 69 0 0,-11-31-5193 0 0,3-53 4857 0 0,0 1 1 0 0,0-1-1 0 0,0 1 1 0 0,0-1-1 0 0,0 1 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50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14139 0 0,'-1'13'2581'0'0,"1"-1"1"0"0,1 1-1 0 0,3 22 1 0 0,-2-26-1861 0 0,1 0 1 0 0,-1 1-1 0 0,1-1 1 0 0,1-1-1 0 0,7 16 1 0 0,-8-20-675 0 0,-1 0 0 0 0,1 0 0 0 0,-1-1 0 0 0,1 1 0 0 0,0 0 0 0 0,1-1 0 0 0,-1 0 0 0 0,0 0 0 0 0,1 0-1 0 0,0 0 1 0 0,0 0 0 0 0,0-1 0 0 0,0 0 0 0 0,0 0 0 0 0,0 0 0 0 0,1 0 0 0 0,-1-1 0 0 0,0 1 0 0 0,1-1 0 0 0,0 0 0 0 0,-1-1 0 0 0,1 1 0 0 0,-1-1 0 0 0,1 0 0 0 0,0 0 0 0 0,-1 0 0 0 0,1 0 0 0 0,8-3 0 0 0,46-12 47 0 0,-29 2-2682 0 0,-8-3-7420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54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53 6777 0 0,'-19'-30'5308'0'0,"6"7"3034"0"0,19 44-3669 0 0,-4 22-3903 0 0,-1-20-420 0 0,1 11-413 0 0,0 1 346 0 0,11 57-1 0 0,-11-82-487 0 0,1 0-1 0 0,0 0 1 0 0,0-1 0 0 0,1 1 0 0 0,0-1 0 0 0,1 0 0 0 0,0 0 0 0 0,0 0-1 0 0,1-1 1 0 0,9 11 0 0 0,-13-17-273 0 0,0-1-1 0 0,0 1 0 0 0,0 0 1 0 0,0-1-1 0 0,0 1 0 0 0,0-1 0 0 0,0 1 1 0 0,1-1-1 0 0,3 1 0 0 0,-6-1 185 0 0,1-1 0 0 0,0 0 0 0 0,0 0 0 0 0,0 0 0 0 0,-1 0 0 0 0,1 0 0 0 0,0 0 0 0 0,0 0 0 0 0,-1 0 0 0 0,1 0 0 0 0,0 0 0 0 0,0 0 0 0 0,0 0-1 0 0,-1-1 1 0 0,1 1 0 0 0,0 0 0 0 0,0 0 0 0 0,-1-1 0 0 0,1 1 0 0 0,0-1 0 0 0,-1 1 0 0 0,1-1 0 0 0,0 1 0 0 0,-1-1 0 0 0,1 1 0 0 0,-1-1 0 0 0,1 1 0 0 0,-1-1-1 0 0,1 0 1 0 0,-1 1 0 0 0,1-1 0 0 0,-1 0 0 0 0,0 1 0 0 0,1-2 0 0 0,3-9-5131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54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10970 0 0,'-9'9'616'0'0,"2"1"0"0"0,-1-1 0 0 0,2 1 0 0 0,-1 1-1 0 0,1-1 1 0 0,1 1 0 0 0,0 0 0 0 0,0 0 0 0 0,1 1-1 0 0,1 0 1 0 0,-4 21 0 0 0,6-27-364 0 0,0 1 0 0 0,1-1 1 0 0,0 1-1 0 0,1-1 0 0 0,0 1 0 0 0,0-1 0 0 0,0 0 1 0 0,0 1-1 0 0,1-1 0 0 0,0 0 0 0 0,1 0 1 0 0,-1 0-1 0 0,1 0 0 0 0,0-1 0 0 0,1 1 0 0 0,-1-1 1 0 0,1 0-1 0 0,0 0 0 0 0,1 0 0 0 0,-1 0 1 0 0,1-1-1 0 0,0 1 0 0 0,8 4 0 0 0,-10-6-255 0 0,1 0-1 0 0,0 0 1 0 0,0-1-1 0 0,0 0 1 0 0,0 0-1 0 0,1 0 1 0 0,-1 0-1 0 0,1-1 1 0 0,-1 1-1 0 0,1-1 1 0 0,-1 0-1 0 0,1-1 1 0 0,0 1-1 0 0,0-1 1 0 0,-1 0-1 0 0,1 0 1 0 0,0 0-1 0 0,-1-1 1 0 0,10-2 0 0 0,-9 2-3 0 0,-1-2 0 0 0,1 1 0 0 0,0-1 0 0 0,-1 1 0 0 0,1-1 0 0 0,-1-1 0 0 0,0 1 0 0 0,0 0 0 0 0,0-1 0 0 0,-1 0 0 0 0,1 0 0 0 0,-1 0 0 0 0,0 0 0 0 0,0-1 0 0 0,0 1 0 0 0,-1-1 0 0 0,4-8 0 0 0,-3 5-47 0 0,0-1 1 0 0,-1 1-1 0 0,0-1 1 0 0,0 0-1 0 0,0 1 1 0 0,-1-1-1 0 0,-1 0 0 0 0,0 0 1 0 0,0 0-1 0 0,0 0 1 0 0,-1 0-1 0 0,-1 0 1 0 0,1 1-1 0 0,-5-12 1 0 0,5 16 50 0 0,0 0 0 0 0,-1 1 0 0 0,0-1 0 0 0,1 0 0 0 0,-1 1 0 0 0,0-1 0 0 0,-1 1 1 0 0,1 0-1 0 0,-1 0 0 0 0,1 0 0 0 0,-1 0 0 0 0,0 0 0 0 0,0 1 0 0 0,0-1 0 0 0,0 1 1 0 0,-1 0-1 0 0,1 0 0 0 0,-1 0 0 0 0,1 0 0 0 0,-1 0 0 0 0,0 1 0 0 0,0 0 0 0 0,1 0 0 0 0,-1 0 1 0 0,0 0-1 0 0,0 0 0 0 0,0 1 0 0 0,0 0 0 0 0,0 0 0 0 0,0 0 0 0 0,0 0 0 0 0,0 1 1 0 0,-6 1-1 0 0,2 0 12 0 0,-1 1 0 0 0,1 0 1 0 0,0 0-1 0 0,0 1 1 0 0,0 0-1 0 0,1 0 0 0 0,-14 11 1 0 0,19-13-86 0 0,0-1 1 0 0,0 1-1 0 0,0 0 1 0 0,0 0-1 0 0,1 0 1 0 0,-1 0-1 0 0,1 0 0 0 0,-1 0 1 0 0,1 0-1 0 0,0 1 1 0 0,0-1-1 0 0,0 0 1 0 0,-2 5-1 0 0,3-6-110 0 0,0 1-1 0 0,0 0 0 0 0,1-1 1 0 0,-1 1-1 0 0,0-1 1 0 0,0 1-1 0 0,1-1 1 0 0,-1 1-1 0 0,1-1 0 0 0,-1 1 1 0 0,1-1-1 0 0,-1 0 1 0 0,1 1-1 0 0,0-1 1 0 0,0 0-1 0 0,0 0 1 0 0,0 1-1 0 0,0-1 0 0 0,0 0 1 0 0,0 0-1 0 0,0 0 1 0 0,0 0-1 0 0,1 0 1 0 0,-1 0-1 0 0,2 0 0 0 0,23 10-7247 0 0,-9-8 1389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9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4673 0 0,'0'0'396'0'0,"1"0"0"0"0,0 1 0 0 0,0-1 0 0 0,-1 0 0 0 0,1 0-1 0 0,0 0 1 0 0,0 0 0 0 0,-1 1 0 0 0,1-1 0 0 0,0 0 0 0 0,-1 1 0 0 0,1-1 0 0 0,0 0 0 0 0,-1 1 0 0 0,1-1 0 0 0,0 1-1 0 0,-1-1 1 0 0,1 1 0 0 0,-1 0 0 0 0,1-1 0 0 0,-1 1 0 0 0,1-1 0 0 0,0 2 0 0 0,5 21 4366 0 0,-9 29-2766 0 0,3-47-1916 0 0,-1 4-132 0 0,0 0 1 0 0,-1 0 0 0 0,0 0-1 0 0,0-1 1 0 0,-1 1 0 0 0,0-1 0 0 0,-7 14-1 0 0,8-19-66 0 0,0 0-1 0 0,0 0 1 0 0,0-1-1 0 0,0 1 0 0 0,0 0 1 0 0,-1-1-1 0 0,1 0 1 0 0,-1 0-1 0 0,0 1 0 0 0,1-1 1 0 0,-1-1-1 0 0,0 1 1 0 0,0 0-1 0 0,0-1 0 0 0,-1 0 1 0 0,1 0-1 0 0,0 1 0 0 0,0-2 1 0 0,-1 1-1 0 0,1 0 1 0 0,0-1-1 0 0,-1 0 0 0 0,-3 1 1 0 0,-3-1 77 0 0,7 0 154 0 0,-1 1 0 0 0,0-1 0 0 0,1 0 1 0 0,-1 0-1 0 0,1-1 0 0 0,-1 1 0 0 0,1-1 0 0 0,-1 1 0 0 0,1-1 0 0 0,-1 0 0 0 0,1-1 0 0 0,-1 1 0 0 0,1 0 0 0 0,0-1 0 0 0,-6-3 0 0 0,13 6 207 0 0,0 0 0 0 0,1 1 1 0 0,-1-1-1 0 0,0-1 0 0 0,1 1 0 0 0,6 0 0 0 0,0 0-87 0 0,7 1-162 0 0,1-1 0 0 0,-1 0-1 0 0,1-2 1 0 0,-1 0 0 0 0,31-6 0 0 0,-21 2-3386 0 0,34-13 1 0 0,-39 8-1122 0 0,1-2-2281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55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45 15835 0 0,'-8'11'446'0'0,"0"0"-1"0"0,1 0 1 0 0,0 1 0 0 0,1 0-1 0 0,1 0 1 0 0,0 0-1 0 0,0 1 1 0 0,1 0-1 0 0,1 0 1 0 0,-3 20-1 0 0,5-27-313 0 0,1-1-1 0 0,0 0 0 0 0,0 1 0 0 0,0-1 0 0 0,0 1 1 0 0,1-1-1 0 0,0 0 0 0 0,0 1 0 0 0,1-1 0 0 0,0 0 1 0 0,0 0-1 0 0,0 0 0 0 0,0 0 0 0 0,1 0 0 0 0,-1-1 1 0 0,1 1-1 0 0,1-1 0 0 0,-1 0 0 0 0,0 1 0 0 0,1-2 1 0 0,0 1-1 0 0,0 0 0 0 0,0-1 0 0 0,1 1 0 0 0,-1-1 1 0 0,1-1-1 0 0,-1 1 0 0 0,8 3 0 0 0,-9-5-130 0 0,-1 0 0 0 0,1 0 0 0 0,-1 0 0 0 0,1 0-1 0 0,0 0 1 0 0,0-1 0 0 0,0 1 0 0 0,-1-1 0 0 0,1 1 0 0 0,0-1-1 0 0,0 0 1 0 0,0 0 0 0 0,0 0 0 0 0,-1-1 0 0 0,1 1 0 0 0,0-1-1 0 0,0 0 1 0 0,0 1 0 0 0,-1-1 0 0 0,1-1 0 0 0,0 1 0 0 0,-1 0-1 0 0,1 0 1 0 0,-1-1 0 0 0,0 0 0 0 0,1 1 0 0 0,-1-1 0 0 0,0 0-1 0 0,0 0 1 0 0,0 0 0 0 0,0 0 0 0 0,0-1 0 0 0,-1 1 0 0 0,1 0-1 0 0,-1-1 1 0 0,1 1 0 0 0,0-4 0 0 0,2-2 4 0 0,-1-1 0 0 0,1 1 1 0 0,-2-1-1 0 0,1 0 0 0 0,-1 0 0 0 0,-1 0 1 0 0,0-1-1 0 0,0 1 0 0 0,0 0 0 0 0,-2-11 1 0 0,0 7 43 0 0,-2 0-1 0 0,1 1 1 0 0,-1-1 0 0 0,-1 1 0 0 0,0 0 0 0 0,-1 0 0 0 0,-10-18 0 0 0,12 25-38 0 0,0 0-1 0 0,0 0 1 0 0,0 1 0 0 0,0-1-1 0 0,-1 1 1 0 0,0 0 0 0 0,0 0-1 0 0,0 0 1 0 0,0 0-1 0 0,-1 1 1 0 0,1 0 0 0 0,-1-1-1 0 0,0 2 1 0 0,0-1 0 0 0,0 1-1 0 0,0 0 1 0 0,-1 0-1 0 0,1 0 1 0 0,-9-1 0 0 0,12 2-50 0 0,0 1 1 0 0,1 0 0 0 0,-1 0 0 0 0,0 0 0 0 0,0 0-1 0 0,1 0 1 0 0,-1 1 0 0 0,0-1 0 0 0,0 1-1 0 0,1-1 1 0 0,-1 1 0 0 0,0-1 0 0 0,1 1-1 0 0,-1 0 1 0 0,1 0 0 0 0,-1 0 0 0 0,1 0-1 0 0,-1 0 1 0 0,1 0 0 0 0,0 0 0 0 0,0 0 0 0 0,-1 0-1 0 0,1 1 1 0 0,0-1 0 0 0,0 1 0 0 0,0-1-1 0 0,0 1 1 0 0,0-1 0 0 0,1 1 0 0 0,-1-1-1 0 0,0 1 1 0 0,1 0 0 0 0,-1-1 0 0 0,1 1-1 0 0,0 0 1 0 0,-1 3 0 0 0,1-1-597 0 0,-1 1-1 0 0,1-1 0 0 0,0 1 1 0 0,0 0-1 0 0,1-1 1 0 0,-1 1-1 0 0,1-1 1 0 0,0 1-1 0 0,0-1 1 0 0,1 1-1 0 0,-1-1 1 0 0,5 9-1 0 0,-3-8-713 0 0,1 2-311 0 0,1-1-2526 0 0,9 5-968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55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19028 0 0,'-4'0'420'0'0,"1"1"0"0"0,-1 0-1 0 0,0 0 1 0 0,1 0 0 0 0,-1 1 0 0 0,1-1 0 0 0,0 1-1 0 0,0 0 1 0 0,-1 0 0 0 0,1 0 0 0 0,0 0 0 0 0,1 1-1 0 0,-1-1 1 0 0,0 1 0 0 0,1 0 0 0 0,-3 3 0 0 0,2-2-266 0 0,1 0 0 0 0,0 0 0 0 0,0 1 1 0 0,0-1-1 0 0,1 0 0 0 0,0 1 1 0 0,-1-1-1 0 0,1 1 0 0 0,1-1 0 0 0,-1 1 1 0 0,1 7-1 0 0,0-2-170 0 0,1 1 0 0 0,0 0 1 0 0,1 0-1 0 0,1-1 0 0 0,-1 1 0 0 0,2-1 0 0 0,-1 1 0 0 0,1-1 1 0 0,1 0-1 0 0,7 11 0 0 0,-6-12 11 0 0,0 0 0 0 0,1 0 1 0 0,0-1-1 0 0,1 0 0 0 0,-1 0 0 0 0,2-1 0 0 0,-1 0 1 0 0,1-1-1 0 0,0 0 0 0 0,0 0 0 0 0,1 0 0 0 0,13 4 1 0 0,-19-8 4 0 0,1 0 1 0 0,-1-1-1 0 0,1 0 1 0 0,-1 0-1 0 0,1 0 1 0 0,0 0-1 0 0,0-1 1 0 0,0 0-1 0 0,-1 0 1 0 0,1 0-1 0 0,0 0 1 0 0,0-1-1 0 0,-1 0 1 0 0,1 0-1 0 0,0 0 1 0 0,-1-1-1 0 0,1 1 1 0 0,-1-1-1 0 0,1 0 1 0 0,-1 0-1 0 0,0-1 1 0 0,0 1-1 0 0,0-1 1 0 0,0 0-1 0 0,-1 0 1 0 0,1 0-1 0 0,-1-1 1 0 0,1 1-1 0 0,-1-1 1 0 0,4-6-1 0 0,-4 5-48 0 0,0 0 0 0 0,-1-1 0 0 0,1 0 0 0 0,-1 1 0 0 0,0-1-1 0 0,0 0 1 0 0,-1 0 0 0 0,1 0 0 0 0,-2 0 0 0 0,1 0 0 0 0,0 0 0 0 0,-1 0-1 0 0,0 0 1 0 0,-1 0 0 0 0,1-1 0 0 0,-1 1 0 0 0,-1 0 0 0 0,1 0 0 0 0,-1 1-1 0 0,0-1 1 0 0,0 0 0 0 0,0 0 0 0 0,-1 1 0 0 0,0 0 0 0 0,0-1 0 0 0,-1 1-1 0 0,1 0 1 0 0,-1 1 0 0 0,-4-6 0 0 0,4 5-279 0 0,-1 0 1 0 0,1 1-1 0 0,-1-1 1 0 0,1 1-1 0 0,-1 0 1 0 0,0 0-1 0 0,-1 1 1 0 0,1-1-1 0 0,-1 1 1 0 0,1 0-1 0 0,-1 1 1 0 0,0-1-1 0 0,0 1 1 0 0,0 1-1 0 0,0-1 1 0 0,-1 1-1 0 0,1 0 1 0 0,0 0-1 0 0,-1 1 1 0 0,1-1-1 0 0,0 1 1 0 0,-1 1-1 0 0,1-1 1 0 0,0 1-1 0 0,-1 1 1 0 0,1-1-1 0 0,-11 5 1 0 0,13-4 197 0 0,1 0 0 0 0,0 0 0 0 0,0 1 1 0 0,-1 0-1 0 0,2-1 0 0 0,-1 1 0 0 0,0 0 0 0 0,0 0 0 0 0,1 1 0 0 0,0-1 1 0 0,0 0-1 0 0,0 1 0 0 0,-3 7 0 0 0,4-9 319 0 0,-1 1 0 0 0,1 0 0 0 0,0 0 0 0 0,1 0 0 0 0,-1 0 0 0 0,0 0 0 0 0,1 0 0 0 0,0 0 0 0 0,-1 0 0 0 0,1 0 0 0 0,1 0-1 0 0,-1 0 1 0 0,0 0 0 0 0,1 1 0 0 0,-1-1 0 0 0,1 0 0 0 0,0-1 0 0 0,0 1 0 0 0,2 3 0 0 0,-3-5-33 0 0,1 0 0 0 0,0-1 0 0 0,0 1 0 0 0,0-1 0 0 0,0 1 0 0 0,0 0 1 0 0,0-1-1 0 0,0 0 0 0 0,0 1 0 0 0,0-1 0 0 0,0 0 0 0 0,0 1 0 0 0,0-1 0 0 0,0 0 0 0 0,0 0 0 0 0,0 0 0 0 0,0 0 0 0 0,0 0 0 0 0,0 0 0 0 0,1 0 0 0 0,-1 0 1 0 0,0 0-1 0 0,0-1 0 0 0,0 1 0 0 0,1-1 0 0 0,34-10 912 0 0,-25 7-541 0 0,-10 4-554 0 0,106-28 1553 0 0,-51 23-2658 0 0,-47 5-476 0 0,0 1 0 0 0,0 0 0 0 0,18 4 0 0 0,-26-5 1080 0 0,1 1 1 0 0,-1-1-1 0 0,0 0 1 0 0,1 1-1 0 0,-1-1 0 0 0,1 0 1 0 0,-1 0-1 0 0,0 0 1 0 0,1 0-1 0 0,-1 0 1 0 0,1 0-1 0 0,-1-1 1 0 0,1 1-1 0 0,-1 0 1 0 0,0-1-1 0 0,1 1 1 0 0,-1-1-1 0 0,0 1 0 0 0,1-1 1 0 0,-1 0-1 0 0,1 0 1 0 0,0-1 437 0 0,-1 1 0 0 0,0 0 1 0 0,0-1-1 0 0,0 1 0 0 0,0-1 0 0 0,0 0 1 0 0,-1 1-1 0 0,1-1 0 0 0,0 0 1 0 0,-1 1-1 0 0,1-1 0 0 0,-1 0 0 0 0,1 0 1 0 0,-1-2-1 0 0,1-8 2837 0 0,-1 1 0 0 0,-1-1 0 0 0,0 1 0 0 0,-3-15 1 0 0,1 13 1472 0 0,14 119 1639 0 0,8 53-6438 0 0,-16-145 330 0 0,-1-10-125 0 0,-1-1 0 0 0,0 1 0 0 0,-1 0 0 0 0,1 0 0 0 0,-1 0 0 0 0,1 0 0 0 0,-1-1 0 0 0,-1 9 0 0 0,-27-22-14026 0 0,20 6 12344 0 0,-8-1-482 0 0,-2 0-1230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56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9514 0 0,'-4'3'638'0'0,"-1"1"0"0"0,1-1 0 0 0,0 0 0 0 0,-1 1-1 0 0,2 0 1 0 0,-1 0 0 0 0,0 1 0 0 0,1-1 0 0 0,0 1 0 0 0,-5 9 0 0 0,7-12-336 0 0,0 1 0 0 0,0-1 0 0 0,1 1 1 0 0,-1-1-1 0 0,1 1 0 0 0,0 0 0 0 0,0-1 0 0 0,0 1 1 0 0,0 0-1 0 0,0 0 0 0 0,0-1 0 0 0,1 1 0 0 0,-1-1 1 0 0,1 1-1 0 0,0 0 0 0 0,0-1 0 0 0,0 1 0 0 0,0-1 1 0 0,0 0-1 0 0,1 1 0 0 0,-1-1 0 0 0,1 0 0 0 0,-1 0 0 0 0,1 0 1 0 0,2 3-1 0 0,0-1-120 0 0,0 0 0 0 0,0-1 0 0 0,0 1 0 0 0,1-1 0 0 0,-1 1 1 0 0,1-1-1 0 0,0-1 0 0 0,0 1 0 0 0,0-1 0 0 0,0 0 0 0 0,1 0 0 0 0,-1 0 0 0 0,0-1 0 0 0,1 0 1 0 0,-1 0-1 0 0,1 0 0 0 0,-1 0 0 0 0,1-1 0 0 0,0 0 0 0 0,-1-1 0 0 0,10 0 0 0 0,-6-1-402 0 0,0 0-1 0 0,0-1 1 0 0,0 1-1 0 0,-1-1 0 0 0,12-7 1 0 0,-11 6-1203 0 0,1-2 0 0 0,-2 0 0 0 0,1 0 0 0 0,11-10 0 0 0,-13 7-4398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5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24 11490 0 0,'-4'5'666'0'0,"0"1"0"0"0,0 0-1 0 0,1 0 1 0 0,0 0-1 0 0,0 1 1 0 0,0-1-1 0 0,1 1 1 0 0,0 0 0 0 0,0 0-1 0 0,1 0 1 0 0,0-1-1 0 0,-1 10 1 0 0,2-11-542 0 0,1 0 1 0 0,-1 0-1 0 0,1 0 1 0 0,0 0-1 0 0,0 0 1 0 0,1 0-1 0 0,-1 0 1 0 0,1 0-1 0 0,0-1 1 0 0,1 1-1 0 0,-1-1 1 0 0,1 1-1 0 0,0-1 1 0 0,0 0-1 0 0,0 0 1 0 0,0 0-1 0 0,7 5 0 0 0,-6-5-118 0 0,0 0-1 0 0,1 0 0 0 0,0-1 1 0 0,0 0-1 0 0,0 1 0 0 0,0-2 1 0 0,0 1-1 0 0,0 0 1 0 0,1-1-1 0 0,0 0 0 0 0,6 1 1 0 0,-9-3-1 0 0,-1 0 1 0 0,0 0 0 0 0,0 0-1 0 0,1 0 1 0 0,-1 0 0 0 0,0 0-1 0 0,0-1 1 0 0,0 1 0 0 0,0-1-1 0 0,0 0 1 0 0,0 0 0 0 0,1 1-1 0 0,-2-1 1 0 0,1-1 0 0 0,0 1-1 0 0,0 0 1 0 0,0 0 0 0 0,0-1 0 0 0,-1 1-1 0 0,1-1 1 0 0,-1 1 0 0 0,1-1-1 0 0,-1 0 1 0 0,0 1 0 0 0,1-1-1 0 0,-1 0 1 0 0,0 0 0 0 0,0 0-1 0 0,0 0 1 0 0,0 0 0 0 0,-1 0-1 0 0,1-1 1 0 0,0-2 0 0 0,1-4 11 0 0,0 0 1 0 0,-1 0-1 0 0,0-1 1 0 0,-1 1-1 0 0,0 0 1 0 0,0 0-1 0 0,-1-1 1 0 0,0 1-1 0 0,-1 0 1 0 0,0 0-1 0 0,0 0 1 0 0,-5-10-1 0 0,5 14-20 0 0,0 0 0 0 0,0 0-1 0 0,-1 0 1 0 0,1 1 0 0 0,-1-1-1 0 0,0 1 1 0 0,-1 0 0 0 0,1 0 0 0 0,-1 0-1 0 0,-4-4 1 0 0,6 6 1 0 0,-1 1-1 0 0,0-1 1 0 0,1 0-1 0 0,-1 1 1 0 0,0 0 0 0 0,0-1-1 0 0,0 1 1 0 0,0 0-1 0 0,0 1 1 0 0,0-1 0 0 0,0 0-1 0 0,0 1 1 0 0,0 0-1 0 0,0 0 1 0 0,-1 0-1 0 0,1 0 1 0 0,0 0 0 0 0,-3 1-1 0 0,3 0-38 0 0,1-1-1 0 0,-1 1 0 0 0,1 0 1 0 0,0 0-1 0 0,-1 0 1 0 0,1 0-1 0 0,0 0 0 0 0,0 0 1 0 0,0 0-1 0 0,0 1 1 0 0,0-1-1 0 0,0 1 0 0 0,0 0 1 0 0,0 0-1 0 0,0 0 1 0 0,1-1-1 0 0,-1 1 1 0 0,1 1-1 0 0,-1-1 0 0 0,1 0 1 0 0,0 0-1 0 0,0 0 1 0 0,0 1-1 0 0,0-1 0 0 0,1 1 1 0 0,-2 3-1 0 0,1-2-348 0 0,1 0 0 0 0,0 0 0 0 0,-1 0 0 0 0,1 0-1 0 0,1 0 1 0 0,-1 0 0 0 0,1 5 0 0 0,0-5-550 0 0,0 0 1 0 0,1 0-1 0 0,-1-1 1 0 0,1 1-1 0 0,-1 0 0 0 0,1 0 1 0 0,2 3-1 0 0,5 4-5324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58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10866 0 0,'-3'5'11128'0'0,"0"25"-9374"0"0,18 114-1090 0 0,-10-109-4026 0 0,-1 1-3893 0 0</inkml:trace>
  <inkml:trace contextRef="#ctx0" brushRef="#br0" timeOffset="1">10 275 9778 0 0,'-8'47'8421'0'0,"7"-39"-7642"0"0,1 1 0 0 0,0 0 0 0 0,0 0 0 0 0,1 0 0 0 0,0-1 0 0 0,3 11 0 0 0,-3-17-758 0 0,-1-1 1 0 0,1 1 0 0 0,0-1 0 0 0,0 1-1 0 0,0-1 1 0 0,0 0 0 0 0,0 1-1 0 0,0-1 1 0 0,0 0 0 0 0,0 0 0 0 0,1 0-1 0 0,-1 0 1 0 0,0 0 0 0 0,1 0-1 0 0,-1 0 1 0 0,1-1 0 0 0,-1 1-1 0 0,1 0 1 0 0,-1-1 0 0 0,1 1 0 0 0,-1-1-1 0 0,1 1 1 0 0,0-1 0 0 0,-1 0-1 0 0,1 0 1 0 0,-1 0 0 0 0,1 0 0 0 0,0 0-1 0 0,2 0 1 0 0,7-1-177 0 0,0-1 0 0 0,1 0 0 0 0,13-4 0 0 0,-10 2-440 0 0,5 0-2859 0 0,0-2-1 0 0,22-8 1 0 0,-15 3-4062 0 0</inkml:trace>
  <inkml:trace contextRef="#ctx0" brushRef="#br0" timeOffset="2">265 13 21173 0 0,'-2'1'106'0'0,"0"-1"0"0"0,0 1 1 0 0,1 0-1 0 0,-1 0 0 0 0,0 0 1 0 0,1 0-1 0 0,-1 0 1 0 0,1 1-1 0 0,-1-1 0 0 0,1 0 1 0 0,-1 1-1 0 0,1-1 1 0 0,0 1-1 0 0,0-1 0 0 0,0 1 1 0 0,0 0-1 0 0,0 0 0 0 0,0-1 1 0 0,0 1-1 0 0,1 0 1 0 0,-1 0-1 0 0,0 3 0 0 0,1-4-75 0 0,1 1 0 0 0,0 0-1 0 0,-1 0 1 0 0,1-1 0 0 0,0 1-1 0 0,0-1 1 0 0,0 1-1 0 0,0-1 1 0 0,0 1 0 0 0,0-1-1 0 0,1 1 1 0 0,-1-1 0 0 0,0 0-1 0 0,1 0 1 0 0,-1 0 0 0 0,1 1-1 0 0,-1-1 1 0 0,1-1-1 0 0,0 1 1 0 0,-1 0 0 0 0,1 0-1 0 0,0-1 1 0 0,-1 1 0 0 0,3 0-1 0 0,4 1-15 0 0,-1 0-1 0 0,0 0 0 0 0,0 0 1 0 0,1-1-1 0 0,-1 0 0 0 0,1-1 1 0 0,8 0-1 0 0,-11 0-55 0 0,-1 0-1 0 0,0 0 1 0 0,0-1-1 0 0,0 0 1 0 0,0 0 0 0 0,0 0-1 0 0,0 0 1 0 0,0-1 0 0 0,0 0-1 0 0,-1 1 1 0 0,1-1 0 0 0,0-1-1 0 0,-1 1 1 0 0,6-4 0 0 0,-9 5 12 0 0,1 1 0 0 0,-1-1 0 0 0,1 1 1 0 0,0 0-1 0 0,-1-1 0 0 0,1 1 0 0 0,-1-1 1 0 0,0 1-1 0 0,1-1 0 0 0,-1 1 0 0 0,1-1 1 0 0,-1 1-1 0 0,0-1 0 0 0,1 0 0 0 0,-1 1 0 0 0,0-1 1 0 0,0 1-1 0 0,1-1 0 0 0,-1 0 0 0 0,0 1 1 0 0,0-1-1 0 0,0 0 0 0 0,0 1 0 0 0,0-1 1 0 0,0 0-1 0 0,0 1 0 0 0,0-1 0 0 0,0 0 1 0 0,0 1-1 0 0,0-1 0 0 0,-1 0 0 0 0,1 1 0 0 0,0-1 1 0 0,0 0-1 0 0,-1 1 0 0 0,1-1 0 0 0,0 1 1 0 0,-1-1-1 0 0,1 1 0 0 0,0-1 0 0 0,-1 0 1 0 0,1 1-1 0 0,-1 0 0 0 0,1-1 0 0 0,-1 1 0 0 0,1-1 1 0 0,-1 1-1 0 0,0 0 0 0 0,1-1 0 0 0,-1 1 1 0 0,0-1-1 0 0,-2 0-12 0 0,1 0 0 0 0,-1 0-1 0 0,0 0 1 0 0,0 1 0 0 0,0-1 0 0 0,1 1 0 0 0,-1-1 0 0 0,0 1 0 0 0,0 0-1 0 0,-5 0 1 0 0,2 1 80 0 0,-1 0 0 0 0,1 1 0 0 0,0 0 0 0 0,-1-1-1 0 0,1 2 1 0 0,0-1 0 0 0,0 1 0 0 0,1 0-1 0 0,-1 0 1 0 0,0 1 0 0 0,1-1 0 0 0,0 1 0 0 0,0 1-1 0 0,0-1 1 0 0,1 1 0 0 0,-1-1 0 0 0,1 1 0 0 0,0 1-1 0 0,0-1 1 0 0,1 0 0 0 0,0 1 0 0 0,0 0-1 0 0,0 0 1 0 0,0 0 0 0 0,1 0 0 0 0,0 0 0 0 0,1 0-1 0 0,-1 1 1 0 0,1-1 0 0 0,0 1 0 0 0,1-1 0 0 0,-1 1-1 0 0,1-1 1 0 0,1 1 0 0 0,-1-1 0 0 0,1 1 0 0 0,0-1-1 0 0,1 0 1 0 0,-1 1 0 0 0,1-1 0 0 0,0 0-1 0 0,1 0 1 0 0,0 0 0 0 0,0 0 0 0 0,0-1 0 0 0,8 11-1 0 0,-4-7 2 0 0,0-1 0 0 0,1 1 0 0 0,0-1-1 0 0,0-1 1 0 0,0 0 0 0 0,1 0 0 0 0,15 8-1 0 0,-20-12-101 0 0,0-1 0 0 0,0 0-1 0 0,1 0 1 0 0,-1 0 0 0 0,1 0 0 0 0,0-1-1 0 0,0 1 1 0 0,-1-1 0 0 0,1-1-1 0 0,0 1 1 0 0,0-1 0 0 0,0 1-1 0 0,0-1 1 0 0,0-1 0 0 0,0 1-1 0 0,0-1 1 0 0,-1 0 0 0 0,1 0 0 0 0,7-2-1 0 0,-11 2-217 0 0,0 1 0 0 0,0 0-1 0 0,0-1 1 0 0,-1 1 0 0 0,1-1-1 0 0,0 1 1 0 0,0-1 0 0 0,0 1-1 0 0,0-1 1 0 0,0 0 0 0 0,-1 1-1 0 0,1-1 1 0 0,0 0 0 0 0,-1 1-1 0 0,1-1 1 0 0,0 0 0 0 0,-1 0-1 0 0,1 0 1 0 0,-1 0 0 0 0,1 0-1 0 0,-1 0 1 0 0,0 0 0 0 0,1 0-1 0 0,-1 0 1 0 0,0 0 0 0 0,0-2-1 0 0,0 2-273 0 0,0-1 0 0 0,-1 0 0 0 0,1 0 0 0 0,-1 1-1 0 0,0-1 1 0 0,1 1 0 0 0,-1-1 0 0 0,0 0 0 0 0,0 1 0 0 0,0-1-1 0 0,0 1 1 0 0,0 0 0 0 0,-2-2 0 0 0,-6-8-4024 0 0</inkml:trace>
  <inkml:trace contextRef="#ctx0" brushRef="#br0" timeOffset="3">292 246 9514 0 0,'2'-1'2273'0'0,"2"2"-225"0"0,2-1 48 0 0,0 0-303 0 0,-3 1-401 0 0,1-1-416 0 0,1 0-320 0 0,1 0-167 0 0,1-1-193 0 0,1-1-152 0 0,2 0-120 0 0,-1 0-216 0 0,4 0-553 0 0,-1-2-1023 0 0,1 1-1353 0 0,-1-2-847 0 0,-1-1-3234 0 0</inkml:trace>
  <inkml:trace contextRef="#ctx0" brushRef="#br0" timeOffset="4">477 184 12451 0 0,'2'2'678'0'0,"1"-1"0"0"0,-1 0 0 0 0,1 1 0 0 0,0-1 0 0 0,-1 0 0 0 0,1 0 0 0 0,0-1 1 0 0,0 1-1 0 0,0 0 0 0 0,-1-1 0 0 0,5 0 0 0 0,-4 0-544 0 0,0 0 0 0 0,0 0 0 0 0,1-1 0 0 0,-1 1 0 0 0,0-1 0 0 0,0 0 0 0 0,0 0 0 0 0,-1 0 0 0 0,6-3 0 0 0,-5 3-548 0 0,0-1-1 0 0,-1 1 1 0 0,0-1 0 0 0,1 0 0 0 0,-1 0 0 0 0,0 0 0 0 0,0-1 0 0 0,0 1 0 0 0,0 0 0 0 0,1-3 0 0 0,-1 2-382 0 0,-1 1 0 0 0,0-1 1 0 0,0 1-1 0 0,0-1 1 0 0,0 0-1 0 0,0 1 1 0 0,-1-1-1 0 0,1 0 0 0 0,-1 0 1 0 0,0 1-1 0 0,0-6 1 0 0,-2-21-947 0 0,-1 9 5079 0 0,4 37 8190 0 0,-4 14-7659 0 0,-1 6-3028 0 0,5-8-367 0 0,2 60 363 0 0,-2-82-967 0 0,0 0 0 0 0,1 1 0 0 0,-1-1 0 0 0,1 0 0 0 0,0 0 0 0 0,1 0 0 0 0,0-1 0 0 0,0 1 0 0 0,6 8 0 0 0,5 0-3103 0 0,-13-15 2843 0 0,-1 1 0 0 0,1-1 0 0 0,-1 1 0 0 0,1-1 0 0 0,-1 0 1 0 0,1 1-1 0 0,-1-1 0 0 0,1 0 0 0 0,0 1 0 0 0,-1-1 0 0 0,1 0 0 0 0,0 0 0 0 0,-1 0 0 0 0,1 0 0 0 0,0 0 0 0 0,-1 1 0 0 0,1-1 0 0 0,-1 0 0 0 0,1 0 0 0 0,0-1 0 0 0,-1 1 0 0 0,1 0 0 0 0,0 0 0 0 0,-1 0 1 0 0,1 0-1 0 0,0 0 0 0 0,-1-1 0 0 0,2 0 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58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49 15771 0 0,'0'-1'180'0'0,"0"1"-1"0"0,-1 0 0 0 0,1 0 1 0 0,0 0-1 0 0,0 0 1 0 0,-1 0-1 0 0,1-1 0 0 0,0 1 1 0 0,-1 0-1 0 0,1 0 0 0 0,0 0 1 0 0,0-1-1 0 0,-1 1 1 0 0,1 0-1 0 0,0 0 0 0 0,0-1 1 0 0,0 1-1 0 0,0 0 0 0 0,-1-1 1 0 0,1 1-1 0 0,0 0 1 0 0,0-1-1 0 0,0 1 0 0 0,0 0 1 0 0,0-1-1 0 0,0 1 0 0 0,0 0 1 0 0,0-1-1 0 0,0 1 1 0 0,0 0-1 0 0,0-1 0 0 0,0 1 1 0 0,0 0-1 0 0,0-1 0 0 0,0 1 1 0 0,0 0-1 0 0,0 0 0 0 0,0-1 1 0 0,12-12 1431 0 0,17-4-1698 0 0,-26 16 114 0 0,-1 0 0 0 0,0 0 1 0 0,1 0-1 0 0,-1 0 0 0 0,1 0 1 0 0,0 1-1 0 0,-1 0 0 0 0,1-1 1 0 0,-1 1-1 0 0,1 0 0 0 0,0 0 1 0 0,-1 0-1 0 0,1 1 1 0 0,0-1-1 0 0,-1 0 0 0 0,1 1 1 0 0,-1 0-1 0 0,1 0 0 0 0,-1 0 1 0 0,1 0-1 0 0,-1 0 0 0 0,0 0 1 0 0,1 0-1 0 0,3 4 0 0 0,-5-3 19 0 0,1 0-1 0 0,0 0 0 0 0,0 1 1 0 0,-1-1-1 0 0,0 1 0 0 0,1-1 1 0 0,-1 1-1 0 0,0 0 0 0 0,0-1 0 0 0,0 1 1 0 0,-1 0-1 0 0,1 0 0 0 0,-1 0 1 0 0,1-1-1 0 0,-1 1 0 0 0,0 0 0 0 0,0 0 1 0 0,0 0-1 0 0,0 0 0 0 0,-1 0 1 0 0,1 0-1 0 0,-3 4 0 0 0,-1 6 13 0 0,-1 0 0 0 0,0-1-1 0 0,-1 0 1 0 0,-15 23 0 0 0,13-22-102 0 0,0 0-1 0 0,1 0 1 0 0,-7 20 0 0 0,13-30 33 0 0,0 0 0 0 0,0 0 0 0 0,1-1 1 0 0,-1 1-1 0 0,1 0 0 0 0,0 0 0 0 0,-1 0 0 0 0,1 0 0 0 0,1 0 0 0 0,-1-1 0 0 0,0 1 0 0 0,1 0 0 0 0,0 0 0 0 0,-1 0 0 0 0,1-1 0 0 0,0 1 0 0 0,0 0 0 0 0,1-1 0 0 0,-1 1 0 0 0,1-1 1 0 0,-1 1-1 0 0,1-1 0 0 0,0 0 0 0 0,-1 0 0 0 0,1 1 0 0 0,0-1 0 0 0,1-1 0 0 0,-1 1 0 0 0,0 0 0 0 0,1 0 0 0 0,-1-1 0 0 0,1 1 0 0 0,3 1 0 0 0,-1-1-7 0 0,1 0 0 0 0,-1 0 0 0 0,0 0 0 0 0,1-1 0 0 0,-1 1 0 0 0,1-1-1 0 0,-1 0 1 0 0,1-1 0 0 0,-1 0 0 0 0,1 0 0 0 0,0 0 0 0 0,-1 0 0 0 0,1-1 0 0 0,0 0-1 0 0,-1 0 1 0 0,7-3 0 0 0,0-1-548 0 0,-1 0 0 0 0,0-1 0 0 0,12-8 0 0 0,-7 0-3289 0 0,-5-1-3650 0 0,-7 4 410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59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87 15987 0 0,'1'6'2545'0'0,"3"-1"-1209"0"0,4 2-95 0 0,0-2-161 0 0,4-3-352 0 0,0 0-392 0 0,2-2-184 0 0,0 0-112 0 0,1-1-32 0 0,1 1-32 0 0,0 0-192 0 0,-2 0-464 0 0,-1-1-913 0 0,-3 0-983 0 0,-1-2-937 0 0,-4-1-184 0 0,-2-3 985 0 0,3 1-2521 0 0</inkml:trace>
  <inkml:trace contextRef="#ctx0" brushRef="#br0" timeOffset="1">168 1 9538 0 0,'-10'-1'13554'0'0,"10"2"-13321"0"0,-5 21 3466 0 0,4 31-3373 0 0,1-52-78 0 0,8 129 1046 0 0,-1-39-2792 0 0,-6-31-3965 0 0,-23-66-13547 0 0</inkml:trace>
  <inkml:trace contextRef="#ctx0" brushRef="#br0" timeOffset="2">10 290 10722 0 0,'-2'6'1163'0'0,"0"1"-1"0"0,1-1 0 0 0,-1 0 0 0 0,1 1 1 0 0,0-1-1 0 0,1 1 0 0 0,0-1 0 0 0,0 1 1 0 0,1 10-1 0 0,0-9-706 0 0,1-1 0 0 0,0 1 1 0 0,0-1-1 0 0,0 0 0 0 0,1 0 0 0 0,0 0 1 0 0,1 0-1 0 0,4 8 0 0 0,-6-11-418 0 0,1-1-1 0 0,0 1 0 0 0,-1 0 1 0 0,1-1-1 0 0,0 0 1 0 0,1 0-1 0 0,-1 0 1 0 0,0 0-1 0 0,1 0 1 0 0,0 0-1 0 0,0-1 1 0 0,-1 0-1 0 0,2 0 1 0 0,-1 0-1 0 0,0 0 1 0 0,0-1-1 0 0,0 0 0 0 0,1 1 1 0 0,-1-2-1 0 0,1 1 1 0 0,-1 0-1 0 0,1-1 1 0 0,-1 0-1 0 0,1 0 1 0 0,-1 0-1 0 0,0-1 1 0 0,1 1-1 0 0,-1-1 1 0 0,1 0-1 0 0,-1 0 0 0 0,7-3 1 0 0,-3 0-16 0 0,0 0 0 0 0,-1 0 0 0 0,0 0 0 0 0,0-1-1 0 0,0 0 1 0 0,0 0 0 0 0,-1-1 0 0 0,0 0 0 0 0,0 0 0 0 0,0 0 0 0 0,4-8 0 0 0,-7 10-213 0 0,-1 0-1 0 0,1 0 1 0 0,-1-1 0 0 0,0 1 0 0 0,-1 0 0 0 0,1-1 0 0 0,-1 0-1 0 0,0 1 1 0 0,1-6 0 0 0,-2 6-316 0 0,0 0 0 0 0,0 0 0 0 0,0 0-1 0 0,0 0 1 0 0,-1 0 0 0 0,0 1 0 0 0,1-1 0 0 0,-2 0 0 0 0,1 0 0 0 0,0 1-1 0 0,-1-1 1 0 0,-2-4 0 0 0,3 5-138 0 0,-1 1-1 0 0,1 0 1 0 0,-1 0 0 0 0,1 1-1 0 0,-1-1 1 0 0,0 0 0 0 0,1 1-1 0 0,-1-1 1 0 0,0 1-1 0 0,0-1 1 0 0,0 1 0 0 0,-4-2-1 0 0,-14-3-5963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7:59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8690 0 0,'1'5'8962'0'0,"8"-2"-5402"0"0,13-2-1800 0 0,-21-1-1234 0 0,44 0 1070 0 0,51-7-1 0 0,-35 1-3389 0 0,14-3-9302 0 0,-60 7 2970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00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18364 0 0,'65'5'7384'0'0,"-43"-2"-7142"0"0,0-1-1 0 0,36-1 0 0 0,-52-2-244 0 0,0 1 0 0 0,0-1 0 0 0,0 0 0 0 0,0-1 0 0 0,0 1 0 0 0,-1-1 0 0 0,1-1 0 0 0,-1 1 0 0 0,1-1 0 0 0,-1 1 0 0 0,0-2 0 0 0,0 1 0 0 0,0 0 0 0 0,7-7 0 0 0,-12 6-304 0 0,-9 5-17 0 0,-11 6-155 0 0,-139 80-19 0 0,156-86 542 0 0,0 1 1 0 0,-1 0 0 0 0,1 0-1 0 0,0 0 1 0 0,0 0 0 0 0,0 1-1 0 0,0-1 1 0 0,1 1 0 0 0,-1 0 0 0 0,1 0-1 0 0,-1 0 1 0 0,1 0 0 0 0,0 0-1 0 0,0 0 1 0 0,1 0 0 0 0,-1 1-1 0 0,0-1 1 0 0,1 1 0 0 0,0-1-1 0 0,0 1 1 0 0,0 0 0 0 0,1-1 0 0 0,-1 1-1 0 0,1 0 1 0 0,0 0 0 0 0,0-1-1 0 0,0 1 1 0 0,0 0 0 0 0,0 0-1 0 0,1-1 1 0 0,0 1 0 0 0,0 0-1 0 0,0-1 1 0 0,0 1 0 0 0,1-1 0 0 0,-1 1-1 0 0,1-1 1 0 0,0 0 0 0 0,0 1-1 0 0,2 2 1 0 0,0-1-39 0 0,0 0-1 0 0,0 0 1 0 0,0-1-1 0 0,1 1 1 0 0,-1-1 0 0 0,1 0-1 0 0,0 0 1 0 0,0-1-1 0 0,0 1 1 0 0,1-1 0 0 0,-1-1-1 0 0,1 1 1 0 0,0-1-1 0 0,0 1 1 0 0,0-2 0 0 0,0 1-1 0 0,0-1 1 0 0,0 0-1 0 0,12 1 1 0 0,-4-2-413 0 0,-1 0 0 0 0,1-1 0 0 0,-1 0 0 0 0,0-1 1 0 0,1 0-1 0 0,-1-1 0 0 0,0-1 0 0 0,15-6 0 0 0,-12 1-3175 0 0,-7-6-3986 0 0,-8 5 322 0 0</inkml:trace>
  <inkml:trace contextRef="#ctx0" brushRef="#br0" timeOffset="1">35 138 20436 0 0,'4'1'649'0'0,"3"1"-225"0"0,4 1 136 0 0,4 1 8 0 0,5-1-88 0 0,3 2-208 0 0,3-1-136 0 0,1 0-40 0 0,1 2-40 0 0,-1 2-32 0 0,-2 1-48 0 0,-2 1-224 0 0,-3 0-624 0 0,-2 1-1129 0 0,-5-2-1471 0 0,-3-1-1009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00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0 438 16780 0 0,'12'9'6766'0'0,"5"-8"-4480"0"0,21-7-2338 0 0,-33 5 595 0 0,91-25-36 0 0,-67 17-1080 0 0,0 1 0 0 0,0 2 0 0 0,45-5 1 0 0,-55 10-1088 0 0,6-1-2126 0 0,2-1-3348 0 0,-12 1-288 0 0</inkml:trace>
  <inkml:trace contextRef="#ctx0" brushRef="#br0" timeOffset="1">225 20 17364 0 0,'0'-1'181'0'0,"0"1"-1"0"0,0 0 1 0 0,-1 0 0 0 0,1-1 0 0 0,0 1 0 0 0,0 0-1 0 0,0-1 1 0 0,0 1 0 0 0,0 0 0 0 0,0 0 0 0 0,0-1 0 0 0,0 1-1 0 0,0 0 1 0 0,0-1 0 0 0,0 1 0 0 0,0 0 0 0 0,1 0-1 0 0,-1-1 1 0 0,0 1 0 0 0,0 0 0 0 0,0-1 0 0 0,0 1 0 0 0,0 0-1 0 0,0 0 1 0 0,1-1 0 0 0,-1 1 0 0 0,0 0 0 0 0,0 0-1 0 0,0 0 1 0 0,1-1 0 0 0,-1 1 0 0 0,0 0 0 0 0,0 0 0 0 0,1 0-1 0 0,13-6 1445 0 0,14 2-1219 0 0,-17 4-301 0 0,0 0 1 0 0,0 0 0 0 0,0 1 0 0 0,0 1-1 0 0,0 0 1 0 0,0 0 0 0 0,0 1-1 0 0,-1 1 1 0 0,1 0 0 0 0,14 7-1 0 0,-20-7-20 0 0,1-1-1 0 0,-1 1 0 0 0,0 0 1 0 0,0 0-1 0 0,0 1 1 0 0,-1-1-1 0 0,0 1 0 0 0,0 0 1 0 0,0 0-1 0 0,0 1 0 0 0,-1-1 1 0 0,0 1-1 0 0,0 0 0 0 0,0-1 1 0 0,-1 1-1 0 0,1 1 1 0 0,-2-1-1 0 0,1 0 0 0 0,1 9 1 0 0,-2 1 8 0 0,0 0 0 0 0,-1 0 0 0 0,-1 0 1 0 0,-3 19-1 0 0,-1 11-2304 0 0,6 1-5818 0 0,0-46 6573 0 0,-1 4-1408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59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9 10610 0 0,'-1'-1'289'0'0,"1"0"-1"0"0,-1 1 1 0 0,0-1 0 0 0,0 0-1 0 0,0 1 1 0 0,1-1-1 0 0,-1 1 1 0 0,0-1-1 0 0,0 1 1 0 0,0-1 0 0 0,0 1-1 0 0,0-1 1 0 0,0 1-1 0 0,0 0 1 0 0,0 0 0 0 0,0 0-1 0 0,0-1 1 0 0,0 1-1 0 0,0 0 1 0 0,0 0-1 0 0,0 1 1 0 0,0-1 0 0 0,0 0-1 0 0,0 0 1 0 0,0 0-1 0 0,0 1 1 0 0,0-1-1 0 0,0 0 1 0 0,0 1 0 0 0,0-1-1 0 0,0 1 1 0 0,0-1-1 0 0,0 1 1 0 0,0-1 0 0 0,-1 2-1 0 0,1 1 49 0 0,-1 1 0 0 0,0-1 0 0 0,0 1 0 0 0,1-1 0 0 0,0 1 0 0 0,0 0 0 0 0,0 0 0 0 0,0-1 0 0 0,0 5 0 0 0,-1 6-116 0 0,1 0 1 0 0,0 0-1 0 0,1 0 0 0 0,0 0 0 0 0,2 0 0 0 0,-1 0 0 0 0,1 0 1 0 0,1 0-1 0 0,8 22 0 0 0,-9-30-228 0 0,0-1 0 0 0,0 0 0 0 0,1 0-1 0 0,0 0 1 0 0,-1 0 0 0 0,2-1 0 0 0,-1 1 0 0 0,0-1 0 0 0,1 0 0 0 0,0 0 0 0 0,0 0 0 0 0,0 0-1 0 0,1-1 1 0 0,-1 0 0 0 0,1 1 0 0 0,0-2 0 0 0,0 1 0 0 0,0 0 0 0 0,0-1 0 0 0,0 0-1 0 0,0 0 1 0 0,1-1 0 0 0,-1 0 0 0 0,1 0 0 0 0,-1 0 0 0 0,1 0 0 0 0,6-1 0 0 0,-9 0-6 0 0,1 0 0 0 0,-1 0 1 0 0,0 0-1 0 0,0-1 1 0 0,0 1-1 0 0,1-1 1 0 0,-1 0-1 0 0,0 0 0 0 0,0 0 1 0 0,0 0-1 0 0,0-1 1 0 0,-1 1-1 0 0,1-1 0 0 0,0 0 1 0 0,-1 0-1 0 0,1 0 1 0 0,-1 0-1 0 0,1 0 1 0 0,-1 0-1 0 0,0-1 0 0 0,0 1 1 0 0,0-1-1 0 0,0 0 1 0 0,0 1-1 0 0,-1-1 0 0 0,1 0 1 0 0,-1 0-1 0 0,0 0 1 0 0,0 0-1 0 0,0 0 1 0 0,0 0-1 0 0,-1 0 0 0 0,1-1 1 0 0,0-3-1 0 0,-1 1-85 0 0,0 1 1 0 0,0 0-1 0 0,0-1 0 0 0,0 1 0 0 0,-1 0 1 0 0,0 0-1 0 0,0-1 0 0 0,0 1 0 0 0,-1 0 0 0 0,0 0 1 0 0,0 0-1 0 0,0 0 0 0 0,0 1 0 0 0,-1-1 0 0 0,0 1 1 0 0,0-1-1 0 0,0 1 0 0 0,0 0 0 0 0,-1 0 1 0 0,-5-5-1 0 0,5 6-192 0 0,0 1 0 0 0,0-1 1 0 0,0 0-1 0 0,0 1 0 0 0,-1 0 0 0 0,1 0 1 0 0,-1 0-1 0 0,0 1 0 0 0,1 0 0 0 0,-1 0 0 0 0,0 0 1 0 0,0 0-1 0 0,0 0 0 0 0,1 1 0 0 0,-1 0 1 0 0,0 0-1 0 0,0 1 0 0 0,0-1 0 0 0,0 1 1 0 0,1 0-1 0 0,-1 0 0 0 0,0 1 0 0 0,1-1 1 0 0,-1 1-1 0 0,1 0 0 0 0,-1 0 0 0 0,1 1 1 0 0,-7 5-1 0 0,5-4-31 0 0,0 1 1 0 0,1 0-1 0 0,0 0 0 0 0,0 0 1 0 0,0 1-1 0 0,0 0 0 0 0,1 0 1 0 0,0 0-1 0 0,1 0 0 0 0,-1 1 1 0 0,1-1-1 0 0,0 1 1 0 0,1 0-1 0 0,-1 0 0 0 0,1 0 1 0 0,1 0-1 0 0,-1 0 0 0 0,1 12 1 0 0,3 75-197 0 0,-1-56 2254 0 0,0 0 3615 0 0,-1-38-5117 0 0,1 1 0 0 0,-1 0 0 0 0,0 0 1 0 0,1-1-1 0 0,-1 1 0 0 0,1-1 0 0 0,-1 1 1 0 0,1 0-1 0 0,-1-1 0 0 0,1 1 0 0 0,-1-1 0 0 0,1 1 1 0 0,0-1-1 0 0,-1 0 0 0 0,1 1 0 0 0,0-1 1 0 0,-1 1-1 0 0,1-1 0 0 0,0 0 0 0 0,-1 0 0 0 0,1 1 1 0 0,0-1-1 0 0,0 0 0 0 0,-1 0 0 0 0,1 0 0 0 0,0 0 1 0 0,0 0-1 0 0,-1 0 0 0 0,2 0 0 0 0,30 0 340 0 0,-25 0-145 0 0,255-9-1788 0 0,-228-2-3350 0 0,-34 11 4573 0 0,0 0 0 0 0,1 0-1 0 0,-1 0 1 0 0,0 0 0 0 0,0 0-1 0 0,1 0 1 0 0,-1-1 0 0 0,0 1 0 0 0,0 0-1 0 0,1 0 1 0 0,-1 0 0 0 0,0-1 0 0 0,0 1-1 0 0,0 0 1 0 0,1 0 0 0 0,-1 0 0 0 0,0-1-1 0 0,0 1 1 0 0,0 0 0 0 0,0 0-1 0 0,1-1 1 0 0,-1 1 0 0 0,0 0 0 0 0,0 0-1 0 0,0-1 1 0 0,0 1 0 0 0,0 0 0 0 0,0-1-1 0 0,0 1 1 0 0,0 0 0 0 0,0 0 0 0 0,0-1-1 0 0,-17-4-2492 0 0,11 4 3006 0 0,0 1 0 0 0,0 0-1 0 0,1 0 1 0 0,-1 1 0 0 0,0 0 0 0 0,0 0 0 0 0,1 0 0 0 0,-1 1 0 0 0,1-1 0 0 0,-1 1 0 0 0,1 0 0 0 0,0 1 0 0 0,-8 4 0 0 0,10-5-100 0 0,1 0 1 0 0,-1 0-1 0 0,1 1 1 0 0,0-1-1 0 0,0 0 1 0 0,0 1-1 0 0,0-1 1 0 0,0 1-1 0 0,0 0 1 0 0,1 0-1 0 0,-1-1 1 0 0,1 1-1 0 0,0 0 1 0 0,-1 0-1 0 0,2 1 1 0 0,-1-1-1 0 0,0 0 1 0 0,1 0-1 0 0,-1 0 1 0 0,1 0-1 0 0,0 1 1 0 0,0-1-1 0 0,0 0 1 0 0,0 0-1 0 0,2 5 1 0 0,0 1-158 0 0,0 0 0 0 0,1 0 1 0 0,0-1-1 0 0,0 1 0 0 0,1-1 1 0 0,0 1-1 0 0,1-1 1 0 0,0-1-1 0 0,0 1 0 0 0,1-1 1 0 0,0 1-1 0 0,0-2 0 0 0,0 1 1 0 0,9 6-1 0 0,-10-9-214 0 0,-1-1 0 0 0,1 1 0 0 0,0-1 0 0 0,0 0 0 0 0,1 0-1 0 0,-1-1 1 0 0,0 0 0 0 0,1 0 0 0 0,0 0 0 0 0,-1 0 0 0 0,1-1 0 0 0,0 0 0 0 0,0 0-1 0 0,0-1 1 0 0,0 1 0 0 0,0-1 0 0 0,-1-1 0 0 0,1 1 0 0 0,0-1 0 0 0,0 0-1 0 0,0 0 1 0 0,10-4 0 0 0,-7 0-1386 0 0,1 0-1 0 0,-1 0 0 0 0,0-1 1 0 0,0 0-1 0 0,10-9 1 0 0,-17 13 946 0 0,22-16-7230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01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17316 0 0,'-1'74'10635'0'0,"-5"37"-10203"0"0,2-27-464 0 0,4-84 34 0 0,-1 8-142 0 0,1 0-1 0 0,0-1 1 0 0,0 1 0 0 0,1-1 0 0 0,2 10 0 0 0,-3-16 107 0 0,0 0 0 0 0,1 0 0 0 0,-1 0 0 0 0,0 0-1 0 0,1 0 1 0 0,-1-1 0 0 0,1 1 0 0 0,-1 0 0 0 0,1 0 0 0 0,0 0 0 0 0,-1 0 0 0 0,1-1 0 0 0,0 1 0 0 0,-1 0 0 0 0,1 0 0 0 0,0-1 0 0 0,0 1 0 0 0,0-1 0 0 0,0 1 0 0 0,0-1 0 0 0,0 1 0 0 0,-1-1 0 0 0,1 1 0 0 0,0-1 0 0 0,0 0 0 0 0,0 0 0 0 0,0 1-1 0 0,0-1 1 0 0,0 0 0 0 0,0 0 0 0 0,1 0 0 0 0,-1 0 0 0 0,0 0 0 0 0,0 0 0 0 0,0-1 0 0 0,0 1 0 0 0,0 0 0 0 0,0 0 0 0 0,0-1 0 0 0,0 1 0 0 0,-1-1 0 0 0,1 1 0 0 0,0 0 0 0 0,0-1 0 0 0,0 0 0 0 0,0 1 0 0 0,1-2 0 0 0,15-9-138 0 0,-1 0 1 0 0,0-1 0 0 0,24-23 0 0 0,-22 18 168 0 0,32-22-1 0 0,-43 36 957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0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52 7162 0 0,'-4'-6'565'0'0,"1"3"648"0"0,1 0-1 0 0,0-1 0 0 0,0 1 1 0 0,0 0-1 0 0,1-1 0 0 0,-3-6 1 0 0,7-1 3234 0 0,15 6-2463 0 0,-5 6-1586 0 0,-1-1 1 0 0,0 2-1 0 0,0 0 1 0 0,0 0-1 0 0,0 1 1 0 0,22 8-1 0 0,-26-8-247 0 0,1 1 1 0 0,0 0-1 0 0,-1 1 0 0 0,0-1 0 0 0,0 1 0 0 0,-1 1 0 0 0,1 0 0 0 0,-1 0 1 0 0,10 11-1 0 0,-14-13-116 0 0,-1 0 0 0 0,0 0 0 0 0,-1 0 0 0 0,1 0 0 0 0,-1 0 0 0 0,0 0 0 0 0,0 0 0 0 0,0 0 0 0 0,0 0 0 0 0,-1 1 0 0 0,1-1 0 0 0,-1 0 0 0 0,-1 1 0 0 0,1-1 0 0 0,0 0 0 0 0,-1 0 0 0 0,0 1 0 0 0,-1 3 0 0 0,-1 4-424 0 0,-1-1 1 0 0,0 1 0 0 0,-1-1 0 0 0,0 0 0 0 0,-8 13-1 0 0,1-10-3085 0 0,12-26 530 0 0,12-25 1595 0 0,-8 29 1508 0 0,0 1 0 0 0,0 0 0 0 0,1 0-1 0 0,0 0 1 0 0,0 0 0 0 0,0 1 0 0 0,1 0-1 0 0,0 0 1 0 0,0 1 0 0 0,1-1-1 0 0,0 1 1 0 0,0 1 0 0 0,8-5 0 0 0,-9 6-137 0 0,1 1 0 0 0,-1-1 0 0 0,1 1 0 0 0,0 1 0 0 0,0-1 0 0 0,0 1 1 0 0,0 0-1 0 0,0 1 0 0 0,0 0 0 0 0,0 0 0 0 0,1 0 0 0 0,-1 1 1 0 0,0 0-1 0 0,0 0 0 0 0,11 5 0 0 0,-11-4-71 0 0,23 6-5037 0 0,-29-8 4896 0 0,-1 0 1 0 0,1 0 0 0 0,-1 0-1 0 0,1 0 1 0 0,-1 0 0 0 0,1 0-1 0 0,-1 0 1 0 0,1 0-1 0 0,-1 0 1 0 0,1 0 0 0 0,-1 0-1 0 0,1 0 1 0 0,-1-1 0 0 0,1 1-1 0 0,-1 0 1 0 0,1 0 0 0 0,-1-1-1 0 0,1 1 1 0 0,-1 0 0 0 0,1 0-1 0 0,-1-1 1 0 0,0 1-1 0 0,1 0 1 0 0,-1-1 0 0 0,1 1-1 0 0,-1-1 1 0 0,0 1 0 0 0,1 0-1 0 0,-1-1 1 0 0,0 1 0 0 0,0-1-1 0 0,1 1 1 0 0,-1-1 0 0 0,0 1-1 0 0,0-1 1 0 0,0 1 0 0 0,0-1-1 0 0,0 1 1 0 0,0-1-1 0 0,1 1 1 0 0,-1-1 0 0 0,0 1-1 0 0,0-1 1 0 0,-1 0 0 0 0,2-7-3557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02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95 6977 0 0,'-5'-8'2038'0'0,"1"0"0"0"0,0 0 0 0 0,-5-15 0 0 0,8 21-1713 0 0,0 1 0 0 0,1-1 0 0 0,-1 0-1 0 0,1 1 1 0 0,-1-1 0 0 0,1 0 0 0 0,0 1 0 0 0,0-1 0 0 0,0 0 0 0 0,0 0-1 0 0,0 1 1 0 0,0-1 0 0 0,0 0 0 0 0,1 0 0 0 0,-1 1 0 0 0,1-1 0 0 0,-1 0 0 0 0,1 1-1 0 0,0-1 1 0 0,-1 1 0 0 0,1-1 0 0 0,0 1 0 0 0,0-1 0 0 0,0 1 0 0 0,0 0-1 0 0,0-1 1 0 0,3-1 0 0 0,-4 3-248 0 0,1 0 1 0 0,-1 0-1 0 0,1 0 0 0 0,-1 0 0 0 0,1 0 1 0 0,-1 0-1 0 0,1 0 0 0 0,-1 1 0 0 0,0-1 1 0 0,1 0-1 0 0,-1 0 0 0 0,1 0 0 0 0,-1 1 1 0 0,1-1-1 0 0,-1 0 0 0 0,0 1 0 0 0,1-1 1 0 0,-1 0-1 0 0,0 1 0 0 0,1-1 1 0 0,-1 0-1 0 0,0 1 0 0 0,0-1 0 0 0,1 1 1 0 0,-1-1-1 0 0,0 0 0 0 0,0 1 0 0 0,0-1 1 0 0,1 1-1 0 0,-1-1 0 0 0,0 1 0 0 0,0-1 1 0 0,0 1-1 0 0,0-1 0 0 0,0 1 0 0 0,8 25 489 0 0,-7-22-367 0 0,13 51 67 0 0,8 67-1 0 0,-12-3-6706 0 0,-9-114 5025 0 0,-1 1 1 0 0,0-1-1 0 0,0 1 1 0 0,-1-1 0 0 0,0 1-1 0 0,0-1 1 0 0,0 1-1 0 0,-3 7 1 0 0,-3 0-4298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02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0 369 12683 0 0,'17'-11'9113'0'0,"19"1"-7136"0"0,-23 8-954 0 0,17-8-205 0 0,-22 7-713 0 0,1 0 1 0 0,-1 0-1 0 0,0 1 1 0 0,1 0-1 0 0,0 1 1 0 0,-1 0-1 0 0,1 0 1 0 0,17 1-1 0 0,-26 0-90 0 0,1 0 1 0 0,-1 0-1 0 0,1 0 1 0 0,0 1-1 0 0,-1-1 0 0 0,1 0 1 0 0,-1 0-1 0 0,1 0 0 0 0,-1 1 1 0 0,1-1-1 0 0,-1 0 1 0 0,1 1-1 0 0,-1-1 0 0 0,1 0 1 0 0,-1 1-1 0 0,1-1 0 0 0,-1 1 1 0 0,0-1-1 0 0,1 1 1 0 0,-1-1-1 0 0,0 1 0 0 0,1-1 1 0 0,-1 1-1 0 0,0-1 1 0 0,1 1-1 0 0,-1-1 0 0 0,0 1 1 0 0,0-1-1 0 0,0 1 0 0 0,0 0 1 0 0,0 0-1 0 0,-7 22 78 0 0,-22 16-289 0 0,28-38 195 0 0,-2 1-27 0 0,1 1 0 0 0,0-1-1 0 0,0 1 1 0 0,0-1-1 0 0,0 1 1 0 0,0 0 0 0 0,0 0-1 0 0,-1 3 1 0 0,3-5 23 0 0,0 0 0 0 0,0 0 0 0 0,0 0 0 0 0,0-1 0 0 0,0 1 0 0 0,0 0 0 0 0,1 0 0 0 0,-1 0 0 0 0,0 0 0 0 0,1-1 0 0 0,-1 1 0 0 0,0 0 0 0 0,1 0 0 0 0,-1-1 0 0 0,1 1 0 0 0,-1 0 0 0 0,1 0 1 0 0,-1-1-1 0 0,1 1 0 0 0,0-1 0 0 0,-1 1 0 0 0,1 0 0 0 0,0-1 0 0 0,-1 1 0 0 0,1-1 0 0 0,0 0 0 0 0,0 1 0 0 0,0-1 0 0 0,-1 0 0 0 0,1 1 0 0 0,0-1 0 0 0,0 0 0 0 0,0 0 0 0 0,0 0 0 0 0,0 0 0 0 0,1 0 0 0 0,6 3-232 0 0,0-1 0 0 0,0-1-1 0 0,1 0 1 0 0,-1 0 0 0 0,0 0 0 0 0,1-1-1 0 0,-1 0 1 0 0,1-1 0 0 0,-1 0-1 0 0,1 0 1 0 0,7-3 0 0 0,-9 2-1259 0 0,0-1-1 0 0,0 0 1 0 0,0 0 0 0 0,0 0-1 0 0,-1 0 1 0 0,1-1 0 0 0,10-9-1 0 0,2-4-5628 0 0</inkml:trace>
  <inkml:trace contextRef="#ctx0" brushRef="#br0" timeOffset="1">280 6 18868 0 0,'5'-1'6013'0'0,"18"-4"-4762"0"0,-17 5-1111 0 0,1 1-1 0 0,-1 0 0 0 0,1 0 1 0 0,-1 0-1 0 0,0 1 0 0 0,0 0 1 0 0,1 0-1 0 0,-1 1 1 0 0,7 4-1 0 0,-11-6-119 0 0,-1 0-1 0 0,1 0 1 0 0,-1 0-1 0 0,1 0 1 0 0,-1 0-1 0 0,1 1 1 0 0,-1-1 0 0 0,0 1-1 0 0,0-1 1 0 0,1 1-1 0 0,-1-1 1 0 0,0 1 0 0 0,0 0-1 0 0,-1-1 1 0 0,1 1-1 0 0,0 0 1 0 0,-1 0-1 0 0,1 0 1 0 0,-1-1 0 0 0,1 1-1 0 0,-1 0 1 0 0,0 0-1 0 0,0 0 1 0 0,0 0 0 0 0,0 0-1 0 0,0 0 1 0 0,0 0-1 0 0,0 0 1 0 0,-1-1-1 0 0,1 1 1 0 0,-1 0 0 0 0,1 0-1 0 0,-1 0 1 0 0,-2 3-1 0 0,-1 3 21 0 0,-1 0-1 0 0,0 0 0 0 0,-1 0 0 0 0,-10 10 0 0 0,10-12-31 0 0,1-1-1 0 0,0 1 1 0 0,1 0-1 0 0,-1 1 1 0 0,1-1-1 0 0,1 1 1 0 0,-5 10-1 0 0,7-16-6 0 0,1 0 0 0 0,0-1 0 0 0,0 1 0 0 0,0 0 0 0 0,-1 0 0 0 0,1 0 0 0 0,0-1 0 0 0,0 1 0 0 0,0 0 0 0 0,0 0 0 0 0,1 0-1 0 0,-1-1 1 0 0,0 1 0 0 0,0 0 0 0 0,0 0 0 0 0,1 0 0 0 0,-1-1 0 0 0,0 1 0 0 0,1 0 0 0 0,-1-1 0 0 0,1 1 0 0 0,-1 0 0 0 0,0-1-1 0 0,1 1 1 0 0,0 0 0 0 0,-1-1 0 0 0,2 2 0 0 0,0-1 4 0 0,0 1 0 0 0,1-1 1 0 0,-1 0-1 0 0,1 0 0 0 0,-1 0 0 0 0,1 0 0 0 0,0 0 0 0 0,3 0 0 0 0,5 1 11 0 0,0-1 0 0 0,0 0 0 0 0,13-1 0 0 0,-12 0-940 0 0,0-1-1 0 0,0 0 0 0 0,0-1 0 0 0,0 0 0 0 0,-1-1 0 0 0,1 0 0 0 0,-1-1 1 0 0,0 0-1 0 0,18-10 0 0 0,-21 5-4631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03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16115 0 0,'-4'3'10542'0'0,"3"-3"-10364"0"0,3 22 2593 0 0,8 32-3548 0 0,-9-50 1344 0 0,18 109-1544 0 0,-11-37-5985 0 0,-8-75 6586 0 0,0 0 0 0 0,1 1 0 0 0,-1-1 1 0 0,0 1-1 0 0,0-1 0 0 0,0 0 0 0 0,0 1 1 0 0,-1-1-1 0 0,1 0 0 0 0,0 1 0 0 0,-1-1 1 0 0,1 0-1 0 0,-1 1 0 0 0,1-1 0 0 0,-1 0 1 0 0,1 0-1 0 0,-1 1 0 0 0,0-1 0 0 0,0 0 1 0 0,-1 2-1 0 0,-3 4-2233 0 0,0 11-4403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03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10138 0 0,'2'16'8948'0'0,"6"6"-2759"0"0,-3-9-4332 0 0,-7-23-1866 0 0,1-1-1 0 0,1 0 1 0 0,0 0-1 0 0,1 1 1 0 0,0-1-1 0 0,3-17 1 0 0,-3 24 6 0 0,1-1 0 0 0,-1 1 0 0 0,0 0 0 0 0,1 0 0 0 0,0 0 1 0 0,0 0-1 0 0,0 0 0 0 0,1 0 0 0 0,-1 0 0 0 0,1 1 0 0 0,0-1 0 0 0,0 1 0 0 0,0 0 0 0 0,0 0 1 0 0,1 0-1 0 0,-1 0 0 0 0,1 0 0 0 0,0 1 0 0 0,-1 0 0 0 0,1 0 0 0 0,7-3 0 0 0,-7 4 8 0 0,-1 0 0 0 0,1 0 0 0 0,-1 1 0 0 0,1-1 0 0 0,0 1-1 0 0,0 0 1 0 0,-1 0 0 0 0,1 0 0 0 0,0 0 0 0 0,-1 1-1 0 0,1-1 1 0 0,0 1 0 0 0,-1 0 0 0 0,1 0 0 0 0,-1 1-1 0 0,1-1 1 0 0,-1 1 0 0 0,0-1 0 0 0,0 1 0 0 0,1 0 0 0 0,-1 0-1 0 0,-1 1 1 0 0,1-1 0 0 0,0 1 0 0 0,0-1 0 0 0,3 6-1 0 0,-4-5 27 0 0,0-1 0 0 0,0 0-1 0 0,-1 1 1 0 0,1-1 0 0 0,-1 1 0 0 0,0 0-1 0 0,0-1 1 0 0,0 1 0 0 0,0 0-1 0 0,0 0 1 0 0,-1-1 0 0 0,1 1-1 0 0,-1 0 1 0 0,1 0 0 0 0,-1 0-1 0 0,0 0 1 0 0,0 0 0 0 0,-1 0-1 0 0,0 4 1 0 0,0-2 10 0 0,-1 0 1 0 0,0 0-1 0 0,0 0 1 0 0,-1 0-1 0 0,1 0 1 0 0,-1 0-1 0 0,0 0 1 0 0,0-1-1 0 0,-8 9 1 0 0,6-7-25 0 0,-1 0 0 0 0,0-1 1 0 0,0 1-1 0 0,-1-1 0 0 0,0 0 1 0 0,0-1-1 0 0,0 0 0 0 0,0 0 1 0 0,-1 0-1 0 0,1-1 0 0 0,-1 0 1 0 0,0-1-1 0 0,-16 4 0 0 0,24-6-17 0 0,-1 0 0 0 0,0 0 0 0 0,1 0 0 0 0,-1 0 0 0 0,0 1 0 0 0,1-1 0 0 0,-1 0 0 0 0,0 0-1 0 0,1 0 1 0 0,-1-1 0 0 0,0 1 0 0 0,1 0 0 0 0,-1 0 0 0 0,0 0 0 0 0,1 0 0 0 0,-1-1 0 0 0,0 1-1 0 0,1 0 1 0 0,-1-1 0 0 0,1 1 0 0 0,-1 0 0 0 0,0-1 0 0 0,9-8-15 0 0,23-7-101 0 0,22 6-2203 0 0,-17 6-3311 0 0,-3 0-4780 0 0,-6 4 3092 0 0</inkml:trace>
  <inkml:trace contextRef="#ctx0" brushRef="#br0" timeOffset="1">429 191 21429 0 0,'6'-7'6290'0'0,"3"0"-3379"0"0,21-6-2418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79 7794 0 0,'-6'-3'1372'0'0,"0"0"-1"0"0,0 0 1 0 0,0-1 0 0 0,1 0 0 0 0,-1 0 0 0 0,1 0 0 0 0,-8-9 0 0 0,12 12-1174 0 0,1 0 0 0 0,-1 0 0 0 0,0 0-1 0 0,1 0 1 0 0,-1 0 0 0 0,0 0 0 0 0,1 0 0 0 0,-1 0 0 0 0,1 0 0 0 0,0 0 0 0 0,-1 0 0 0 0,1 0-1 0 0,0 0 1 0 0,-1 0 0 0 0,1 0 0 0 0,0 0 0 0 0,0 0 0 0 0,0-1 0 0 0,0 1 0 0 0,1-2-1 0 0,-1 2-165 0 0,1 0 0 0 0,0 0-1 0 0,0 0 1 0 0,0 0 0 0 0,0 0-1 0 0,0 0 1 0 0,0 0 0 0 0,0 0-1 0 0,0 0 1 0 0,1 0 0 0 0,-1 1-1 0 0,0-1 1 0 0,1 1 0 0 0,-1-1-1 0 0,0 1 1 0 0,1-1 0 0 0,-1 1-1 0 0,0-1 1 0 0,1 1 0 0 0,-1 0-1 0 0,3 0 1 0 0,18-1 101 0 0,1 0-1 0 0,-1 2 1 0 0,0 0-1 0 0,0 2 1 0 0,0 0 0 0 0,0 2-1 0 0,22 7 1 0 0,-13-4-109 0 0,0-2 1 0 0,49 5 0 0 0,-78-10-28 0 0,-6 0 4 0 0,-20 2 10 0 0,-59 13 52 0 0,66-11-33 0 0,-21 6 70 0 0,1 1 0 0 0,-68 34 1 0 0,102-44-60 0 0,1-1 1 0 0,0 0-1 0 0,0 1 1 0 0,-1 0 0 0 0,1-1-1 0 0,0 1 1 0 0,0 0-1 0 0,1 0 1 0 0,-1 0-1 0 0,0 0 1 0 0,1 0 0 0 0,-1 1-1 0 0,1-1 1 0 0,0 1-1 0 0,0-1 1 0 0,0 0-1 0 0,0 1 1 0 0,0 0 0 0 0,-1 4-1 0 0,2-2-9 0 0,0-1 0 0 0,0 1 0 0 0,0-1 0 0 0,1 0 0 0 0,-1 1 0 0 0,1-1 0 0 0,0 0 0 0 0,1 1 0 0 0,-1-1 0 0 0,1 0 0 0 0,2 5 0 0 0,2 1-11 0 0,0 0-1 0 0,0 0 1 0 0,1 0-1 0 0,1-1 0 0 0,-1 0 1 0 0,1-1-1 0 0,1 0 0 0 0,14 11 1 0 0,-14-13-31 0 0,1-1 0 0 0,0 0 0 0 0,0-1-1 0 0,1 0 1 0 0,-1 0 0 0 0,1-1 0 0 0,0 0 0 0 0,0-1 0 0 0,0-1 0 0 0,0 1 0 0 0,22-2 0 0 0,-26 0-546 0 0,0-1-1 0 0,1 0 1 0 0,-1 0-1 0 0,0-1 1 0 0,0 0 0 0 0,12-5-1 0 0,-17 6-100 0 0,1 0 0 0 0,-1-1 1 0 0,1 1-1 0 0,-1-1 0 0 0,0 1 0 0 0,0-1 0 0 0,0 0 0 0 0,0 0 1 0 0,0 0-1 0 0,-1 0 0 0 0,1-1 0 0 0,0 1 0 0 0,-1 0 0 0 0,0-1 1 0 0,1 1-1 0 0,-1-1 0 0 0,0 1 0 0 0,0-1 0 0 0,-1 1 0 0 0,2-4 1 0 0,1-12-4612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95 5297 0 0,'3'-16'3389'0'0,"2"-5"7352"0"0,-5 35-4444 0 0,-11 173-4264 0 0,9-146-5093 0 0,3-47 3045 0 0,-1 1 0 0 0,1-1 0 0 0,1 1-1 0 0,-1 0 1 0 0,1-1 0 0 0,-1 1-1 0 0,2 0 1 0 0,-1 0 0 0 0,0 0 0 0 0,1 0-1 0 0,0 1 1 0 0,7-9 0 0 0,-7 10 9 0 0,0 0 0 0 0,1 0-1 0 0,-1 1 1 0 0,1-1 0 0 0,0 1 0 0 0,-1 0 0 0 0,1 0 0 0 0,0 1-1 0 0,0-1 1 0 0,0 1 0 0 0,1-1 0 0 0,-1 1 0 0 0,0 1 0 0 0,0-1-1 0 0,1 1 1 0 0,-1-1 0 0 0,5 1 0 0 0,8 1-216 0 0,-12 0-52 0 0,0-1-1 0 0,0 0 0 0 0,0 0 0 0 0,0 0 1 0 0,0 0-1 0 0,0-1 0 0 0,0 0 1 0 0,0 0-1 0 0,0 0 0 0 0,7-3 1 0 0,-12 3 11 0 0,0 1 1 0 0,1-1 0 0 0,-1 1 0 0 0,1-1 0 0 0,-1 0 0 0 0,0 1 0 0 0,0-1-1 0 0,1 0 1 0 0,-1 1 0 0 0,0-1 0 0 0,0 0 0 0 0,0 1 0 0 0,0-1-1 0 0,0 0 1 0 0,0 0 0 0 0,0 1 0 0 0,0-1 0 0 0,0 0 0 0 0,0 1 0 0 0,0-1-1 0 0,0 0 1 0 0,0 0 0 0 0,-1 1 0 0 0,1-1 0 0 0,0 0 0 0 0,-1 0 0 0 0,-9-23-4153 0 0,7 19 3494 0 0,-3-8 104 0 0,-24-63-1768 0 0,27 68 3930 0 0,2 0 1 0 0,-1 0-1 0 0,1 0 1 0 0,-1-13-1 0 0,4 45 9086 0 0,1 1-7509 0 0,2 20-1693 0 0,-4 12-327 0 0,6 83 245 0 0,-5-124-1427 0 0,0 0 0 0 0,2 0 0 0 0,0-1 0 0 0,0 1 0 0 0,2-1 0 0 0,10 21 0 0 0,-10-27-232 0 0,2-4-4731 0 0,-8-5 4895 0 0,1 0-1 0 0,-1-1 1 0 0,1 1-1 0 0,-1-1 0 0 0,1 1 1 0 0,-1-1-1 0 0,1 1 0 0 0,-1-1 1 0 0,0 1-1 0 0,1-1 1 0 0,-1 1-1 0 0,0-1 0 0 0,1 1 1 0 0,-1-1-1 0 0,0 1 0 0 0,0-1 1 0 0,1 0-1 0 0,-1 1 1 0 0,0-1-1 0 0,0 1 0 0 0,0-1 1 0 0,0 0-1 0 0,0 1 0 0 0,0-1 1 0 0,0 0-1 0 0,0 1 1 0 0,0-1-1 0 0,0-1 0 0 0,0-12-6160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1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18508 0 0,'0'0'120'0'0,"0"0"1"0"0,0 0-1 0 0,0 0 0 0 0,0 1 1 0 0,0-1-1 0 0,0 0 1 0 0,0 0-1 0 0,0 0 0 0 0,0 1 1 0 0,0-1-1 0 0,0 0 0 0 0,0 0 1 0 0,0 0-1 0 0,0 1 0 0 0,0-1 1 0 0,0 0-1 0 0,0 0 1 0 0,0 0-1 0 0,0 0 0 0 0,0 1 1 0 0,1-1-1 0 0,-1 0 0 0 0,0 0 1 0 0,0 0-1 0 0,0 1 1 0 0,0-1-1 0 0,0 0 0 0 0,0 0 1 0 0,1 0-1 0 0,-1 0 0 0 0,0 0 1 0 0,0 0-1 0 0,0 1 0 0 0,0-1 1 0 0,1 0-1 0 0,-1 0 1 0 0,0 0-1 0 0,0 0 0 0 0,0 0 1 0 0,0 0-1 0 0,1 0 0 0 0,-1 0 1 0 0,0 0-1 0 0,0 0 0 0 0,1 0 1 0 0,-1 0-1 0 0,0 0 1 0 0,0 0-1 0 0,0 0 0 0 0,1 0 1 0 0,-1 0-1 0 0,0 0 0 0 0,26 9 1462 0 0,-17-6-1594 0 0,1-1 0 0 0,-1 2 0 0 0,0 0 0 0 0,-1 0 0 0 0,12 7 1 0 0,-18-9 39 0 0,0-1 1 0 0,-1 1 0 0 0,1 1-1 0 0,0-1 1 0 0,-1 0-1 0 0,1 0 1 0 0,-1 0 0 0 0,0 1-1 0 0,0-1 1 0 0,0 1 0 0 0,0-1-1 0 0,0 1 1 0 0,0-1-1 0 0,-1 1 1 0 0,1 0 0 0 0,-1 4-1 0 0,0 0-2 0 0,0-1 0 0 0,-1 0-1 0 0,0 1 1 0 0,0-1 0 0 0,0 0-1 0 0,-5 12 1 0 0,-3 2-54 0 0,-1 0 1 0 0,-23 37-1 0 0,32-57 27 0 0,-2 5-7 0 0,0 0-1 0 0,0 0 0 0 0,1 0 1 0 0,-1 0-1 0 0,1 1 1 0 0,0-1-1 0 0,0 0 0 0 0,1 1 1 0 0,0 0-1 0 0,0-1 0 0 0,-1 12 1 0 0,3-15 4 0 0,-1 1 1 0 0,1-1 0 0 0,-1 1 0 0 0,1-1-1 0 0,0 0 1 0 0,0 1 0 0 0,0-1 0 0 0,0 0-1 0 0,0 1 1 0 0,0-1 0 0 0,1 0 0 0 0,-1 0-1 0 0,1 0 1 0 0,-1 0 0 0 0,1 0 0 0 0,0-1-1 0 0,0 1 1 0 0,0 0 0 0 0,0-1 0 0 0,0 0-1 0 0,0 1 1 0 0,0-1 0 0 0,1 0 0 0 0,-1 0-1 0 0,0 0 1 0 0,1 0 0 0 0,-1 0 0 0 0,0-1-1 0 0,4 1 1 0 0,2 1-584 0 0,-1-1 1 0 0,1 0-1 0 0,0 0 0 0 0,-1-1 0 0 0,1 0 0 0 0,-1 0 1 0 0,1 0-1 0 0,0-1 0 0 0,-1-1 0 0 0,1 1 1 0 0,-1-1-1 0 0,0-1 0 0 0,14-5 0 0 0,-15 5 45 0 0,-1 1 0 0 0,0-2-1 0 0,0 1 1 0 0,0 0-1 0 0,0-1 1 0 0,-1 0 0 0 0,0 0-1 0 0,1 0 1 0 0,-1-1 0 0 0,-1 1-1 0 0,1-1 1 0 0,-1 0-1 0 0,0 0 1 0 0,0 0 0 0 0,0-1-1 0 0,-1 1 1 0 0,1-1-1 0 0,1-6 1 0 0,-1-8-4500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12083 0 0,'-3'2'8952'0'0,"2"6"-5846"0"0,3 8-2520 0 0,-1-14 84 0 0,8 59 874 0 0,23 192-2137 0 0,-40-263-4298 0 0,-2-19 3869 0 0,5 10 934 0 0,2 1 0 0 0,0-1 0 0 0,2 0 0 0 0,0 0 0 0 0,0 0 0 0 0,2 0 0 0 0,3-19 1 0 0,-3 30 218 0 0,1 1 1 0 0,-1 0-1 0 0,2 0 1 0 0,-1 0 0 0 0,1 0-1 0 0,0 0 1 0 0,0 0-1 0 0,1 1 1 0 0,5-8 0 0 0,-6 10-46 0 0,0 1 0 0 0,1 0 0 0 0,-1 0 0 0 0,0 0 0 0 0,1 0 0 0 0,0 0 0 0 0,-1 1 0 0 0,1 0 0 0 0,0-1 0 0 0,0 2 0 0 0,0-1 0 0 0,1 0 0 0 0,-1 1 0 0 0,0 0 0 0 0,1 0 0 0 0,6-1 0 0 0,-8 1-60 0 0,0 1-1 0 0,1 0 1 0 0,-1 0 0 0 0,0 0-1 0 0,0 0 1 0 0,0 0-1 0 0,0 1 1 0 0,1-1 0 0 0,-1 1-1 0 0,0 0 1 0 0,0 0-1 0 0,0 0 1 0 0,0 0 0 0 0,0 1-1 0 0,-1-1 1 0 0,1 1-1 0 0,0-1 1 0 0,0 1 0 0 0,3 4-1 0 0,-4-4-223 0 0,-1 0-1 0 0,0 0 1 0 0,1 0 0 0 0,-1 0-1 0 0,0 0 1 0 0,-1 0-1 0 0,1 1 1 0 0,0-1-1 0 0,-1 0 1 0 0,1 0 0 0 0,-1 1-1 0 0,0-1 1 0 0,1 0-1 0 0,-1 1 1 0 0,0-1-1 0 0,-1 0 1 0 0,1 1 0 0 0,0-1-1 0 0,-1 0 1 0 0,1 1-1 0 0,-1-1 1 0 0,1 0 0 0 0,-1 0-1 0 0,0 0 1 0 0,0 1-1 0 0,0-1 1 0 0,-2 2-1 0 0,-2 4-822 0 0,0-1 0 0 0,0 0-1 0 0,0 0 1 0 0,-1-1 0 0 0,0 1-1 0 0,0-1 1 0 0,0-1 0 0 0,-1 1-1 0 0,-8 4 1 0 0,11-7 919 0 0,0-1-1 0 0,-1 1 0 0 0,1-1 1 0 0,-1-1-1 0 0,0 1 1 0 0,1 0-1 0 0,-9 0 1 0 0,10-1 356 0 0,0-1 0 0 0,0 0 1 0 0,-1 0-1 0 0,1 0 0 0 0,0 0 1 0 0,0-1-1 0 0,0 1 1 0 0,0-1-1 0 0,0 0 0 0 0,0 0 1 0 0,0 0-1 0 0,-5-3 0 0 0,7 4 79 0 0,0-1-1 0 0,0 1 0 0 0,0 0 0 0 0,0-1 1 0 0,0 0-1 0 0,0 1 0 0 0,0-1 0 0 0,0 0 1 0 0,1 1-1 0 0,-1-1 0 0 0,0 0 0 0 0,0 0 1 0 0,1 0-1 0 0,-1 0 0 0 0,0 0 0 0 0,1 1 1 0 0,-1-1-1 0 0,1 0 0 0 0,0 0 0 0 0,-1-2 1 0 0,1 2-58 0 0,0 1 0 0 0,0-1 0 0 0,0 0 0 0 0,0 0 0 0 0,1 0 0 0 0,-1 1 0 0 0,0-1 0 0 0,1 0 0 0 0,-1 1 1 0 0,0-1-1 0 0,1 0 0 0 0,-1 1 0 0 0,1-1 0 0 0,-1 0 0 0 0,1 1 0 0 0,-1-1 0 0 0,1 1 0 0 0,-1-1 0 0 0,1 1 1 0 0,1-2-1 0 0,19-8 3228 0 0,0 4-3345 0 0,-2 3 172 0 0,0 1 1 0 0,0 0-1 0 0,25 3 0 0 0,6 7-2317 0 0,-44-6 628 0 0,-1 0 0 0 0,1 1-1 0 0,-1-1 1 0 0,1 1 0 0 0,-1 0 0 0 0,5 4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5:00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 11058 0 0,'-2'-1'748'0'0,"0"0"0"0"0,0 0 0 0 0,-1 0 0 0 0,1 1 0 0 0,0-1 0 0 0,-1 1 0 0 0,1-1 0 0 0,-1 1 0 0 0,1 0 0 0 0,0 0 0 0 0,-1 0 0 0 0,1 0 0 0 0,-1 0 0 0 0,-3 1 0 0 0,5 0-604 0 0,0 0 1 0 0,0 0-1 0 0,0 0 1 0 0,0 0-1 0 0,1 0 1 0 0,-1 1 0 0 0,0-1-1 0 0,0 0 1 0 0,1 0-1 0 0,-1 1 1 0 0,1-1-1 0 0,-1 1 1 0 0,1-1 0 0 0,0 0-1 0 0,-1 1 1 0 0,1-1-1 0 0,0 1 1 0 0,0-1-1 0 0,0 1 1 0 0,0-1-1 0 0,0 1 1 0 0,0-1 0 0 0,1 1-1 0 0,-1-1 1 0 0,1 2-1 0 0,3 36 381 0 0,2-2 0 0 0,21 71 0 0 0,-21-90-525 0 0,1 0-1 0 0,0-1 0 0 0,1 0 1 0 0,1 0-1 0 0,1 0 0 0 0,0-1 1 0 0,23 27-1 0 0,-28-39-2 0 0,0 1 1 0 0,1-1 0 0 0,-1 0-1 0 0,1 0 1 0 0,0-1-1 0 0,0 0 1 0 0,0 0-1 0 0,0 0 1 0 0,1-1-1 0 0,-1 0 1 0 0,1 0-1 0 0,-1 0 1 0 0,1-1-1 0 0,0 0 1 0 0,7 0 0 0 0,-8-1-186 0 0,1 0 1 0 0,0 0-1 0 0,-1-1 1 0 0,1 0 0 0 0,0 0-1 0 0,10-4 1 0 0,-12 4-277 0 0,-1-1 1 0 0,1 0-1 0 0,-1-1 1 0 0,0 1 0 0 0,0-1-1 0 0,0 1 1 0 0,0-1-1 0 0,0 0 1 0 0,5-6 0 0 0,-8 7-109 0 0,0 0 0 0 0,0 0 0 0 0,0 1 0 0 0,0-1 0 0 0,0 0 1 0 0,-1 0-1 0 0,1 0 0 0 0,-1 0 0 0 0,1 0 0 0 0,-1 0 0 0 0,0 0 0 0 0,0 0 1 0 0,1 0-1 0 0,-2 0 0 0 0,1 0 0 0 0,0 0 0 0 0,0 0 0 0 0,-1 0 1 0 0,1 0-1 0 0,-1 0 0 0 0,1 0 0 0 0,-1 0 0 0 0,-2-3 0 0 0,-4-13-4339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2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18716 0 0,'1'6'702'0'0,"0"0"1"0"0,1 1-1 0 0,0-1 0 0 0,0 0 0 0 0,0 0 1 0 0,1 0-1 0 0,4 7 0 0 0,-3-7-382 0 0,0 0-1 0 0,0 0 1 0 0,0 0 0 0 0,1-1-1 0 0,0 0 1 0 0,10 8-1 0 0,-12-10-289 0 0,1 0 0 0 0,-1-1-1 0 0,1 1 1 0 0,0-1-1 0 0,0 0 1 0 0,0 0 0 0 0,0-1-1 0 0,1 1 1 0 0,-1-1-1 0 0,0 0 1 0 0,1 0-1 0 0,-1 0 1 0 0,1 0 0 0 0,-1-1-1 0 0,1 0 1 0 0,-1 0-1 0 0,1 0 1 0 0,-1 0-1 0 0,1-1 1 0 0,-1 0 0 0 0,0 0-1 0 0,1 0 1 0 0,-1 0-1 0 0,0-1 1 0 0,6-2 0 0 0,-6 1-20 0 0,-1 1 1 0 0,0-1 0 0 0,1 1-1 0 0,-1-1 1 0 0,0 0 0 0 0,0 0-1 0 0,-1-1 1 0 0,1 1 0 0 0,-1-1-1 0 0,1 1 1 0 0,-1-1 0 0 0,0 0-1 0 0,0 1 1 0 0,-1-1 0 0 0,1 0-1 0 0,-1 0 1 0 0,0 0 0 0 0,0-1-1 0 0,0 1 1 0 0,-1 0 0 0 0,1 0-1 0 0,-1 0 1 0 0,0-1 0 0 0,0 1 0 0 0,-1 0-1 0 0,0-5 1 0 0,1 6 1 0 0,-1 0 0 0 0,1 0 0 0 0,-1-1 0 0 0,0 1 0 0 0,0 0 0 0 0,0 0 0 0 0,0 0 0 0 0,-1 0 0 0 0,1 1 0 0 0,-1-1 0 0 0,0 0 0 0 0,0 1 0 0 0,0-1 0 0 0,0 1 0 0 0,0-1 0 0 0,-1 1 0 0 0,1 0 0 0 0,-1 0 0 0 0,1 0 1 0 0,-1 0-1 0 0,0 0 0 0 0,0 1 0 0 0,1-1 0 0 0,-1 1 0 0 0,0 0 0 0 0,0 0 0 0 0,-1 0 0 0 0,1 0 0 0 0,0 1 0 0 0,0-1 0 0 0,0 1 0 0 0,-1 0 0 0 0,1-1 0 0 0,-4 2 0 0 0,-2 0 18 0 0,0 1-1 0 0,1 0 1 0 0,-1 0 0 0 0,0 1 0 0 0,1 0-1 0 0,0 1 1 0 0,-15 8 0 0 0,20-11-78 0 0,1 1-1 0 0,-1 0 1 0 0,1 0-1 0 0,0 0 1 0 0,0 0 0 0 0,-1 0-1 0 0,1 0 1 0 0,1 0-1 0 0,-1 1 1 0 0,0-1 0 0 0,0 1-1 0 0,-1 3 1 0 0,3-5-80 0 0,-1 1 0 0 0,1 0 0 0 0,0 0 0 0 0,-1-1 0 0 0,1 1 0 0 0,0 0 0 0 0,0-1 0 0 0,0 1 0 0 0,0 0 0 0 0,1 0 0 0 0,-1-1 0 0 0,0 1 0 0 0,1 0 0 0 0,-1-1 0 0 0,1 1 0 0 0,0 0 0 0 0,-1-1 0 0 0,1 1 0 0 0,0-1 0 0 0,0 1 0 0 0,0-1 0 0 0,2 3 0 0 0,-2-2-395 0 0,1-1 0 0 0,-1 1 0 0 0,1-1 0 0 0,-1 1 1 0 0,1-1-1 0 0,-1 1 0 0 0,1-1 0 0 0,0 0 0 0 0,0 0 1 0 0,-1 0-1 0 0,4 1 0 0 0,15 0-7836 0 0,-6-2 2006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42 14795 0 0,'-18'8'2672'0'0,"5"-2"-1431"0"0,0 1 0 0 0,0 0 0 0 0,1 0 0 0 0,0 1 0 0 0,-14 12 0 0 0,23-18-1158 0 0,1 1 0 0 0,0-1 0 0 0,0 1 1 0 0,0-1-1 0 0,0 1 0 0 0,0 0 0 0 0,1-1 0 0 0,-1 1 1 0 0,1 0-1 0 0,0 0 0 0 0,-1 0 0 0 0,1 0 1 0 0,1 0-1 0 0,-1 1 0 0 0,0-1 0 0 0,1 0 1 0 0,0 0-1 0 0,-1 0 0 0 0,1 1 0 0 0,1-1 1 0 0,-1 0-1 0 0,0 0 0 0 0,1 1 0 0 0,0-1 1 0 0,-1 0-1 0 0,1 0 0 0 0,1 0 0 0 0,-1 0 1 0 0,2 3-1 0 0,-1-2-78 0 0,0 0 0 0 0,1 0 0 0 0,-1 0 1 0 0,1-1-1 0 0,0 1 0 0 0,0-1 0 0 0,0 0 0 0 0,1 0 0 0 0,-1 0 1 0 0,1-1-1 0 0,-1 1 0 0 0,1-1 0 0 0,0 0 0 0 0,0 0 0 0 0,0 0 1 0 0,0 0-1 0 0,0-1 0 0 0,0 1 0 0 0,1-1 0 0 0,-1 0 1 0 0,1 0-1 0 0,-1-1 0 0 0,0 0 0 0 0,1 1 0 0 0,-1-1 0 0 0,1-1 1 0 0,-1 1-1 0 0,1-1 0 0 0,-1 0 0 0 0,0 0 0 0 0,1 0 0 0 0,-1 0 1 0 0,0-1-1 0 0,0 1 0 0 0,0-1 0 0 0,0 0 0 0 0,0-1 0 0 0,0 1 1 0 0,-1-1-1 0 0,1 1 0 0 0,-1-1 0 0 0,1 0 0 0 0,-1-1 1 0 0,0 1-1 0 0,-1 0 0 0 0,1-1 0 0 0,0 0 0 0 0,-1 1 0 0 0,3-6 1 0 0,-2 1 11 0 0,1 1 1 0 0,-1-1 0 0 0,-1-1 0 0 0,1 1 0 0 0,-2 0 0 0 0,1-1 0 0 0,-1 1 0 0 0,0-1 0 0 0,0-12-1 0 0,-1 16-13 0 0,-1 0-1 0 0,1 0 0 0 0,-1-1 0 0 0,0 1 1 0 0,0 0-1 0 0,0 0 0 0 0,-1 0 0 0 0,0 0 0 0 0,0 0 1 0 0,0 1-1 0 0,0-1 0 0 0,-1 0 0 0 0,0 1 0 0 0,0 0 1 0 0,0-1-1 0 0,-6-5 0 0 0,6 8-75 0 0,0 1-1 0 0,0-1 1 0 0,0 1 0 0 0,0 0-1 0 0,0 0 1 0 0,0 0 0 0 0,0 0 0 0 0,0 0-1 0 0,-1 1 1 0 0,1 0 0 0 0,0-1-1 0 0,0 1 1 0 0,-1 0 0 0 0,1 1-1 0 0,0-1 1 0 0,0 0 0 0 0,-1 1-1 0 0,1 0 1 0 0,0 0 0 0 0,0 0 0 0 0,0 0-1 0 0,0 0 1 0 0,-6 4 0 0 0,-5 2-527 0 0,0 1 1 0 0,0 1-1 0 0,-18 14 1 0 0,25-18 420 0 0,0 1-1 0 0,0 0 1 0 0,0 0 0 0 0,1 1 0 0 0,0 0-1 0 0,1 0 1 0 0,-1 1 0 0 0,1-1-1 0 0,1 1 1 0 0,-1 0 0 0 0,1 1 0 0 0,1-1-1 0 0,0 1 1 0 0,0-1 0 0 0,0 1-1 0 0,1 0 1 0 0,-1 12 0 0 0,2-11 124 0 0,1 0 1 0 0,1-1 0 0 0,0 1-1 0 0,0 0 1 0 0,1 0-1 0 0,0-1 1 0 0,1 1 0 0 0,-1-1-1 0 0,2 0 1 0 0,5 12-1 0 0,-7-17 205 0 0,0 0-1 0 0,0 0 0 0 0,0-1 1 0 0,1 1-1 0 0,-1-1 0 0 0,1 1 1 0 0,0-1-1 0 0,0 0 0 0 0,0 0 1 0 0,0 0-1 0 0,0 0 0 0 0,1-1 1 0 0,-1 1-1 0 0,1-1 0 0 0,0 0 1 0 0,-1 0-1 0 0,1 0 0 0 0,0-1 1 0 0,0 0-1 0 0,0 1 0 0 0,1-1 1 0 0,-1 0-1 0 0,0-1 0 0 0,0 1 1 0 0,0-1-1 0 0,1 0 0 0 0,-1 0 1 0 0,0 0-1 0 0,1-1 0 0 0,-1 1 1 0 0,0-1-1 0 0,6-2 0 0 0,154-39 1535 0 0,-111 27-5314 0 0,0 1-6407 0 0,-37 10 2240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3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16860 0 0,'-2'0'586'0'0,"0"1"1"0"0,1-1-1 0 0,-1 0 1 0 0,0 1-1 0 0,0-1 1 0 0,0 1 0 0 0,1 0-1 0 0,-1 0 1 0 0,0-1-1 0 0,1 1 1 0 0,-1 0-1 0 0,1 0 1 0 0,-1 1 0 0 0,1-1-1 0 0,-1 0 1 0 0,1 0-1 0 0,0 1 1 0 0,-3 2-1 0 0,3-1-262 0 0,-1 0 1 0 0,0 1-1 0 0,1-1 0 0 0,0 0 0 0 0,-1 1 0 0 0,2-1 0 0 0,-1 1 0 0 0,0-1 0 0 0,0 6 0 0 0,1 7-544 0 0,0 0 1 0 0,1 0-1 0 0,4 24 1 0 0,-3-29 821 0 0,18 104-875 0 0,-2-59-2864 0 0,8-6-6945 0 0,-14-32 167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4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9 9690 0 0,'-6'-2'1469'0'0,"2"1"-171"0"0,0 0 0 0 0,-1 0 0 0 0,1 0 0 0 0,0 0 0 0 0,-1 0 0 0 0,1 1 0 0 0,-9 0 0 0 0,42 15 1958 0 0,1-6-2901 0 0,39 7 0 0 0,-59-14-346 0 0,1-1 1 0 0,-1 0 0 0 0,1 0 0 0 0,0-1-1 0 0,-1 0 1 0 0,1-1 0 0 0,16-3 0 0 0,-26 3-6 0 0,0 1 0 0 0,1 0 1 0 0,-1 0-1 0 0,0-1 0 0 0,0 1 1 0 0,1-1-1 0 0,-1 1 0 0 0,0-1 1 0 0,0 1-1 0 0,0-1 0 0 0,0 0 0 0 0,0 1 1 0 0,0-1-1 0 0,0 0 0 0 0,0 0 1 0 0,0 0-1 0 0,0 0 0 0 0,0 0 1 0 0,-1 0-1 0 0,1 0 0 0 0,0 0 0 0 0,-1 0 1 0 0,1 0-1 0 0,0-2 0 0 0,-1 3-3 0 0,0 0 0 0 0,0-1 0 0 0,0 1-1 0 0,0 0 1 0 0,-1-1 0 0 0,1 1-1 0 0,0 0 1 0 0,0-1 0 0 0,0 1-1 0 0,0 0 1 0 0,0-1 0 0 0,-1 1-1 0 0,1 0 1 0 0,0 0 0 0 0,0-1 0 0 0,0 1-1 0 0,-1 0 1 0 0,1 0 0 0 0,0-1-1 0 0,0 1 1 0 0,-1 0 0 0 0,1 0-1 0 0,0 0 1 0 0,-1 0 0 0 0,1-1 0 0 0,0 1-1 0 0,-1 0 1 0 0,1 0 0 0 0,-1 0-1 0 0,-19 1-88 0 0,20-1 86 0 0,-17 3-66 0 0,1 1 0 0 0,-1 1 0 0 0,-30 14 0 0 0,43-17 85 0 0,1 0 0 0 0,-1-1 1 0 0,1 2-1 0 0,0-1 1 0 0,0 0-1 0 0,0 1 1 0 0,0-1-1 0 0,0 1 0 0 0,0 0 1 0 0,1 0-1 0 0,0 0 1 0 0,-1 0-1 0 0,1 0 1 0 0,0 1-1 0 0,0-1 0 0 0,1 1 1 0 0,-1-1-1 0 0,1 1 1 0 0,0 0-1 0 0,0-1 1 0 0,0 1-1 0 0,0 0 0 0 0,0 6 1 0 0,1 2 18 0 0,1 0 1 0 0,0 0-1 0 0,1 0 1 0 0,0 0-1 0 0,1 0 0 0 0,0-1 1 0 0,1 1-1 0 0,0-1 1 0 0,8 15-1 0 0,-9-19-80 0 0,1 0 0 0 0,0 0 0 0 0,1-1 0 0 0,0 0 0 0 0,-1 0 0 0 0,2 0-1 0 0,-1-1 1 0 0,1 1 0 0 0,0-1 0 0 0,0 0 0 0 0,0-1 0 0 0,1 0 0 0 0,-1 0 0 0 0,1 0 0 0 0,12 4-1 0 0,-8-4-297 0 0,2 0-1276 0 0,0 0 1 0 0,21 4-1 0 0,-31-8 1043 0 0,-1 1 1 0 0,1-1 0 0 0,0 0-1 0 0,-1 0 1 0 0,1 0 0 0 0,-1 0-1 0 0,1 0 1 0 0,0-1 0 0 0,-1 1-1 0 0,1-1 1 0 0,-1 1 0 0 0,1-1-1 0 0,-1 0 1 0 0,1 0 0 0 0,-1 0-1 0 0,0-1 1 0 0,0 1-1 0 0,1 0 1 0 0,-1-1 0 0 0,2-1-1 0 0,6-10-4372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0 187 9298 0 0,'24'0'10665'0'0,"-1"1"-7381"0"0,32-6-3093 0 0,8-14-2492 0 0,-43 11-2919 0 0,-1-1-4608 0 0,-10 2 5139 0 0</inkml:trace>
  <inkml:trace contextRef="#ctx0" brushRef="#br0" timeOffset="1">209 0 11082 0 0,'-2'2'1156'0'0,"0"1"-1"0"0,1-1 0 0 0,-1 0 0 0 0,1 1 1 0 0,-1-1-1 0 0,1 1 0 0 0,0-1 0 0 0,0 1 0 0 0,-2 5 1 0 0,-1 30 2221 0 0,11 39-3922 0 0,-6-70 1084 0 0,2 14-497 0 0,1 0 0 0 0,8 23 1 0 0,-9-37-588 0 0,-1 1 0 0 0,1-1 0 0 0,1 0 0 0 0,0 1-1 0 0,0-2 1 0 0,0 1 0 0 0,0 0 0 0 0,11 10 0 0 0,-15-17 321 0 0,0 1-1 0 0,1-1 0 0 0,-1 1 1 0 0,0-1-1 0 0,1 1 1 0 0,-1-1-1 0 0,0 1 0 0 0,1-1 1 0 0,-1 0-1 0 0,1 1 1 0 0,-1-1-1 0 0,0 0 0 0 0,1 1 1 0 0,-1-1-1 0 0,1 0 1 0 0,-1 0-1 0 0,1 1 0 0 0,-1-1 1 0 0,1 0-1 0 0,-1 0 1 0 0,1 0-1 0 0,-1 0 1 0 0,1 0-1 0 0,-1 0 0 0 0,1 1 1 0 0,-1-1-1 0 0,1 0 1 0 0,0-1-1 0 0,-1 1 0 0 0,1 0 1 0 0,-1 0-1 0 0,1 0 1 0 0,-1 0-1 0 0,1 0 0 0 0,-1 0 1 0 0,1-1-1 0 0,-1 1 1 0 0,1 0-1 0 0,-1 0 0 0 0,1-1 1 0 0,-1 1-1 0 0,0 0 1 0 0,1-1-1 0 0,-1 1 0 0 0,1-1 1 0 0,-1 1-1 0 0,0 0 1 0 0,1-1-1 0 0,-1 1 0 0 0,0-1 1 0 0,0 1-1 0 0,1-1 1 0 0,-1 1-1 0 0,0-1 0 0 0,0 0 1 0 0,5-11-4945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4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11122 0 0,'0'9'10764'0'0,"-4"20"-7742"0"0,0-2-2166 0 0,0 20-9 0 0,2 61 0 0 0,3-94-1079 0 0,0 0 0 0 0,0 0-1 0 0,1 0 1 0 0,1 0 0 0 0,1-1-1 0 0,0 1 1 0 0,0-1-1 0 0,1 0 1 0 0,8 13 0 0 0,4-4-3984 0 0,-16-21 3819 0 0,-1-1-1 0 0,1 1 0 0 0,0 0 1 0 0,-1-1-1 0 0,1 1 0 0 0,0-1 1 0 0,0 1-1 0 0,0-1 0 0 0,0 1 1 0 0,-1-1-1 0 0,1 0 0 0 0,0 0 1 0 0,0 1-1 0 0,0-1 0 0 0,0 0 1 0 0,0 0-1 0 0,0 0 0 0 0,0 0 1 0 0,0 0-1 0 0,0 0 0 0 0,0 0 1 0 0,-1 0-1 0 0,1 0 0 0 0,0 0 1 0 0,0-1-1 0 0,1 1 0 0 0,7-6-5839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5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11 13011 0 0,'-48'32'7723'0'0,"-1"5"-3834"0"0,38-28-3416 0 0,0 1 0 0 0,1 0 0 0 0,1 1 1 0 0,0-1-1 0 0,0 2 0 0 0,-9 15 0 0 0,16-21-421 0 0,-1-1 0 0 0,1 1 0 0 0,0 0 0 0 0,1 1-1 0 0,-1-1 1 0 0,1 0 0 0 0,1 0 0 0 0,-1 1 0 0 0,1-1-1 0 0,0 0 1 0 0,1 1 0 0 0,-1-1 0 0 0,1 0 0 0 0,0 0-1 0 0,4 10 1 0 0,-5-13-56 0 0,1 1 1 0 0,1-1-1 0 0,-1 0 0 0 0,0 0 0 0 0,1 0 0 0 0,0 0 1 0 0,0 0-1 0 0,0 0 0 0 0,0 0 0 0 0,0-1 0 0 0,0 1 1 0 0,1-1-1 0 0,-1 1 0 0 0,1-1 0 0 0,-1 0 0 0 0,1 0 1 0 0,0 0-1 0 0,0 0 0 0 0,0-1 0 0 0,0 1 0 0 0,1-1 1 0 0,-1 0-1 0 0,0 0 0 0 0,0 0 0 0 0,1 0 0 0 0,-1 0 1 0 0,1-1-1 0 0,-1 0 0 0 0,7 0 0 0 0,-7 0-5 0 0,0 0 0 0 0,0 0 0 0 0,0-1 0 0 0,0 0 0 0 0,0 0 0 0 0,0 0 0 0 0,0 0 0 0 0,0 0 0 0 0,0 0 0 0 0,0-1 0 0 0,0 1 0 0 0,-1-1 1 0 0,1 0-1 0 0,-1 0 0 0 0,1 0 0 0 0,-1 0 0 0 0,0 0 0 0 0,2-3 0 0 0,0 0-2 0 0,-1 0 1 0 0,0 0-1 0 0,-1 0 0 0 0,1 0 1 0 0,-1 0-1 0 0,0-1 1 0 0,0 1-1 0 0,-1-1 1 0 0,1-7-1 0 0,0-4-10 0 0,0 1 0 0 0,-2-1 0 0 0,0 0 0 0 0,-1 0-1 0 0,-6-29 1 0 0,6 35-133 0 0,-2 1-1 0 0,1 0 1 0 0,-1 0 0 0 0,-1 0-1 0 0,0 0 1 0 0,0 0-1 0 0,-1 1 1 0 0,0 0-1 0 0,-13-16 1 0 0,18 24 118 0 0,0 1-1 0 0,0 0 1 0 0,0 0-1 0 0,0-1 1 0 0,0 1-1 0 0,0 0 1 0 0,-1 0-1 0 0,1-1 1 0 0,0 1-1 0 0,0 0 1 0 0,0 0 0 0 0,-1 0-1 0 0,1-1 1 0 0,0 1-1 0 0,0 0 1 0 0,0 0-1 0 0,-1 0 1 0 0,1 0-1 0 0,0-1 1 0 0,0 1-1 0 0,-1 0 1 0 0,1 0-1 0 0,0 0 1 0 0,0 0 0 0 0,-1 0-1 0 0,1 0 1 0 0,0 0-1 0 0,-1 0 1 0 0,1 0-1 0 0,0 0 1 0 0,0 0-1 0 0,-1 0 1 0 0,1 0-1 0 0,0 0 1 0 0,0 0-1 0 0,-1 0 1 0 0,1 0 0 0 0,0 0-1 0 0,0 0 1 0 0,-1 1-1 0 0,1-1 1 0 0,0 0-1 0 0,0 0 1 0 0,-1 0-1 0 0,-1 16-2161 0 0,8 19-4240 0 0,9-13-654 0 0,-6-12 1559 0 0</inkml:trace>
  <inkml:trace contextRef="#ctx0" brushRef="#br0" timeOffset="1">228 44 6321 0 0,'1'-1'582'0'0,"-1"0"0"0"0,1 0 0 0 0,-1 0 0 0 0,1 0 0 0 0,-1 0 0 0 0,1 1 0 0 0,-1-1 0 0 0,1 0 0 0 0,0 0 0 0 0,-1 1 1 0 0,1-1-1 0 0,0 0 0 0 0,0 1 0 0 0,0-1 0 0 0,-1 1 0 0 0,1-1 0 0 0,0 1 0 0 0,0-1 0 0 0,0 1 0 0 0,0 0 0 0 0,0-1 0 0 0,0 1 0 0 0,2 0 0 0 0,-2 0-279 0 0,-1 1 1 0 0,1-1-1 0 0,0 1 1 0 0,0-1-1 0 0,-1 1 1 0 0,1 0-1 0 0,-1-1 1 0 0,1 1-1 0 0,0 0 1 0 0,-1-1-1 0 0,1 1 1 0 0,-1 0-1 0 0,1 0 1 0 0,-1 0-1 0 0,0 0 1 0 0,1-1-1 0 0,-1 1 1 0 0,0 0-1 0 0,0 0 1 0 0,1 1-1 0 0,1 11 357 0 0,0 0 0 0 0,1 22 0 0 0,-3-27-309 0 0,3 50-17 0 0,-4-35-584 0 0,2 0 1 0 0,1 0-1 0 0,1-1 1 0 0,1 1 0 0 0,10 34-1 0 0,-2-35-4184 0 0,2-15-6659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5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16043 0 0,'-1'5'8804'0'0,"1"-5"-8652"0"0,11 8 1668 0 0,15 5-2167 0 0,-18-10 427 0 0,9 5-20 0 0,-1-1-1 0 0,1-1 1 0 0,0-1-1 0 0,0 0 1 0 0,0-1-1 0 0,28 3 0 0 0,-56-6-110 0 0,-1 2 0 0 0,1-1 0 0 0,0 1-1 0 0,0 1 1 0 0,0 0 0 0 0,-17 10-1 0 0,10-6 54 0 0,10-5 18 0 0,1 1 0 0 0,-1 0 0 0 0,1 0 0 0 0,-1 0 0 0 0,1 1-1 0 0,1 1 1 0 0,-1-1 0 0 0,1 1 0 0 0,-10 11 0 0 0,13-13 17 0 0,0 1-1 0 0,1-1 1 0 0,-1 1-1 0 0,1 0 1 0 0,0-1 0 0 0,0 1-1 0 0,1 0 1 0 0,0 0-1 0 0,0 1 1 0 0,0-1-1 0 0,0 0 1 0 0,1 0 0 0 0,0 0-1 0 0,0 1 1 0 0,0-1-1 0 0,0 0 1 0 0,2 6 0 0 0,1 0-17 0 0,0 0 1 0 0,0 0 0 0 0,1-1-1 0 0,1 0 1 0 0,-1 1 0 0 0,2-2-1 0 0,-1 1 1 0 0,1-1 0 0 0,1 0-1 0 0,0 0 1 0 0,12 12 0 0 0,-15-16-48 0 0,1 0 1 0 0,0-1-1 0 0,0 1 1 0 0,1-1 0 0 0,-1 0-1 0 0,1-1 1 0 0,0 1 0 0 0,0-1-1 0 0,0 0 1 0 0,0-1 0 0 0,1 1-1 0 0,-1-1 1 0 0,1-1 0 0 0,-1 1-1 0 0,1-1 1 0 0,0 0 0 0 0,0-1-1 0 0,-1 1 1 0 0,1-1-1 0 0,7-1 1 0 0,-12 0-177 0 0,1 1 0 0 0,-1-1 0 0 0,0 1-1 0 0,1-1 1 0 0,-1 0 0 0 0,0 0 0 0 0,0 0 0 0 0,1 0-1 0 0,-1-1 1 0 0,0 1 0 0 0,0 0 0 0 0,-1-1 0 0 0,1 0 0 0 0,0 1-1 0 0,0-1 1 0 0,-1 0 0 0 0,1 0 0 0 0,-1 0 0 0 0,1 0-1 0 0,1-4 1 0 0,-2 3-667 0 0,1-1 1 0 0,-1 0-1 0 0,0 0 0 0 0,0 0 0 0 0,0 0 0 0 0,-1 0 1 0 0,0-1-1 0 0,1 1 0 0 0,-1 0 0 0 0,-1 0 0 0 0,0-6 1 0 0,-4-15-6469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5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87 13571 0 0,'-1'1'248'0'0,"1"-1"0"0"0,0 1 0 0 0,0-1 0 0 0,0 1 0 0 0,0-1 0 0 0,0 0 0 0 0,0 1 1 0 0,-1-1-1 0 0,1 1 0 0 0,0-1 0 0 0,0 1 0 0 0,0-1 0 0 0,0 1 0 0 0,1-1 0 0 0,-1 1 0 0 0,0-1 0 0 0,0 1 0 0 0,0-1 0 0 0,0 1 1 0 0,0-1-1 0 0,1 0 0 0 0,-1 1 0 0 0,0-1 0 0 0,0 1 0 0 0,1-1 0 0 0,-1 0 0 0 0,0 1 0 0 0,1-1 0 0 0,-1 0 0 0 0,0 1 0 0 0,1-1 1 0 0,-1 0-1 0 0,1 1 0 0 0,18 2 1509 0 0,21-9-2290 0 0,-26 3 261 0 0,1 1-1 0 0,0 0 1 0 0,19 1-1 0 0,-22 1-178 0 0,-1 0 0 0 0,1-1 1 0 0,0 0-1 0 0,-1-1 0 0 0,1 0 0 0 0,16-6 0 0 0,-14 2 2315 0 0,22-9-704 0 0,-33 14-1531 0 0,-1 0 0 0 0,0-1 1 0 0,0 1-1 0 0,0 0 0 0 0,0-1 0 0 0,0 0 0 0 0,0 1 0 0 0,0-1 0 0 0,0 0 0 0 0,-1 0 0 0 0,3-3 0 0 0,-2-9-1577 0 0,-2 13 2225 0 0,0 0 0 0 0,0 0 1 0 0,-1-1-1 0 0,1 1 1 0 0,-1 0-1 0 0,1 0 1 0 0,-1 0-1 0 0,1 0 0 0 0,-1 0 1 0 0,1 0-1 0 0,-1 0 1 0 0,0 0-1 0 0,-1-2 0 0 0,2 3-96 0 0,-1 0 0 0 0,1-1 0 0 0,0 1 0 0 0,-1 0 0 0 0,1 0-1 0 0,0 0 1 0 0,-1-1 0 0 0,1 1 0 0 0,0 0 0 0 0,-1 0 0 0 0,1 0-1 0 0,0 0 1 0 0,-1-1 0 0 0,1 1 0 0 0,-1 0 0 0 0,1 0-1 0 0,-1 0 1 0 0,1 0 0 0 0,0 0 0 0 0,-1 0 0 0 0,1 0 0 0 0,-1 0-1 0 0,1 0 1 0 0,0 0 0 0 0,-1 1 0 0 0,1-1 0 0 0,-1 0 0 0 0,0 1-46 0 0,0-1 1 0 0,1 1 0 0 0,-1 0 0 0 0,0 0 0 0 0,1 0 0 0 0,-1-1-1 0 0,1 1 1 0 0,-1 0 0 0 0,1 0 0 0 0,-1 0 0 0 0,1 0-1 0 0,0 0 1 0 0,-1 0 0 0 0,1 0 0 0 0,0 0 0 0 0,0 0 0 0 0,-1 1-1 0 0,-2 20-11 0 0,0 1 0 0 0,1-1-1 0 0,1 0 1 0 0,1 1 0 0 0,1 0-1 0 0,1-1 1 0 0,1 0-1 0 0,1 0 1 0 0,11 36 0 0 0,4-25-2654 0 0,-4-20-2044 0 0,-14-13 3963 0 0,0 0 1 0 0,0 1-1 0 0,-1-1 0 0 0,1 0 1 0 0,0 1-1 0 0,0-1 0 0 0,0 0 1 0 0,0 0-1 0 0,0 0 0 0 0,0 0 1 0 0,0 0-1 0 0,0 0 0 0 0,0 0 1 0 0,0 0-1 0 0,0 0 0 0 0,1-1 1 0 0,7-3-6061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6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23333 0 0,'2'3'183'0'0,"-1"-1"-1"0"0,0 1 1 0 0,1-1 0 0 0,0 1-1 0 0,-1-1 1 0 0,1 0 0 0 0,0 0-1 0 0,0 0 1 0 0,0 0 0 0 0,0 0-1 0 0,1 0 1 0 0,-1-1 0 0 0,0 1 0 0 0,1-1-1 0 0,-1 1 1 0 0,1-1 0 0 0,5 2-1 0 0,57 14-218 0 0,-25-8 387 0 0,-39-9-333 0 0,0 1-1 0 0,0-1 0 0 0,0 0 0 0 0,0 1 0 0 0,0-1 0 0 0,0 0 1 0 0,0 1-1 0 0,0-1 0 0 0,0 1 0 0 0,0 0 0 0 0,0-1 1 0 0,-1 1-1 0 0,1 0 0 0 0,0-1 0 0 0,0 1 0 0 0,-1 0 0 0 0,1 0 1 0 0,0 0-1 0 0,-1 0 0 0 0,1 0 0 0 0,-1-1 0 0 0,1 1 0 0 0,-1 0 1 0 0,1 0-1 0 0,-1 0 0 0 0,0 1 0 0 0,1-1 0 0 0,-1 1 0 0 0,0 1-5 0 0,-1-1-1 0 0,1 0 1 0 0,-1 0-1 0 0,0 0 1 0 0,1 0-1 0 0,-1 0 1 0 0,0-1-1 0 0,0 1 0 0 0,-1 0 1 0 0,1 0-1 0 0,0 0 1 0 0,0-1-1 0 0,-3 3 1 0 0,-5 5-7 0 0,0-1 1 0 0,-1-1-1 0 0,-19 14 1 0 0,15-14 2 0 0,3-2 5 0 0,0 2 0 0 0,0-1-1 0 0,-17 14 1 0 0,27-19-3 0 0,0-1-1 0 0,0 1 1 0 0,0 0-1 0 0,0-1 1 0 0,0 1 0 0 0,0 0-1 0 0,1 0 1 0 0,-1 0-1 0 0,0 0 1 0 0,0 0-1 0 0,1 0 1 0 0,-1 0 0 0 0,0 0-1 0 0,1 0 1 0 0,-1 0-1 0 0,1 0 1 0 0,0 1-1 0 0,-1-1 1 0 0,1 0 0 0 0,0 0-1 0 0,0 0 1 0 0,-1 1-1 0 0,1-1 1 0 0,0 0-1 0 0,0 0 1 0 0,0 1 0 0 0,1-1-1 0 0,-1 0 1 0 0,0 0-1 0 0,0 0 1 0 0,1 1-1 0 0,-1-1 1 0 0,1 0 0 0 0,-1 0-1 0 0,1 0 1 0 0,-1 0-1 0 0,1 0 1 0 0,0 0-1 0 0,-1 0 1 0 0,1 0 0 0 0,0 0-1 0 0,0 0 1 0 0,0 0-1 0 0,0 0 1 0 0,-1-1-1 0 0,3 2 1 0 0,1 1 22 0 0,1-1-1 0 0,0 0 1 0 0,-1 0-1 0 0,1 0 1 0 0,0-1-1 0 0,0 1 1 0 0,0-1-1 0 0,0 0 1 0 0,1 0-1 0 0,-1-1 1 0 0,0 0-1 0 0,6 0 1 0 0,63-7 91 0 0,-46 2-535 0 0,0-1-1 0 0,48-18 1 0 0,-120 44-16213 0 0,23-9 9941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5:00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8002 0 0,'7'-8'7428'0'0,"13"-7"-3504"0"0,-11 9-2395 0 0,-4 2-1033 0 0,5-5 188 0 0,0 2 0 0 0,0-1 1 0 0,21-11-1 0 0,-28 18-750 0 0,0-1 1 0 0,0 1 0 0 0,0 0-1 0 0,0 0 1 0 0,1 0 0 0 0,-1 1-1 0 0,0-1 1 0 0,1 1 0 0 0,-1-1-1 0 0,0 1 1 0 0,1 0 0 0 0,-1 1-1 0 0,0-1 1 0 0,1 0 0 0 0,-1 1-1 0 0,0 0 1 0 0,0 0 0 0 0,0 0-1 0 0,6 2 1 0 0,-9-3-100 0 0,1 0 1 0 0,-1 0 0 0 0,1 1-1 0 0,-1-1 1 0 0,1 0 0 0 0,-1 0-1 0 0,1 0 1 0 0,-1 0-1 0 0,1 1 1 0 0,-1-1 0 0 0,1 0-1 0 0,-1 1 1 0 0,0-1-1 0 0,1 0 1 0 0,-1 1 0 0 0,1-1-1 0 0,-1 0 1 0 0,0 1-1 0 0,1-1 1 0 0,-1 1 0 0 0,0-1-1 0 0,0 1 1 0 0,1-1 0 0 0,-1 1-1 0 0,0-1 1 0 0,0 1-1 0 0,0-1 1 0 0,1 1 0 0 0,-1-1-1 0 0,0 1 1 0 0,0-1-1 0 0,0 1 1 0 0,0-1 0 0 0,0 1-1 0 0,0-1 1 0 0,0 1-1 0 0,0-1 1 0 0,0 1 0 0 0,-1-1-1 0 0,1 1 1 0 0,0-1 0 0 0,0 1-1 0 0,-1 0 1 0 0,-16 13-7389 0 0,6-3 2515 0 0</inkml:trace>
  <inkml:trace contextRef="#ctx0" brushRef="#br0" timeOffset="1">42 167 7730 0 0,'-6'-3'3032'0'0,"3"-3"-727"0"0,3 1-337 0 0,3-2-279 0 0,10 1-321 0 0,-1 1-360 0 0,6 0-280 0 0,0-3-248 0 0,2 3-200 0 0,3 0-104 0 0,-1-1-128 0 0,-1 5-528 0 0,1 1-872 0 0,-5 0-1064 0 0,0 1-1017 0 0,-8-6 16 0 0,-1 0-2640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6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16251 0 0,'2'2'580'0'0,"-1"-1"-1"0"0,0 1 0 0 0,1-1 0 0 0,-1 0 0 0 0,1 0 0 0 0,-1 0 0 0 0,1 0 1 0 0,0 0-1 0 0,0 0 0 0 0,-1 0 0 0 0,1 0 0 0 0,0-1 0 0 0,2 1 0 0 0,29 0 2728 0 0,-18-5-3304 0 0,1 0 1 0 0,23-9-1 0 0,-9 2 764 0 0,-27 10-797 0 0,36-7 283 0 0,-37 7-316 0 0,0 1-1 0 0,-1 0 1 0 0,1-1 0 0 0,0 1-1 0 0,0 0 1 0 0,0 0-1 0 0,0 0 1 0 0,0 0 0 0 0,0 1-1 0 0,0-1 1 0 0,0 1-1 0 0,0-1 1 0 0,0 1 0 0 0,0-1-1 0 0,0 1 1 0 0,2 2 0 0 0,-4-3-184 0 0,1 1 0 0 0,-1-1 0 0 0,0 1 1 0 0,0-1-1 0 0,0 1 0 0 0,0-1 1 0 0,1 1-1 0 0,-1-1 0 0 0,0 1 1 0 0,0-1-1 0 0,0 1 0 0 0,0-1 0 0 0,0 1 1 0 0,0-1-1 0 0,0 1 0 0 0,-1-1 1 0 0,1 1-1 0 0,0-1 0 0 0,0 1 0 0 0,0-1 1 0 0,0 1-1 0 0,-1-1 0 0 0,1 1 1 0 0,0-1-1 0 0,0 1 0 0 0,-1-1 1 0 0,1 0-1 0 0,0 1 0 0 0,-1-1 0 0 0,1 1 1 0 0,-1-1-1 0 0,-13 14-7638 0 0,14-14 7792 0 0,-12 10-7070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7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16388 0 0,'1'1'456'0'0,"0"0"1"0"0,-1 0 0 0 0,1 1-1 0 0,0-1 1 0 0,0 0 0 0 0,0 0 0 0 0,0 0-1 0 0,0 0 1 0 0,0 0 0 0 0,0 0-1 0 0,0 0 1 0 0,1-1 0 0 0,-1 1 0 0 0,0 0-1 0 0,0-1 1 0 0,3 2 0 0 0,25 0 2452 0 0,-16-4-2936 0 0,0-1 1 0 0,24-9-1 0 0,-19 6 837 0 0,-15 5-762 0 0,36-7 372 0 0,-39 8-406 0 0,1 0 0 0 0,-1-1-1 0 0,1 1 1 0 0,-1 0 0 0 0,1 0 0 0 0,-1 0-1 0 0,1 0 1 0 0,-1 0 0 0 0,1 0 0 0 0,0 0-1 0 0,-1 0 1 0 0,1 0 0 0 0,-1 0-1 0 0,1 0 1 0 0,-1 0 0 0 0,1 0 0 0 0,-1 0-1 0 0,1 1 1 0 0,-1-1 0 0 0,1 0-1 0 0,-1 0 1 0 0,1 1 0 0 0,-1-1 0 0 0,1 0-1 0 0,-1 0 1 0 0,1 1 0 0 0,-1-1-1 0 0,0 1 1 0 0,1-1 0 0 0,-1 0 0 0 0,1 1-1 0 0,-1-1 1 0 0,0 1 0 0 0,0-1 0 0 0,1 1-1 0 0,-1-1 1 0 0,0 1 0 0 0,0-1-1 0 0,1 1 1 0 0,-1-1 0 0 0,0 1 0 0 0,0-1-1 0 0,0 1 1 0 0,0 0 0 0 0,0-1-1 0 0,0 1 1 0 0,0-1 0 0 0,0 1 0 0 0,0-1-1 0 0,0 1 1 0 0,0-1 0 0 0,0 1-1 0 0,-1-1 1 0 0,1 1 0 0 0,0 0 0 0 0,0-1-1 0 0,0 1 1 0 0,-1 0 0 0 0,-20 36-142 0 0,15-29 33 0 0,2-1 0 0 0,-1 1 1 0 0,1 0-1 0 0,0 0 1 0 0,1 1-1 0 0,-4 13 0 0 0,6-20 101 0 0,1 0-1 0 0,0 0 0 0 0,0 0 0 0 0,0 0 0 0 0,0 0 1 0 0,1 0-1 0 0,-1 0 0 0 0,1 0 0 0 0,-1 1 0 0 0,1-1 1 0 0,-1 0-1 0 0,1-1 0 0 0,0 1 0 0 0,0 0 0 0 0,0 0 1 0 0,0 0-1 0 0,1 0 0 0 0,-1-1 0 0 0,0 1 0 0 0,1-1 1 0 0,-1 1-1 0 0,1-1 0 0 0,-1 1 0 0 0,1-1 1 0 0,0 0-1 0 0,0 0 0 0 0,-1 0 0 0 0,1 0 0 0 0,0 0 1 0 0,0 0-1 0 0,0 0 0 0 0,0-1 0 0 0,2 1 0 0 0,3 1 11 0 0,0 0-1 0 0,0 0 0 0 0,0-1 0 0 0,0-1 0 0 0,0 1 0 0 0,1-1 0 0 0,-1 0 1 0 0,0-1-1 0 0,0 1 0 0 0,0-1 0 0 0,0-1 0 0 0,0 1 0 0 0,0-1 0 0 0,11-6 0 0 0,-13 6-712 0 0,0 0 0 0 0,0-1 0 0 0,-1 0 0 0 0,1 0 0 0 0,-1 0-1 0 0,0 0 1 0 0,5-5 0 0 0,-4 0-5674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7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79 15187 0 0,'-8'-5'2660'0'0,"-18"-14"3294"0"0,25 18-5905 0 0,1 1 0 0 0,0-1 0 0 0,-1 1 0 0 0,1-1-1 0 0,0 0 1 0 0,0 1 0 0 0,-1-1 0 0 0,1 1 0 0 0,0-1-1 0 0,0 0 1 0 0,0 1 0 0 0,0-1 0 0 0,0 0-1 0 0,0 1 1 0 0,0-1 0 0 0,0 1 0 0 0,0-1 0 0 0,0 0-1 0 0,0 1 1 0 0,0-1 0 0 0,0 0 0 0 0,0 1-1 0 0,1-1 1 0 0,-1 1 0 0 0,0-1 0 0 0,1 1 0 0 0,-1-1-1 0 0,0 0 1 0 0,1 1 0 0 0,-1-1 0 0 0,0 1 0 0 0,1-1-1 0 0,-1 1 1 0 0,1 0 0 0 0,-1-1 0 0 0,1 1-1 0 0,-1-1 1 0 0,1 1 0 0 0,-1 0 0 0 0,1-1 0 0 0,-1 1-1 0 0,1 0 1 0 0,0 0 0 0 0,-1 0 0 0 0,2-1 0 0 0,8-4-12 0 0,1 0 0 0 0,0 1 0 0 0,0 0 1 0 0,0 1-1 0 0,1 0 0 0 0,-1 1 1 0 0,1 0-1 0 0,15 0 0 0 0,-17 1-674 0 0,1 1-1 0 0,0 1 1 0 0,-1 0 0 0 0,1 0-1 0 0,14 5 1 0 0,-8 1-4461 0 0,-15 3-3346 0 0,-5-1 2894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74 12755 0 0,'-7'8'9665'0'0,"27"-11"-6910"0"0,31-10-2211 0 0,7-10-75 0 0,-45 17-418 0 0,0 0-1 0 0,1 1 0 0 0,0 0 1 0 0,0 1-1 0 0,1 1 0 0 0,26-3 0 0 0,-41 6-41 0 0,0 0-1 0 0,0 0 1 0 0,0 0-1 0 0,1 0 1 0 0,-1 0-1 0 0,0 0 1 0 0,0 0-1 0 0,0 0 1 0 0,1 0-1 0 0,-1 0 1 0 0,0 0-1 0 0,0 0 1 0 0,0 0 0 0 0,0 0-1 0 0,1 0 1 0 0,-1 0-1 0 0,0 1 1 0 0,0-1-1 0 0,0 0 1 0 0,0 0-1 0 0,1 0 1 0 0,-1 0-1 0 0,0 0 1 0 0,0 0-1 0 0,0 1 1 0 0,0-1-1 0 0,0 0 1 0 0,0 0-1 0 0,1 0 1 0 0,-1 0-1 0 0,0 1 1 0 0,0-1-1 0 0,0 0 1 0 0,0 0-1 0 0,0 0 1 0 0,0 0-1 0 0,0 1 1 0 0,0-1-1 0 0,0 0 1 0 0,0 0-1 0 0,0 0 1 0 0,0 1-1 0 0,0-1 1 0 0,0 0-1 0 0,0 0 1 0 0,0 0-1 0 0,0 1 1 0 0,-7 12 169 0 0,-12 11-41 0 0,-2-3-43 0 0,3-3-50 0 0,-25 33 1 0 0,40-46-36 0 0,-1 0 0 0 0,1 0 0 0 0,0 0 0 0 0,0 0 0 0 0,1 1 0 0 0,0-1 0 0 0,0 1 0 0 0,0-1 0 0 0,1 1 0 0 0,-1 0 0 0 0,1 0 1 0 0,0 9-1 0 0,1-11 4 0 0,1-1 1 0 0,-1 1 0 0 0,1-1 0 0 0,0 1 0 0 0,0-1-1 0 0,0 0 1 0 0,1 0 0 0 0,-1 1 0 0 0,1-1-1 0 0,0 0 1 0 0,0 0 0 0 0,0-1 0 0 0,0 1 0 0 0,0 0-1 0 0,1 0 1 0 0,-1-1 0 0 0,1 0 0 0 0,-1 1 0 0 0,4 1-1 0 0,-4-3 5 0 0,0 0-1 0 0,-1 0 0 0 0,1 0 0 0 0,0 0 0 0 0,0 0 0 0 0,0-1 0 0 0,0 1 0 0 0,-1 0 0 0 0,1-1 0 0 0,0 0 0 0 0,0 1 0 0 0,0-1 0 0 0,0 0 1 0 0,0 0-1 0 0,0 0 0 0 0,0 0 0 0 0,0 0 0 0 0,0-1 0 0 0,0 1 0 0 0,0-1 0 0 0,0 1 0 0 0,0-1 0 0 0,0 0 0 0 0,-1 1 0 0 0,1-1 0 0 0,0 0 0 0 0,0 0 1 0 0,-1 0-1 0 0,1-1 0 0 0,-1 1 0 0 0,1 0 0 0 0,-1-1 0 0 0,1 1 0 0 0,1-3 0 0 0,3-5 22 0 0,-1 0 1 0 0,1 0-1 0 0,-2-1 0 0 0,1 1 0 0 0,-1-1 1 0 0,-1 0-1 0 0,0 0 0 0 0,0-1 1 0 0,-1 1-1 0 0,1-12 0 0 0,-1 14-285 0 0,-2-1 0 0 0,1 0 0 0 0,-1 0 0 0 0,0 1 0 0 0,-1-1 0 0 0,0 0-1 0 0,0 1 1 0 0,-1-1 0 0 0,0 0 0 0 0,-1 1 0 0 0,0 0 0 0 0,-6-14 0 0 0,-11 0-3358 0 0,19 21 3186 0 0,0 1 1 0 0,0-1 0 0 0,0 1-1 0 0,0-1 1 0 0,0 0 0 0 0,0 1 0 0 0,0 0-1 0 0,0-1 1 0 0,0 1 0 0 0,0 0-1 0 0,0-1 1 0 0,0 1 0 0 0,0 0 0 0 0,-1 0-1 0 0,1 0 1 0 0,0 0 0 0 0,0 0-1 0 0,0 0 1 0 0,0 0 0 0 0,0 0 0 0 0,0 0-1 0 0,0 1 1 0 0,0-1 0 0 0,-2 1-1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8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15115 0 0,'8'3'7202'0'0,"-8"-3"-6997"0"0,0 1 1 0 0,3 13 2509 0 0,-6 14-1374 0 0,-4 10-348 0 0,2-12-554 0 0,-3 39 0 0 0,7-57-427 0 0,1 0-1 0 0,0-1 0 0 0,1 1 1 0 0,0 0-1 0 0,0-1 0 0 0,1 1 1 0 0,0-1-1 0 0,0 1 0 0 0,6 11 1 0 0,-7-18-14 0 0,0 1-1 0 0,0-1 1 0 0,0 0 0 0 0,0 0-1 0 0,0 0 1 0 0,0 0 0 0 0,1 0 0 0 0,-1 0-1 0 0,0 0 1 0 0,1 0 0 0 0,-1 0-1 0 0,1 0 1 0 0,-1-1 0 0 0,1 1 0 0 0,-1-1-1 0 0,1 1 1 0 0,-1-1 0 0 0,1 0-1 0 0,0 0 1 0 0,-1 1 0 0 0,1-1 0 0 0,0 0-1 0 0,-1 0 1 0 0,1-1 0 0 0,-1 1-1 0 0,1 0 1 0 0,0 0 0 0 0,-1-1 0 0 0,1 1-1 0 0,-1-1 1 0 0,1 1 0 0 0,1-2-1 0 0,11-4-643 0 0,-1 1 0 0 0,22-14 0 0 0,-21 10-1288 0 0,-11 8 1213 0 0,14-7-3653 0 0,-6 8-4647 0 0</inkml:trace>
  <inkml:trace contextRef="#ctx0" brushRef="#br0" timeOffset="1">34 335 12187 0 0,'-21'49'9737'0'0,"18"-39"-8725"0"0,0-1 0 0 0,1 0 0 0 0,1 0 0 0 0,-2 13 0 0 0,3-19-960 0 0,-1-1 1 0 0,1 1 0 0 0,0-1 0 0 0,0 1 0 0 0,0 0 0 0 0,0-1 0 0 0,1 1 0 0 0,-1-1 0 0 0,1 1 0 0 0,0-1 0 0 0,-1 1 0 0 0,1-1 0 0 0,0 0-1 0 0,0 1 1 0 0,0-1 0 0 0,1 0 0 0 0,-1 0 0 0 0,1 0 0 0 0,-1 0 0 0 0,1 0 0 0 0,0 0 0 0 0,-1 0 0 0 0,1 0 0 0 0,0-1 0 0 0,0 1-1 0 0,0-1 1 0 0,1 1 0 0 0,-1-1 0 0 0,0 0 0 0 0,0 0 0 0 0,1 0 0 0 0,-1 0 0 0 0,1 0 0 0 0,-1 0 0 0 0,1-1 0 0 0,-1 1 0 0 0,1-1 0 0 0,-1 0-1 0 0,1 0 1 0 0,-1 0 0 0 0,4 0 0 0 0,5-1-369 0 0,0 0 0 0 0,0 0 0 0 0,0-1 0 0 0,-1 0 0 0 0,1-1-1 0 0,-1-1 1 0 0,18-7 0 0 0,-16 6-2372 0 0,-2-1 1 0 0,1-1-1 0 0,17-12 0 0 0,-6-2-6405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42 22309 0 0,'0'-1'91'0'0,"0"1"1"0"0,-1 0-1 0 0,1 0 0 0 0,0-1 1 0 0,0 1-1 0 0,-1 0 1 0 0,1-1-1 0 0,0 1 0 0 0,0 0 1 0 0,0-1-1 0 0,0 1 1 0 0,-1 0-1 0 0,1-1 1 0 0,0 1-1 0 0,0 0 0 0 0,0-1 1 0 0,0 1-1 0 0,0-1 1 0 0,0 1-1 0 0,0 0 0 0 0,0-1 1 0 0,0 1-1 0 0,0 0 1 0 0,0-1-1 0 0,0 1 1 0 0,0-1-1 0 0,0 1 0 0 0,0 0 1 0 0,1-1-1 0 0,-1 1 1 0 0,0 0-1 0 0,0-1 0 0 0,0 1 1 0 0,1-1-1 0 0,13-9 1077 0 0,20-2-545 0 0,-28 10-565 0 0,0 1 1 0 0,1-1-1 0 0,-1 1 0 0 0,0 1 0 0 0,1-1 1 0 0,-1 1-1 0 0,1 0 0 0 0,-1 1 0 0 0,1-1 1 0 0,-1 1-1 0 0,0 1 0 0 0,1-1 1 0 0,-1 1-1 0 0,0 0 0 0 0,0 0 0 0 0,0 1 1 0 0,0 0-1 0 0,0 0 0 0 0,-1 0 0 0 0,0 1 1 0 0,1-1-1 0 0,-1 2 0 0 0,0-1 0 0 0,-1 0 1 0 0,1 1-1 0 0,-1 0 0 0 0,0 0 0 0 0,0 0 1 0 0,0 0-1 0 0,-1 1 0 0 0,0 0 0 0 0,0-1 1 0 0,0 1-1 0 0,-1 0 0 0 0,0 0 0 0 0,0 1 1 0 0,1 9-1 0 0,0-4-291 0 0,-1 0-1 0 0,0 0 1 0 0,-1 0-1 0 0,0 0 1 0 0,-1 0 0 0 0,0 0-1 0 0,-1 0 1 0 0,-3 16 0 0 0,0-20-2309 0 0,2-7 898 0 0,1-1 1315 0 0,1 0 1 0 0,-1 0-1 0 0,1 0 0 0 0,0 0 0 0 0,-1 0 1 0 0,1 0-1 0 0,-1 0 0 0 0,1 0 0 0 0,0 0 0 0 0,-1 0 1 0 0,1 0-1 0 0,-1 0 0 0 0,1 0 0 0 0,-1 0 0 0 0,1 0 1 0 0,0 0-1 0 0,-1-1 0 0 0,1 1 0 0 0,-1 0 1 0 0,-10-16-11859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8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10170 0 0,'1'-2'642'0'0,"0"0"0"0"0,0 0-1 0 0,1 0 1 0 0,-1 0 0 0 0,1 0 0 0 0,-1 1-1 0 0,1-1 1 0 0,0 1 0 0 0,-1-1 0 0 0,1 1-1 0 0,0-1 1 0 0,0 1 0 0 0,0 0 0 0 0,0 0-1 0 0,0 0 1 0 0,0 0 0 0 0,0 1 0 0 0,1-1-1 0 0,-1 0 1 0 0,2 1 0 0 0,-1 0-394 0 0,0 0 1 0 0,0 0 0 0 0,0 0-1 0 0,-1 1 1 0 0,1-1 0 0 0,0 1-1 0 0,0 0 1 0 0,-1 0 0 0 0,1 0-1 0 0,-1 0 1 0 0,1 0 0 0 0,-1 1-1 0 0,1-1 1 0 0,2 3 0 0 0,0 0-215 0 0,0 0-1 0 0,-1 0 1 0 0,1 0 0 0 0,-1 1 0 0 0,0 0-1 0 0,0 0 1 0 0,-1 0 0 0 0,0 0 0 0 0,1 1-1 0 0,-2-1 1 0 0,1 1 0 0 0,-1 0 0 0 0,0 0 0 0 0,2 6-1 0 0,-3-3 58 0 0,0 0 1 0 0,-1 1-1 0 0,0-1 0 0 0,0 0 0 0 0,-1 1 0 0 0,-1-1 0 0 0,1 0 0 0 0,-1 0 1 0 0,-6 17-1 0 0,-9 17-3312 0 0,10-26 488 0 0,19-43-10855 0 0,4-4 9383 0 0,6-5 7590 0 0,15-11 8824 0 0,-35 44-11629 0 0,0 0 0 0 0,0 0 1 0 0,1 0-1 0 0,-1 1 0 0 0,0-1 0 0 0,1 1 1 0 0,0-1-1 0 0,-1 1 0 0 0,1 0 0 0 0,5-2 1 0 0,26 1-1398 0 0,-21 2-1461 0 0,-12 0 1957 0 0,-1 0-1 0 0,0 0 1 0 0,1 0-1 0 0,-1 0 1 0 0,0 0-1 0 0,8-24-12614 0 0,-14-11 9588 0 0,5 31 2929 0 0,-11-45-1088 0 0,8 33 4269 0 0,0 0 4256 0 0,17 86 5636 0 0,-5 4-8386 0 0,-7-48-5111 0 0,1 1-1 0 0,2-1 1 0 0,0 0 0 0 0,2 0 0 0 0,17 46-1 0 0,-17-60-1428 0 0,1 1-1843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9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22093 0 0,'-4'12'509'0'0,"0"1"-1"0"0,1-1 1 0 0,1 1 0 0 0,0-1 0 0 0,1 1 0 0 0,0 0 0 0 0,1 0 0 0 0,1 0 0 0 0,0-1 0 0 0,0 1-1 0 0,1 0 1 0 0,4 12 0 0 0,-4-17-479 0 0,1 1-1 0 0,1-1 1 0 0,-1 0-1 0 0,1 0 0 0 0,0 0 1 0 0,1 0-1 0 0,0-1 1 0 0,0 0-1 0 0,1 0 1 0 0,0 0-1 0 0,0-1 1 0 0,0 0-1 0 0,1 0 0 0 0,0 0 1 0 0,0-1-1 0 0,1 0 1 0 0,-1 0-1 0 0,10 3 1 0 0,-15-7-27 0 0,1 1-1 0 0,0-1 1 0 0,0 0 0 0 0,-1-1 0 0 0,1 1 0 0 0,0 0 0 0 0,0-1 0 0 0,0 0 0 0 0,0 0 0 0 0,0 0 0 0 0,0 0 0 0 0,0 0 0 0 0,0 0 0 0 0,0-1 0 0 0,0 1 0 0 0,0-1 0 0 0,-1 0 0 0 0,6-2-1 0 0,-3 0 8 0 0,-1 0-1 0 0,0 0 0 0 0,1 0 0 0 0,-2 0 0 0 0,1 0 0 0 0,0-1 0 0 0,-1 0 0 0 0,1 0 0 0 0,-1 0 0 0 0,4-6 1 0 0,-2 2-39 0 0,0-1 1 0 0,-1-1-1 0 0,0 1 1 0 0,0 0 0 0 0,-1-1-1 0 0,0 0 1 0 0,0 0 0 0 0,-1 0-1 0 0,-1 0 1 0 0,1-16 0 0 0,-2 20-183 0 0,-1 0 0 0 0,1 0 1 0 0,-1 0-1 0 0,-1 1 1 0 0,1-1-1 0 0,-1 1 0 0 0,0-1 1 0 0,0 1-1 0 0,0 0 1 0 0,-1-1-1 0 0,0 1 1 0 0,0 0-1 0 0,0 1 0 0 0,-1-1 1 0 0,0 1-1 0 0,-5-7 1 0 0,6 9-15 0 0,1 1 0 0 0,-1-1 1 0 0,0 0-1 0 0,1 1 0 0 0,-1-1 1 0 0,0 1-1 0 0,0 0 1 0 0,0 0-1 0 0,0 0 0 0 0,0 0 1 0 0,0 1-1 0 0,-1-1 0 0 0,1 1 1 0 0,0 0-1 0 0,0 0 0 0 0,0 0 1 0 0,0 0-1 0 0,-1 0 1 0 0,1 1-1 0 0,0-1 0 0 0,0 1 1 0 0,0 0-1 0 0,0 0 0 0 0,0 0 1 0 0,0 1-1 0 0,0-1 0 0 0,0 0 1 0 0,1 1-1 0 0,-1 0 1 0 0,-4 3-1 0 0,1 1 59 0 0,0-1 0 0 0,0 1 0 0 0,1 0 0 0 0,0 0 0 0 0,0 1 0 0 0,0-1 1 0 0,1 1-1 0 0,0 0 0 0 0,-5 14 0 0 0,6-17 594 0 0,2 1 0 0 0,-1 0 0 0 0,0-1 0 0 0,1 1 0 0 0,0 0 0 0 0,0 0 0 0 0,0-1 0 0 0,1 1 0 0 0,0 0 0 0 0,-1 0 0 0 0,2 0 0 0 0,-1 0 0 0 0,1 0 0 0 0,-1 0 0 0 0,1-1 0 0 0,1 1 0 0 0,1 6 0 0 0,-2-10-342 0 0,0 0 0 0 0,0 0 0 0 0,0 1 0 0 0,0-1 0 0 0,0-1 0 0 0,0 1 1 0 0,0 0-1 0 0,0 0 0 0 0,0 0 0 0 0,0 0 0 0 0,1-1 0 0 0,-1 1 0 0 0,0-1 0 0 0,1 1 0 0 0,-1-1 0 0 0,0 1 0 0 0,1-1 0 0 0,-1 0 0 0 0,0 1 0 0 0,1-1 0 0 0,-1 0 0 0 0,1 0 0 0 0,-1 0 0 0 0,0 0 0 0 0,1-1 0 0 0,-1 1 0 0 0,1 0 0 0 0,-1 0 0 0 0,0-1 0 0 0,1 1 0 0 0,-1-1 0 0 0,0 1 0 0 0,0-1 1 0 0,1 0-1 0 0,0 0 0 0 0,8-4-89 0 0,0-1 1 0 0,0 0 0 0 0,11-8 0 0 0,-15 9 114 0 0,-3 3-193 0 0,18-13 104 0 0,33-18 0 0 0,-14 17-2156 0 0,5 8-5101 0 0,-43 8 6353 0 0,-1 0 386 0 0,-1 0 0 0 0,1 0 0 0 0,0 0 0 0 0,-1 0 0 0 0,1 0 0 0 0,0 0 0 0 0,0-1 0 0 0,-1 1 0 0 0,1 0 0 0 0,0 0 1 0 0,0-1-1 0 0,-1 1 0 0 0,1 0 0 0 0,0 0 0 0 0,-1-1 0 0 0,1 1 0 0 0,-1-1 0 0 0,1 1 0 0 0,0-1 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29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27 5137 0 0,'7'-26'22177'0'0,"-7"40"-21034"0"0,1 35-339 0 0,1 1-1 0 0,13 66 1 0 0,-9-87-2975 0 0,2 0 1 0 0,20 51-1 0 0,-27-77 1248 0 0,2 4-2365 0 0</inkml:trace>
  <inkml:trace contextRef="#ctx0" brushRef="#br0" timeOffset="1">4 374 13915 0 0,'-1'8'1576'0'0,"0"0"1"0"0,0 0 0 0 0,0 1-1 0 0,1-1 1 0 0,1 11-1 0 0,0-13-1093 0 0,0 0 0 0 0,0 0 0 0 0,1 1 0 0 0,0-1 0 0 0,0 0 1 0 0,0-1-1 0 0,4 8 0 0 0,-4-10-458 0 0,0 0 1 0 0,0 0 0 0 0,0 0 0 0 0,1 0 0 0 0,-1 0 0 0 0,1 0-1 0 0,-1-1 1 0 0,1 1 0 0 0,0-1 0 0 0,0 0 0 0 0,0 0-1 0 0,1 0 1 0 0,-1 0 0 0 0,0 0 0 0 0,1-1 0 0 0,-1 0 0 0 0,1 1-1 0 0,0-1 1 0 0,-1 0 0 0 0,1-1 0 0 0,0 1 0 0 0,-1-1-1 0 0,1 0 1 0 0,0 0 0 0 0,0 0 0 0 0,-1 0 0 0 0,1 0 0 0 0,6-2-1 0 0,1-1-678 0 0,-1 0 0 0 0,1 0 1 0 0,-1-1-1 0 0,0 0 0 0 0,11-6 0 0 0,23-19-8134 0 0,-20 11-55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67 173 23445 0 0,'-5'0'611'0'0,"0"0"0"0"0,-1 1-1 0 0,1 0 1 0 0,0 0 0 0 0,0 0 0 0 0,0 0-1 0 0,1 1 1 0 0,-6 2 0 0 0,9-3-521 0 0,-1-1 0 0 0,1 1 0 0 0,0 0 1 0 0,0 0-1 0 0,0 1 0 0 0,0-1 0 0 0,0 0 0 0 0,0 0 0 0 0,0 0 1 0 0,1 1-1 0 0,-1-1 0 0 0,0 0 0 0 0,1 1 0 0 0,-1-1 0 0 0,0 0 0 0 0,1 1 1 0 0,0-1-1 0 0,-1 1 0 0 0,1-1 0 0 0,0 1 0 0 0,0-1 0 0 0,0 1 0 0 0,0-1 1 0 0,0 1-1 0 0,0-1 0 0 0,0 1 0 0 0,1-1 0 0 0,-1 1 0 0 0,0-1 1 0 0,1 1-1 0 0,1 2 0 0 0,2 8 50 0 0,1 1 0 0 0,0 0-1 0 0,1-1 1 0 0,1 0 0 0 0,0-1 0 0 0,9 12 0 0 0,-13-19-142 0 0,0 1 0 0 0,0-2 0 0 0,1 1 0 0 0,-1 0 0 0 0,1 0 0 0 0,0-1 0 0 0,0 0 0 0 0,0 0 0 0 0,0 0 0 0 0,0 0 0 0 0,1-1 0 0 0,-1 0 1 0 0,1 0-1 0 0,0 0 0 0 0,-1 0 0 0 0,1-1 0 0 0,0 1 0 0 0,0-1 0 0 0,6 0 0 0 0,-9-1-3 0 0,0 0-1 0 0,0 0 1 0 0,0-1-1 0 0,0 1 1 0 0,0 0-1 0 0,0-1 1 0 0,-1 0 0 0 0,1 1-1 0 0,0-1 1 0 0,0 0-1 0 0,-1 0 1 0 0,1 0 0 0 0,0 0-1 0 0,-1 0 1 0 0,1 0-1 0 0,-1 0 1 0 0,1-1-1 0 0,-1 1 1 0 0,0 0 0 0 0,2-3-1 0 0,-1 1-46 0 0,-1 0 1 0 0,1-1-1 0 0,-1 1 0 0 0,0 0 0 0 0,1 0 0 0 0,-2-1 0 0 0,1 1 1 0 0,0-1-1 0 0,-1 1 0 0 0,1-7 0 0 0,-1 2-127 0 0,-1 0 0 0 0,0-1 0 0 0,0 1-1 0 0,0-1 1 0 0,-1 1 0 0 0,0 0 0 0 0,-1 0 0 0 0,-6-13 0 0 0,4 11-11 0 0,0 2 1 0 0,-1-1 0 0 0,-1 1 0 0 0,-7-9 0 0 0,11 14 175 0 0,0 0 0 0 0,0 0 0 0 0,0 1 0 0 0,0-1-1 0 0,0 1 1 0 0,-1-1 0 0 0,1 1 0 0 0,-1 0 0 0 0,0 1 0 0 0,0-1 0 0 0,1 0 0 0 0,-1 1 0 0 0,-6-1 0 0 0,126-21 1351 0 0,-86 22-1307 0 0,-24 2-35 0 0,-1-1 1 0 0,1 0 0 0 0,0 0-1 0 0,0-1 1 0 0,-1 0 0 0 0,1 0-1 0 0,7-2 1 0 0,-12 3-38 0 0,-1-1 0 0 0,1 1 1 0 0,-1-1-1 0 0,1 1 0 0 0,0-1 0 0 0,-1 0 1 0 0,0 1-1 0 0,1-1 0 0 0,-1 0 0 0 0,1 1 0 0 0,-1-1 1 0 0,0 0-1 0 0,0 1 0 0 0,1-1 0 0 0,-1 0 1 0 0,0 0-1 0 0,0 1 0 0 0,0-1 0 0 0,0 0 1 0 0,0 0-1 0 0,0 0 0 0 0,0 1 0 0 0,0-1 1 0 0,0 0-1 0 0,0 0 0 0 0,-5-25-1494 0 0,2 14 805 0 0,0-42-479 0 0,3 47 2052 0 0,1 35 386 0 0,-2 27-910 0 0,3 1 0 0 0,3-1 0 0 0,2 0 0 0 0,14 56 0 0 0,-13-92-144 0 0,2-6-4478 0 0,-10-12 4087 0 0,1-1-1 0 0,-1 0 0 0 0,0 0 1 0 0,0 0-1 0 0,1 1 1 0 0,-1-1-1 0 0,0 0 1 0 0,1 0-1 0 0,-1 0 0 0 0,0 0 1 0 0,1 0-1 0 0,-1 0 1 0 0,0 0-1 0 0,1 0 1 0 0,-1 0-1 0 0,0 0 1 0 0,1 0-1 0 0,-1 0 0 0 0,0 0 1 0 0,1 0-1 0 0,-1 0 1 0 0,0 0-1 0 0,1 0 1 0 0,-1 0-1 0 0,0 0 1 0 0,1-1-1 0 0,-1 1 0 0 0,0 0 1 0 0,0 0-1 0 0,1 0 1 0 0,-1 0-1 0 0,1-1 1 0 0,8-20-8237 0 0,-6 4 2173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5:00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11979 0 0,'4'7'4304'0'0,"-1"4"-1095"0"0,3 5-760 0 0,3 5-769 0 0,-8 1-600 0 0,3 6-376 0 0,-2 8-183 0 0,5 4-145 0 0,0 3-144 0 0,0 1-104 0 0,4 1-88 0 0,0-4-152 0 0,3 1-352 0 0,0-8-577 0 0,-1-4-1063 0 0,1-5-1345 0 0,-1-7-1320 0 0,-4 12-3929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18316 0 0,'2'4'8499'0'0,"2"20"-6491"0"0,-2 18-1049 0 0,11 136 1051 0 0,-7-129-3511 0 0,18 76 0 0 0,-17-104-1807 0 0,-1-7-2686 0 0,1 0-4524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1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42 12971 0 0,'0'-1'342'0'0,"-1"0"1"0"0,0 0 0 0 0,1 0-1 0 0,-1 0 1 0 0,0 0 0 0 0,1 0-1 0 0,0 0 1 0 0,-1-1 0 0 0,1 1-1 0 0,0 0 1 0 0,-1 0 0 0 0,1-1-1 0 0,0 1 1 0 0,0 0 0 0 0,0-1 0 0 0,0 1-1 0 0,0 0 1 0 0,0 0 0 0 0,1-1-1 0 0,-1 1 1 0 0,0 0 0 0 0,1 0-1 0 0,-1 0 1 0 0,1-1 0 0 0,-1 1-1 0 0,2-2 1 0 0,0 2-108 0 0,0 0 0 0 0,1 0 0 0 0,-1 0 0 0 0,0 0 0 0 0,1 0 0 0 0,-1 1 0 0 0,0-1 0 0 0,1 1 0 0 0,-1 0 0 0 0,1-1 0 0 0,-1 1 0 0 0,1 0 0 0 0,4 1 0 0 0,7 0 77 0 0,1 1-1 0 0,0 0 0 0 0,-1 1 0 0 0,1 0 0 0 0,-1 2 1 0 0,22 8-1 0 0,-29-10-242 0 0,1 1 0 0 0,-1 0 1 0 0,0 0-1 0 0,0 0 0 0 0,0 1 0 0 0,0 0 0 0 0,-1 0 1 0 0,0 1-1 0 0,0-1 0 0 0,0 1 0 0 0,-1 1 0 0 0,0-1 1 0 0,6 11-1 0 0,-9-12-55 0 0,-1 1 0 0 0,1 0 0 0 0,-1 0 0 0 0,0 0 0 0 0,0 0-1 0 0,-1-1 1 0 0,1 1 0 0 0,-1 0 0 0 0,-1 0 0 0 0,1 0 0 0 0,-1 0 0 0 0,0 0 0 0 0,-1 0 0 0 0,1 0 0 0 0,-1 0 0 0 0,0-1 0 0 0,0 1 0 0 0,-1-1 0 0 0,0 0 0 0 0,0 0 0 0 0,0 1 0 0 0,-1-2 0 0 0,-5 8 0 0 0,5-7-68 0 0,0 0 1 0 0,0 0-1 0 0,0-1 0 0 0,-1 0 1 0 0,1 0-1 0 0,-1 0 1 0 0,0 0-1 0 0,0 0 1 0 0,0-1-1 0 0,-1 0 1 0 0,1 0-1 0 0,-1-1 1 0 0,0 0-1 0 0,1 1 1 0 0,-1-2-1 0 0,0 1 1 0 0,0-1-1 0 0,0 0 1 0 0,-1 0-1 0 0,1-1 1 0 0,0 0-1 0 0,-10 0 1 0 0,15 0 44 0 0,0 0 1 0 0,0-1-1 0 0,1 1 1 0 0,-1 0 0 0 0,0 0-1 0 0,0 0 1 0 0,1-1 0 0 0,-1 1-1 0 0,0 0 1 0 0,1-1 0 0 0,-1 1-1 0 0,0 0 1 0 0,1-1-1 0 0,-1 1 1 0 0,1-1 0 0 0,-1 1-1 0 0,0-1 1 0 0,1 1 0 0 0,-1-1-1 0 0,0 0 1 0 0,6-9-36 0 0,-2 8 58 0 0,0 0 0 0 0,0 0-1 0 0,-1 0 1 0 0,1 1 0 0 0,0 0 0 0 0,0-1-1 0 0,5 0 1 0 0,26-3-129 0 0,-1 1-1 0 0,0 2 1 0 0,1 2-1 0 0,0 1 1 0 0,-1 1-1 0 0,0 2 1 0 0,39 10-1 0 0,-67-13-215 0 0,12 1-2984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1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17244 0 0,'11'7'1760'0'0,"1"1"-880"0"0,6 0-24 0 0,1-2 33 0 0,0 0-241 0 0,1-3-248 0 0,-1 0-224 0 0,0-2-136 0 0,-3 0-176 0 0,0-2-472 0 0,-2-2-833 0 0,-3-1-1119 0 0,-3-3-1185 0 0,-4-1 40 0 0,-2 0 977 0 0,-2-2-2313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6409 0 0,'-5'3'15196'0'0,"1"15"-10575"0"0,3 23-4861 0 0,0-37 1212 0 0,1 55-273 0 0,-3 64-198 0 0,1-104-1921 0 0,-1 1 0 0 0,-5 18 0 0 0,8-36 869 0 0,-1-1 0 0 0,0 1-1 0 0,1-1 1 0 0,-1 1-1 0 0,0-1 1 0 0,0 0-1 0 0,0 1 1 0 0,0-1-1 0 0,0 0 1 0 0,0 0 0 0 0,0 1-1 0 0,-1-1 1 0 0,1 0-1 0 0,0 0 1 0 0,0-1-1 0 0,-1 1 1 0 0,1 0-1 0 0,-1 0 1 0 0,1-1-1 0 0,-1 1 1 0 0,1 0 0 0 0,-1-1-1 0 0,1 0 1 0 0,-1 1-1 0 0,0-1 1 0 0,1 0-1 0 0,-1 0 1 0 0,1 0-1 0 0,-3 0 1 0 0,-20 6-545 0 0,23-5 1515 0 0,-1-1 1 0 0,1 1 0 0 0,0 0-1 0 0,0 0 1 0 0,-1 0 0 0 0,1 0-1 0 0,0 0 1 0 0,0 0-1 0 0,0 0 1 0 0,0 0 0 0 0,0 0-1 0 0,1 1 1 0 0,-1-1-1 0 0,0 0 1 0 0,0 1 0 0 0,0 1-1 0 0,0 1 537 0 0,-1 1 1 0 0,1-1-1 0 0,0 0 0 0 0,0 1 0 0 0,1-1 1 0 0,-1 1-1 0 0,1 0 0 0 0,1 8 0 0 0,0-8-459 0 0,0 0 0 0 0,0 0-1 0 0,0 0 1 0 0,1 0 0 0 0,-1 0 0 0 0,1-1 0 0 0,4 8-1 0 0,-3-8-450 0 0,-1 0-1 0 0,1 0 1 0 0,0 0-1 0 0,0 0 1 0 0,0 0 0 0 0,1-1-1 0 0,0 1 1 0 0,-1-1-1 0 0,1 0 1 0 0,0 0-1 0 0,1 0 1 0 0,-1-1-1 0 0,0 1 1 0 0,1-1-1 0 0,-1 0 1 0 0,1 0-1 0 0,0-1 1 0 0,0 1-1 0 0,-1-1 1 0 0,1 0-1 0 0,0-1 1 0 0,0 1 0 0 0,0-1-1 0 0,0 0 1 0 0,0 0-1 0 0,0 0 1 0 0,7-2-1 0 0,1-2-542 0 0,0 0 0 0 0,-1 0 1 0 0,1-2-1 0 0,-1 1 0 0 0,12-9 0 0 0,-13 8-2150 0 0,-1-2 0 0 0,0 1 0 0 0,10-10 0 0 0,0-4-5550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26758 0 0,'-17'32'1271'0'0,"2"1"0"0"0,-20 64 0 0 0,-1 3-2048 0 0,33-94 474 0 0,-11 25-1352 0 0,14-30 1395 0 0,-1 1 0 0 0,0-1 1 0 0,0 0-1 0 0,0 1 0 0 0,0-1 0 0 0,0 0 0 0 0,0 1 0 0 0,0-1 0 0 0,-1 0 1 0 0,1 0-1 0 0,0 0 0 0 0,-1 0 0 0 0,1 0 0 0 0,-1 0 0 0 0,-1 0 0 0 0,2 0 220 0 0,1-1-1 0 0,0 0 0 0 0,0 0 0 0 0,0 0 1 0 0,-1 0-1 0 0,1 0 0 0 0,0 0 0 0 0,0 0 1 0 0,0 0-1 0 0,-1 0 0 0 0,1 0 0 0 0,0 0 1 0 0,0 0-1 0 0,-1 0 0 0 0,1 0 0 0 0,0-1 1 0 0,0 1-1 0 0,0 0 0 0 0,0 0 0 0 0,-1 0 0 0 0,1 0 1 0 0,0 0-1 0 0,0 0 0 0 0,0 0 0 0 0,0 0 1 0 0,-1-1-1 0 0,1 1 0 0 0,0 0 0 0 0,0 0 1 0 0,0 0-1 0 0,0 0 0 0 0,0-1 0 0 0,0 1 1 0 0,-1 0-1 0 0,1 0 0 0 0,0 0 0 0 0,0-1 1 0 0,0 1-1 0 0,0 0 0 0 0,0 0 0 0 0,0 0 1 0 0,0-1-1 0 0,2-12-469 0 0,7-11 539 0 0,-4 18 74 0 0,0-1 0 0 0,0 1 0 0 0,1 0 0 0 0,0 0 0 0 0,0 1 0 0 0,1 0 0 0 0,0 0 0 0 0,0 0 1 0 0,0 1-1 0 0,11-5 0 0 0,-7 4-173 0 0,-1 0 1 0 0,1 1-1 0 0,0 1 1 0 0,1 0 0 0 0,-1 0-1 0 0,23-2 1 0 0,-17 7 216 0 0,-16-2-531 0 0,-1 0 0 0 0,1 0 0 0 0,-1 0 0 0 0,1 0 0 0 0,0 0 0 0 0,-1 0 0 0 0,1 1 0 0 0,-1-1 0 0 0,1 0 0 0 0,-1 1 0 0 0,1-1 0 0 0,0 0 0 0 0,-1 1 0 0 0,1-1 0 0 0,-1 0 0 0 0,0 1 0 0 0,1-1 0 0 0,-1 1-1 0 0,1-1 1 0 0,-1 1 0 0 0,1 0 0 0 0,-1-1 20 0 0,0 1-1 0 0,0 0 1 0 0,0-1-1 0 0,0 1 1 0 0,0-1-1 0 0,0 1 1 0 0,0-1-1 0 0,0 1 1 0 0,0 0-1 0 0,-1-1 1 0 0,1 1-1 0 0,0-1 1 0 0,0 1-1 0 0,0-1 1 0 0,-1 1-1 0 0,1-1 1 0 0,0 1-1 0 0,-1-1 1 0 0,1 1-1 0 0,0-1 1 0 0,-2 1-365 0 0,-10 9 992 0 0,9-7 1256 0 0,0-1 0 0 0,0 1 1 0 0,0-1-1 0 0,1 1 1 0 0,-1 0-1 0 0,1 0 1 0 0,-1 0-1 0 0,1 0 0 0 0,-2 5 1 0 0,-13 33 3964 0 0,15-35-5527 0 0,0 0 0 0 0,0 0 0 0 0,0-1 0 0 0,0 1 0 0 0,-1-1-1 0 0,0 0 1 0 0,0 0 0 0 0,0 0 0 0 0,-1 0 0 0 0,0-1 0 0 0,0 1 0 0 0,0-1 0 0 0,-7 6 0 0 0,11-10 31 0 0,0 0 1 0 0,0 0 0 0 0,1-1 0 0 0,-1 1-1 0 0,0 0 1 0 0,0 0 0 0 0,0 0 0 0 0,0 0-1 0 0,0-1 1 0 0,0 1 0 0 0,0 0 0 0 0,0 0-1 0 0,0 0 1 0 0,0 0 0 0 0,0-1 0 0 0,0 1 0 0 0,0 0-1 0 0,0 0 1 0 0,0 0 0 0 0,0 0 0 0 0,0-1-1 0 0,0 1 1 0 0,0 0 0 0 0,0 0 0 0 0,0 0-1 0 0,0 0 1 0 0,0 0 0 0 0,0-1 0 0 0,-1 1-1 0 0,1 0 1 0 0,0 0 0 0 0,0 0 0 0 0,0 0 0 0 0,0 0-1 0 0,0-1 1 0 0,0 1 0 0 0,0 0 0 0 0,-1 0-1 0 0,1 0 1 0 0,0 0 0 0 0,0 0 0 0 0,0 0-1 0 0,0 0 1 0 0,-1 0 0 0 0,1 0 0 0 0,0 0 0 0 0,0 0-1 0 0,0 0 1 0 0,0 0 0 0 0,0 0 0 0 0,-1 0-1 0 0,1 0 1 0 0,0 0 0 0 0,0 0 0 0 0,0 0-1 0 0,0 0 1 0 0,-1 0 0 0 0,1 0 0 0 0,0 0-1 0 0,0 0 1 0 0,0 0 0 0 0,-1 0 0 0 0,9-14 13 0 0,-1 10 51 0 0,0 0-1 0 0,0 1 1 0 0,0 0-1 0 0,0 0 1 0 0,0 1 0 0 0,1 0-1 0 0,-1 0 1 0 0,1 1-1 0 0,8-1 1 0 0,70-1-388 0 0,-79 3-261 0 0,24 3-2418 0 0,-14 4-6047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2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40 394 13843 0 0,'-18'44'8239'0'0,"16"-38"-7578"0"0,1-1-1 0 0,0 1 1 0 0,0 0 0 0 0,0 0-1 0 0,1 8 1 0 0,0-10-556 0 0,1 0 0 0 0,-1 0 1 0 0,1 0-1 0 0,0 0 0 0 0,0 0 0 0 0,1 0 0 0 0,-1 0 1 0 0,1-1-1 0 0,-1 1 0 0 0,1-1 0 0 0,0 1 1 0 0,1-1-1 0 0,-1 0 0 0 0,0 0 0 0 0,1 0 0 0 0,0 0 1 0 0,0 0-1 0 0,0 0 0 0 0,0-1 0 0 0,0 1 1 0 0,4 1-1 0 0,-4-2-91 0 0,-1-1 0 0 0,1 0 0 0 0,0 1 0 0 0,0-1 0 0 0,0 0 0 0 0,0 0 0 0 0,0 0 0 0 0,0-1 0 0 0,0 1 0 0 0,0-1-1 0 0,0 0 1 0 0,0 0 0 0 0,1 0 0 0 0,-1 0 0 0 0,0 0 0 0 0,0-1 0 0 0,0 1 0 0 0,5-3 0 0 0,-3 2-2 0 0,1-2 0 0 0,-1 1 0 0 0,0-1-1 0 0,0 0 1 0 0,0 0 0 0 0,0 0-1 0 0,-1-1 1 0 0,1 1 0 0 0,-1-1 0 0 0,4-5-1 0 0,-4 4-1 0 0,0 1-1 0 0,0-2 0 0 0,0 1 1 0 0,-1 0-1 0 0,0-1 1 0 0,0 1-1 0 0,-1-1 0 0 0,1 0 1 0 0,1-7-1 0 0,-3 9 0 0 0,-1 1 0 0 0,1 0-1 0 0,-1-1 1 0 0,1 1 0 0 0,-1 0 0 0 0,0-1 0 0 0,0 1-1 0 0,-1 0 1 0 0,1-1 0 0 0,-1 1 0 0 0,0 0 0 0 0,0-1-1 0 0,0 1 1 0 0,0 0 0 0 0,0 0 0 0 0,-1 0 0 0 0,-1-3 0 0 0,2 4-7 0 0,0 1 1 0 0,-1 0 0 0 0,1-1-1 0 0,-1 1 1 0 0,1 0 0 0 0,-1 0-1 0 0,1 0 1 0 0,-1 0 0 0 0,1 0-1 0 0,-1 0 1 0 0,0 1 0 0 0,0-1-1 0 0,1 0 1 0 0,-1 1 0 0 0,0-1-1 0 0,0 1 1 0 0,0 0 0 0 0,0 0 0 0 0,1 0-1 0 0,-1 0 1 0 0,0 0 0 0 0,0 0-1 0 0,0 0 1 0 0,0 0 0 0 0,0 1-1 0 0,1-1 1 0 0,-1 1 0 0 0,0-1-1 0 0,-2 2 1 0 0,-8 3-233 0 0,1 0 1 0 0,0 0-1 0 0,-14 10 0 0 0,14-9-196 0 0,-41 29-5056 0 0,51-34 5039 0 0,0 0 1 0 0,-1-1-1 0 0,1 1 0 0 0,0 0 1 0 0,0-1-1 0 0,0 0 1 0 0,0 1-1 0 0,-1-1 1 0 0,1 0-1 0 0,0 1 0 0 0,0-1 1 0 0,-1 0-1 0 0,1 0 1 0 0,0 0-1 0 0,-1 0 1 0 0,1 0-1 0 0,0 0 0 0 0,0-1 1 0 0,-2 1-1 0 0,-1-1-1250 0 0</inkml:trace>
  <inkml:trace contextRef="#ctx0" brushRef="#br0" timeOffset="1">215 51 24941 0 0,'-4'-4'264'0'0,"2"-1"-248"0"0,4-1 40 0 0,3-1 32 0 0,4 2 48 0 0,5-1 32 0 0,5 2-23 0 0,2-1-33 0 0,3 1-64 0 0,0 2-32 0 0,0-1-104 0 0,0 3-281 0 0,-2 3-471 0 0,-2-1-1152 0 0,-3 0-1401 0 0,-5-1-1184 0 0,-6 0 416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3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17548 0 0,'1'1'362'0'0,"1"0"0"0"0,0 0 1 0 0,0 0-1 0 0,1 0 0 0 0,-1 0 0 0 0,0-1 1 0 0,0 1-1 0 0,0-1 0 0 0,0 1 1 0 0,3-1-1 0 0,44-2 1299 0 0,-27 1-1149 0 0,32-2 6 0 0,-29 1-282 0 0,38 1 1 0 0,-62 1-213 0 0,0 0-1 0 0,-1 0 0 0 0,1 0 0 0 0,0 0 1 0 0,0 0-1 0 0,0 0 0 0 0,0 1 0 0 0,0-1 1 0 0,0 0-1 0 0,0 0 0 0 0,0 1 1 0 0,0-1-1 0 0,-1 1 0 0 0,1-1 0 0 0,0 1 1 0 0,0-1-1 0 0,0 1 0 0 0,-1-1 0 0 0,1 1 1 0 0,0 0-1 0 0,-1-1 0 0 0,2 2 1 0 0,-2-1-2 0 0,0-1 1 0 0,0 1 0 0 0,0 0 0 0 0,0 0 0 0 0,0 0 0 0 0,0-1 0 0 0,0 1 0 0 0,0 0-1 0 0,0 0 1 0 0,0 0 0 0 0,-1-1 0 0 0,1 1 0 0 0,0 0 0 0 0,-1 0 0 0 0,1-1 0 0 0,0 1-1 0 0,-1 0 1 0 0,1 0 0 0 0,-1-1 0 0 0,0 2 0 0 0,-5 5 122 0 0,0 0 1 0 0,0-1 0 0 0,-12 10-1 0 0,10-10-118 0 0,3-1 53 0 0,0 1 0 0 0,1-1 0 0 0,-1 1 0 0 0,1 0 1 0 0,0 0-1 0 0,0 0 0 0 0,1 0 0 0 0,0 1 0 0 0,0-1 1 0 0,-3 13-1 0 0,5-16-49 0 0,0-1 1 0 0,1 1-1 0 0,-1 0 0 0 0,1 0 1 0 0,0 0-1 0 0,0 0 1 0 0,0 0-1 0 0,0 0 0 0 0,0 0 1 0 0,1 0-1 0 0,-1 0 0 0 0,1 0 1 0 0,0 0-1 0 0,0 0 1 0 0,0-1-1 0 0,0 1 0 0 0,0 0 1 0 0,1-1-1 0 0,-1 1 1 0 0,1-1-1 0 0,0 1 0 0 0,-1-1 1 0 0,1 0-1 0 0,0 1 0 0 0,1-1 1 0 0,-1 0-1 0 0,0-1 1 0 0,5 4-1 0 0,-6-4-25 0 0,0 0 1 0 0,1-1-1 0 0,-1 1 1 0 0,0 0-1 0 0,1-1 1 0 0,-1 1-1 0 0,0-1 1 0 0,1 1-1 0 0,-1-1 0 0 0,1 0 1 0 0,-1 1-1 0 0,1-1 1 0 0,-1 0-1 0 0,1 0 1 0 0,-1 0-1 0 0,1 0 1 0 0,-1 0-1 0 0,1-1 0 0 0,-1 1 1 0 0,1 0-1 0 0,-1-1 1 0 0,3 0-1 0 0,-1-1 11 0 0,-1 1 0 0 0,0-1-1 0 0,1 0 1 0 0,-1 0 0 0 0,0 0-1 0 0,0 0 1 0 0,0 0 0 0 0,0 0-1 0 0,0-1 1 0 0,-1 1 0 0 0,2-3 0 0 0,3-6 50 0 0,-1 0 1 0 0,-1 0 0 0 0,0 0 0 0 0,5-20 0 0 0,-7 18-167 0 0,0 0 0 0 0,0 0 0 0 0,-1 1 1 0 0,-1-1-1 0 0,0 0 0 0 0,-1 0 0 0 0,-3-17 0 0 0,3 25-387 0 0,-1-1 1 0 0,1 1-1 0 0,-1 0 0 0 0,0 0 1 0 0,0 0-1 0 0,-1 0 0 0 0,0 1 1 0 0,-5-9-1 0 0,5 10-223 0 0,1 0 0 0 0,-1 1-1 0 0,0-1 1 0 0,1 1 0 0 0,-1 0 0 0 0,0 0-1 0 0,0 0 1 0 0,0 0 0 0 0,-1 1 0 0 0,1-1-1 0 0,0 1 1 0 0,-1 0 0 0 0,1 0 0 0 0,-6-1-1 0 0,2 3-2674 0 0,6 9-1856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3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10786 0 0,'31'-10'9414'0'0,"-29"10"-8894"0"0,0 0-1 0 0,0 0 1 0 0,0 0 0 0 0,0 0-1 0 0,0 0 1 0 0,0 0 0 0 0,0 1-1 0 0,0-1 1 0 0,0 1 0 0 0,2 0-1 0 0,-1 1-346 0 0,0 0 1 0 0,-1 0-1 0 0,1 0 0 0 0,-1 0 0 0 0,1 0 0 0 0,-1 1 1 0 0,0-1-1 0 0,0 1 0 0 0,0 0 0 0 0,0-1 0 0 0,0 1 1 0 0,-1 0-1 0 0,1 0 0 0 0,-1 0 0 0 0,2 6 0 0 0,2 6-14 0 0,-1-1 0 0 0,-1 1 0 0 0,0 1 0 0 0,0 17 0 0 0,8 39-167 0 0,-11-72 0 0 0,1 1 0 0 0,-1-1 0 0 0,0 1 0 0 0,0 0-1 0 0,1-1 1 0 0,-1 1 0 0 0,0-1 0 0 0,1 1 0 0 0,-1-1 0 0 0,0 1-1 0 0,1-1 1 0 0,-1 1 0 0 0,1-1 0 0 0,-1 1 0 0 0,1-1-1 0 0,-1 0 1 0 0,1 1 0 0 0,-1-1 0 0 0,1 0 0 0 0,-1 1 0 0 0,1-1-1 0 0,-1 0 1 0 0,1 0 0 0 0,0 0 0 0 0,-1 1 0 0 0,1-1 0 0 0,-1 0-1 0 0,1 0 1 0 0,0 0 0 0 0,-1 0 0 0 0,1 0 0 0 0,0 0-1 0 0,-1 0 1 0 0,1 0 0 0 0,0 0 0 0 0,-1-1 0 0 0,1 1 0 0 0,-1 0-1 0 0,1 0 1 0 0,0-1 0 0 0,30-14-233 0 0,-18 8 191 0 0,-6 3-243 0 0,0 2 1 0 0,0-1 0 0 0,1 1-1 0 0,-1 0 1 0 0,1 0 0 0 0,-1 1-1 0 0,1 0 1 0 0,0 0 0 0 0,0 1-1 0 0,-1 0 1 0 0,1 0 0 0 0,0 1-1 0 0,0 0 1 0 0,7 2 0 0 0,-4 5-2851 0 0,-11-8 2832 0 0,0 1-1 0 0,0-1 1 0 0,0 1-1 0 0,0-1 1 0 0,0 1 0 0 0,0 0-1 0 0,0-1 1 0 0,0 1-1 0 0,0-1 1 0 0,0 1 0 0 0,0 0-1 0 0,0-1 1 0 0,0 1-1 0 0,0-1 1 0 0,0 1 0 0 0,0-1-1 0 0,-1 1 1 0 0,1-1-1 0 0,0 1 1 0 0,-1 0 0 0 0,1-1-1 0 0,0 0 1 0 0,-1 1-1 0 0,1-1 1 0 0,0 1 0 0 0,-1-1-1 0 0,1 1 1 0 0,-1 0-1 0 0,-8 7-6888 0 0</inkml:trace>
  <inkml:trace contextRef="#ctx0" brushRef="#br0" timeOffset="1">72 350 22085 0 0,'2'1'317'0'0,"-1"0"0"0"0,1 0 1 0 0,-1 0-1 0 0,1 0 0 0 0,0-1 1 0 0,0 1-1 0 0,0-1 1 0 0,-1 1-1 0 0,1-1 0 0 0,0 0 1 0 0,0 1-1 0 0,0-1 0 0 0,0 0 1 0 0,-1 0-1 0 0,4-1 0 0 0,34-4 145 0 0,-22 2 45 0 0,7 0-237 0 0,-17 2-216 0 0,-1-1 1 0 0,1 2 0 0 0,-1-1-1 0 0,1 1 1 0 0,0 0 0 0 0,0 0-1 0 0,-1 0 1 0 0,1 1 0 0 0,9 2 0 0 0,-16-2-43 0 0,1-1 1 0 0,-1 1 0 0 0,0-1 0 0 0,0 0 0 0 0,1 1 0 0 0,-1-1 0 0 0,0 1 0 0 0,0-1 0 0 0,0 1 0 0 0,1-1 0 0 0,-1 1 0 0 0,0-1 0 0 0,0 1 0 0 0,0-1-1 0 0,0 1 1 0 0,0-1 0 0 0,0 1 0 0 0,0-1 0 0 0,0 1 0 0 0,0-1 0 0 0,0 1 0 0 0,0-1 0 0 0,-1 1 0 0 0,1-1 0 0 0,0 1 0 0 0,0-1 0 0 0,0 1 0 0 0,-1-1-1 0 0,1 1 1 0 0,0-1 0 0 0,0 1 0 0 0,-1-1 0 0 0,0 1 0 0 0,-12 19 29 0 0,11-17-15 0 0,0 0-10 0 0,0 0 1 0 0,0 0 0 0 0,0 1-1 0 0,1-1 1 0 0,-1 0 0 0 0,1 1-1 0 0,0-1 1 0 0,0 1 0 0 0,0-1 0 0 0,1 1-1 0 0,-1-1 1 0 0,1 1 0 0 0,0-1-1 0 0,0 1 1 0 0,0 0 0 0 0,1 6-1 0 0,0-8 7 0 0,0 0 1 0 0,0 0-1 0 0,-1 0 0 0 0,1 0 0 0 0,1 0 0 0 0,-1 0 0 0 0,0 0 0 0 0,0-1 0 0 0,1 1 1 0 0,-1 0-1 0 0,1-1 0 0 0,-1 1 0 0 0,1-1 0 0 0,0 1 0 0 0,-1-1 0 0 0,1 0 0 0 0,0 0 0 0 0,0 0 1 0 0,0 0-1 0 0,0 0 0 0 0,0 0 0 0 0,0-1 0 0 0,0 1 0 0 0,0-1 0 0 0,1 1 0 0 0,-1-1 1 0 0,0 0-1 0 0,0 0 0 0 0,4 0 0 0 0,-1 0-21 0 0,0-1 1 0 0,0 1-1 0 0,1-1 1 0 0,-1-1-1 0 0,0 1 1 0 0,0-1-1 0 0,0 0 1 0 0,0 0-1 0 0,-1 0 1 0 0,7-5 0 0 0,18-13-2845 0 0,-7 0-6933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45 10698 0 0,'-7'2'2726'0'0,"-13"1"8255"0"0,27-10-10099 0 0,-4 4-780 0 0,1 1 1 0 0,-1 0-1 0 0,1 0 1 0 0,0 1-1 0 0,0-1 1 0 0,0 1-1 0 0,0 0 1 0 0,0 0-1 0 0,0 0 1 0 0,0 0-1 0 0,8 0 1 0 0,52 3 312 0 0,-45-1-312 0 0,0 1-50 0 0,-13-1-57 0 0,-1 0 1 0 0,0-1 0 0 0,1 1 0 0 0,-1-1-1 0 0,1 0 1 0 0,-1-1 0 0 0,0 1 0 0 0,1-1-1 0 0,-1 0 1 0 0,0 0 0 0 0,8-3-1 0 0,-13 3-19 0 0,1 1-1 0 0,-1 0 1 0 0,0-1-1 0 0,0 1 1 0 0,0 0-1 0 0,0-1 1 0 0,0 1-1 0 0,1 0 1 0 0,-1-1-1 0 0,0 1 1 0 0,0 0-1 0 0,0-1 1 0 0,0 1-1 0 0,0 0 1 0 0,0-1-1 0 0,0 1 1 0 0,0 0-1 0 0,0-1 1 0 0,-1 1-1 0 0,1 0 1 0 0,0-1-1 0 0,0 1 1 0 0,0 0-1 0 0,0-1 1 0 0,0 1-1 0 0,0 0 1 0 0,-1-1-1 0 0,1 1 1 0 0,0 0-1 0 0,0 0 1 0 0,-1-1-1 0 0,1 1 1 0 0,0 0-1 0 0,0 0 1 0 0,-1-1-1 0 0,1 1 1 0 0,0 0-1 0 0,-1 0 1 0 0,1 0-1 0 0,0-1 1 0 0,-1 1-1 0 0,1 0 1 0 0,0 0-1 0 0,-1 0 1 0 0,1 0-1 0 0,0 0 1 0 0,-1 0-1 0 0,1 0 1 0 0,0 0-1 0 0,-1 0 1 0 0,-19-8-810 0 0,8 7 673 0 0,1-1 0 0 0,-1 2 0 0 0,1 0 0 0 0,-1 0 0 0 0,1 1 0 0 0,-20 4 0 0 0,23-4 197 0 0,1 1 0 0 0,-1 0 0 0 0,1 0 0 0 0,0 1 0 0 0,0 0 0 0 0,0 0 0 0 0,0 1 0 0 0,1-1 0 0 0,-1 2 0 0 0,1-1 0 0 0,-7 7 0 0 0,11-8 15 0 0,-1 1-1 0 0,1-1 1 0 0,-1 1 0 0 0,1 0-1 0 0,1 0 1 0 0,-1 0 0 0 0,0 0-1 0 0,1 0 1 0 0,0 0 0 0 0,0 1-1 0 0,0-1 1 0 0,1 0-1 0 0,-1 1 1 0 0,1-1 0 0 0,0 0-1 0 0,0 1 1 0 0,1-1 0 0 0,-1 1-1 0 0,1-1 1 0 0,0 0-1 0 0,0 0 1 0 0,0 1 0 0 0,1-1-1 0 0,-1 0 1 0 0,1 0 0 0 0,0 0-1 0 0,4 5 1 0 0,-3-3-58 0 0,0-1 0 0 0,0 0 0 0 0,1 0 0 0 0,-1 0 0 0 0,1-1 0 0 0,0 1 0 0 0,1-1 0 0 0,-1 0 0 0 0,1 0 0 0 0,0 0 1 0 0,0-1-1 0 0,0 1 0 0 0,0-1 0 0 0,0-1 0 0 0,1 1 0 0 0,-1-1 0 0 0,1 0 0 0 0,0 0 0 0 0,9 2 0 0 0,-8-4-514 0 0,0 0 1 0 0,1-1-1 0 0,-1 0 0 0 0,0 0 0 0 0,0-1 0 0 0,8-2 0 0 0,-12 3 48 0 0,-1 1 0 0 0,1-1 0 0 0,-1 0 0 0 0,0 0 0 0 0,1 0 0 0 0,-1 0 0 0 0,0-1 0 0 0,0 1 0 0 0,0-1 0 0 0,0 1 0 0 0,0-1 0 0 0,0 0 0 0 0,0 0 0 0 0,0 0 0 0 0,-1 0 0 0 0,1 0 0 0 0,-1 0 0 0 0,1 0 0 0 0,-1 0 0 0 0,2-5 0 0 0,-1-22-3486 0 0,4 8-1144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5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10738 0 0,'18'1'6529'0'0,"11"3"-3355"0"0,11 1-2154 0 0,0-2-412 0 0,-20-1-434 0 0,0 0 0 0 0,-1-2 1 0 0,30-3-1 0 0,-56-2-320 0 0,-9-1 84 0 0,5 6 135 0 0,-1-1 1 0 0,0 2-1 0 0,0 0 0 0 0,0 1 0 0 0,0 0 1 0 0,1 0-1 0 0,-1 1 0 0 0,1 1 1 0 0,0 0-1 0 0,0 0 0 0 0,0 1 0 0 0,-15 10 1 0 0,21-12 19 0 0,0 0 0 0 0,0 1-1 0 0,1-1 1 0 0,0 1 0 0 0,0 0 0 0 0,0 1 0 0 0,0-1 0 0 0,0 1 0 0 0,1-1 0 0 0,0 1 0 0 0,0 0 0 0 0,-3 6 0 0 0,5-7-39 0 0,0 0 0 0 0,0 0-1 0 0,0 0 1 0 0,0 0 0 0 0,1 0 0 0 0,0 0-1 0 0,0 0 1 0 0,0 1 0 0 0,0-1 0 0 0,0 0-1 0 0,1 0 1 0 0,0 0 0 0 0,0 0 0 0 0,0 0-1 0 0,0 0 1 0 0,1 0 0 0 0,-1-1-1 0 0,5 7 1 0 0,-4-5-24 0 0,1-1-1 0 0,0 1 0 0 0,0-1 1 0 0,1 0-1 0 0,-1 0 1 0 0,1-1-1 0 0,0 1 1 0 0,0-1-1 0 0,0 1 0 0 0,0-1 1 0 0,1-1-1 0 0,-1 1 1 0 0,1 0-1 0 0,0-1 1 0 0,0 0-1 0 0,9 2 1 0 0,-7-2-132 0 0,1-1 0 0 0,0 1 0 0 0,0-2 0 0 0,-1 1 0 0 0,1-1 0 0 0,0 0 0 0 0,0-1 0 0 0,0 0 1 0 0,0 0-1 0 0,13-5 0 0 0,-14 4-385 0 0,1-1 0 0 0,-1 0 0 0 0,0 0 1 0 0,0-1-1 0 0,-1 1 0 0 0,1-2 0 0 0,-1 1 1 0 0,0-1-1 0 0,0 0 0 0 0,10-11 0 0 0,-12 12-191 0 0,-1 0 1 0 0,0 0-1 0 0,-1 0 0 0 0,1-1 0 0 0,-1 1 0 0 0,0-1 0 0 0,0 0 1 0 0,0 0-1 0 0,0 0 0 0 0,-1 1 0 0 0,0-1 0 0 0,0-1 0 0 0,-1 1 1 0 0,1 0-1 0 0,-1 0 0 0 0,0 0 0 0 0,-1-6 0 0 0,-5-7 1514 0 0,5 17-596 0 0,1 1 0 0 0,-1-1 0 0 0,1 1 0 0 0,-1-1 0 0 0,0 1 0 0 0,1 0 0 0 0,-1-1 0 0 0,1 1 0 0 0,-1 0 0 0 0,0-1 0 0 0,1 1 0 0 0,-1 0 0 0 0,0 0 0 0 0,1-1 0 0 0,-1 1 0 0 0,0 0 0 0 0,1 0 0 0 0,-1 0 0 0 0,0 0 0 0 0,0 0 0 0 0,1 0 0 0 0,-1 0 0 0 0,0 0 0 0 0,1 0 0 0 0,-1 1 1 0 0,-1-1-1 0 0,1 1 308 0 0,-1-1 1 0 0,1 1 0 0 0,-1 0 0 0 0,1 0-1 0 0,0 0 1 0 0,-1-1 0 0 0,1 1 0 0 0,0 1-1 0 0,0-1 1 0 0,0 0 0 0 0,0 0 0 0 0,-2 3-1 0 0,-4 12 1448 0 0,6-6-1547 0 0,-1 1-1 0 0,2 0 0 0 0,-1-1 0 0 0,1 1 1 0 0,1-1-1 0 0,0 1 0 0 0,1 0 0 0 0,3 12 1 0 0,-5-22-452 0 0,0-1 0 0 0,0 1 0 0 0,0-1 0 0 0,1 0 0 0 0,-1 1 0 0 0,0-1 0 0 0,0 1 0 0 0,1-1 0 0 0,-1 0 0 0 0,0 1 0 0 0,0-1 0 0 0,1 0 0 0 0,-1 1 0 0 0,0-1 0 0 0,1 0 0 0 0,-1 1 0 0 0,1-1 0 0 0,-1 0 0 0 0,0 0 0 0 0,1 1 0 0 0,-1-1 0 0 0,1 0 0 0 0,-1 0 0 0 0,1 0 0 0 0,-1 0 0 0 0,0 0 0 0 0,1 0 0 0 0,-1 0 0 0 0,1 0 0 0 0,-1 0 0 0 0,1 0 0 0 0,14-8-232 0 0,7-18-170 0 0,-19 21 418 0 0,1 1 1 0 0,-1 0-1 0 0,1 0 1 0 0,0 0 0 0 0,1 0-1 0 0,-1 1 1 0 0,0 0-1 0 0,1-1 1 0 0,0 2 0 0 0,0-1-1 0 0,0 1 1 0 0,0-1-1 0 0,0 1 1 0 0,0 1 0 0 0,1-1-1 0 0,-1 1 1 0 0,10-2-1 0 0,11-3-1270 0 0,-24 6 1075 0 0,-1-1 0 0 0,0 1 0 0 0,1-1 0 0 0,-1 1 0 0 0,0-1 0 0 0,0 1-1 0 0,1-1 1 0 0,-1 0 0 0 0,0 0 0 0 0,0 0 0 0 0,0 1 0 0 0,0-1 0 0 0,0 0 0 0 0,0 0 0 0 0,0 0-1 0 0,0-1 1 0 0,0 1 0 0 0,-1 0 0 0 0,1 0 0 0 0,0 0 0 0 0,-1-1 0 0 0,1 1 0 0 0,-1 0 0 0 0,1-1-1 0 0,-1 1 1 0 0,1-3 0 0 0,-1-2-248 0 0,0-1 0 0 0,0 1 0 0 0,0-1 0 0 0,-1 1 0 0 0,-1-7 0 0 0,1 9 740 0 0,0 0-1 0 0,0 0 0 0 0,0 0 1 0 0,1 0-1 0 0,0 0 0 0 0,0-1 1 0 0,0 1-1 0 0,0 0 0 0 0,1 0 1 0 0,0 0-1 0 0,1-4 0 0 0,-1 13 3779 0 0,1 21-2461 0 0,0 121-27 0 0,0-129-2245 0 0,1 1 0 0 0,0-1 0 0 0,1 0 0 0 0,1 0 0 0 0,14 32 0 0 0,-6-27-3539 0 0,1-12-4125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5:01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16452 0 0,'-7'22'6003'0'0,"-3"15"-1356"0"0,8-28-4443 0 0,0 1-1 0 0,1 0 1 0 0,0-1 0 0 0,1 13 0 0 0,16 152 346 0 0,-9-120-1674 0 0,-2 0 0 0 0,-3 1 0 0 0,-4 56 0 0 0,2-110 995 0 0,0 0 1 0 0,0 1-1 0 0,0-1 1 0 0,0 0 0 0 0,0 0-1 0 0,0 0 1 0 0,0 1 0 0 0,-1-1-1 0 0,1 0 1 0 0,0 0 0 0 0,-1 0-1 0 0,1 0 1 0 0,-1 0-1 0 0,0 1 1 0 0,1-1 0 0 0,-1 0-1 0 0,0 0 1 0 0,0 1 0 0 0,0-2 70 0 0,1-1 1 0 0,-1 1-1 0 0,0 0 1 0 0,1 0-1 0 0,-1 0 1 0 0,1-1-1 0 0,-1 1 1 0 0,1 0-1 0 0,-1 0 1 0 0,1-1-1 0 0,-1 1 1 0 0,1 0-1 0 0,-1-1 1 0 0,1 1-1 0 0,0-1 1 0 0,-1 1-1 0 0,1-1 1 0 0,0 1-1 0 0,-1-1 1 0 0,1 1-1 0 0,0-1 1 0 0,0 1-1 0 0,-1-1 1 0 0,1 1-1 0 0,0-1 1 0 0,-3-6 33 0 0,0 1 0 0 0,0-1 1 0 0,1 0-1 0 0,0 0 1 0 0,-1-7-1 0 0,3 10 125 0 0,-1 1 0 0 0,1-1 0 0 0,0 0 0 0 0,0 0 0 0 0,1 0 0 0 0,-1 0 0 0 0,1 0 0 0 0,0 0 0 0 0,0 1 0 0 0,0-1-1 0 0,0 0 1 0 0,0 1 0 0 0,1-1 0 0 0,0 1 0 0 0,0-1 0 0 0,0 1 0 0 0,5-6 0 0 0,-4 5 5 0 0,1 1 0 0 0,0 0 0 0 0,1 0 0 0 0,-1 0 0 0 0,0 0-1 0 0,1 0 1 0 0,0 1 0 0 0,-1 0 0 0 0,1 0 0 0 0,0 0 0 0 0,10-1 0 0 0,0 0 5 0 0,0 1 1 0 0,0 1 0 0 0,0 1-1 0 0,1 0 1 0 0,-1 1 0 0 0,0 0-1 0 0,0 1 1 0 0,18 5 0 0 0,-27-5-206 0 0,62 20 535 0 0,-63-20-790 0 0,0 0 0 0 0,0 1 0 0 0,0 0 0 0 0,-1 0 0 0 0,1 0-1 0 0,4 5 1 0 0</inkml:trace>
  <inkml:trace contextRef="#ctx0" brushRef="#br0" timeOffset="1">93 265 15139 0 0,'8'-5'2153'0'0,"1"1"-657"0"0,6-1-144 0 0,-1 1-367 0 0,4 4-497 0 0,-2 0-296 0 0,2 0-256 0 0,2 0-592 0 0,-4-3-809 0 0,-2-1-855 0 0,-1-5-545 0 0,-6 0-384 0 0,-4-5 665 0 0,-1 5-2721 0 0</inkml:trace>
  <inkml:trace contextRef="#ctx0" brushRef="#br0" timeOffset="2">236 156 9186 0 0,'-7'2'3617'0'0,"3"3"-105"0"0,0 2-599 0 0,3 4-608 0 0,-1 0-761 0 0,2 5-520 0 0,2 2-432 0 0,-1 5-272 0 0,3 1-224 0 0,3 2-80 0 0,0 1-336 0 0,1 2-512 0 0,1 0-808 0 0,-1-1-1073 0 0,-2-1-1128 0 0,-4-4-384 0 0,-2-1-2928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23741 0 0,'-5'5'517'0'0,"-1"0"1"0"0,1 1-1 0 0,0 0 0 0 0,1 0 1 0 0,-1 0-1 0 0,1 0 1 0 0,0 1-1 0 0,1 0 0 0 0,-1 0 1 0 0,1 0-1 0 0,-2 10 0 0 0,3-12-486 0 0,1 0 1 0 0,1 0-1 0 0,-1-1 0 0 0,1 1 0 0 0,0 0 0 0 0,0 0 0 0 0,0 0 0 0 0,0 0 0 0 0,1-1 1 0 0,0 1-1 0 0,0 0 0 0 0,1-1 0 0 0,-1 1 0 0 0,1 0 0 0 0,0-1 0 0 0,0 0 0 0 0,0 1 1 0 0,1-1-1 0 0,3 5 0 0 0,-2-5-26 0 0,-1 0 1 0 0,1-1-1 0 0,1 1 1 0 0,-1-1-1 0 0,0 0 1 0 0,1 0-1 0 0,-1 0 1 0 0,1-1-1 0 0,0 1 1 0 0,0-1-1 0 0,0-1 1 0 0,0 1-1 0 0,0-1 1 0 0,1 1-1 0 0,-1-1 1 0 0,0-1-1 0 0,1 1 1 0 0,-1-1-1 0 0,0 0 1 0 0,10-1-1 0 0,-3 0-164 0 0,-1-1-1 0 0,0 0 0 0 0,0-1 1 0 0,0 0-1 0 0,-1 0 0 0 0,1-1 1 0 0,-1 0-1 0 0,20-12 0 0 0,-25 11-2628 0 0,-26 0-8934 0 0,12 5 9042 0 0,-10-1-4619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6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17644 0 0,'1'3'400'0'0,"-1"-1"0"0"0,1 0 0 0 0,-1 0 0 0 0,1 1 0 0 0,0-1 1 0 0,-1 0-1 0 0,1 0 0 0 0,0 0 0 0 0,1 0 0 0 0,-1 0 0 0 0,0 0 0 0 0,0 0 0 0 0,1 0 1 0 0,-1-1-1 0 0,1 1 0 0 0,0 0 0 0 0,0-1 0 0 0,2 2 0 0 0,0 0-114 0 0,1-1-1 0 0,-1 1 1 0 0,1-1-1 0 0,0 0 1 0 0,0-1-1 0 0,0 1 1 0 0,9 1-1 0 0,3-1-251 0 0,0-1 0 0 0,0-1 0 0 0,0 0-1 0 0,17-3 1 0 0,-26 2-78 0 0,-3 1-60 0 0,0-1 1 0 0,1 1-1 0 0,-1-1 1 0 0,0 0-1 0 0,0-1 1 0 0,0 1-1 0 0,8-4 1 0 0,-21 4-2921 0 0,-14 4 2853 0 0,18-1 310 0 0,1 0 0 0 0,-1 0 0 0 0,1 0-1 0 0,0 1 1 0 0,0 0 0 0 0,0-1 0 0 0,0 1 0 0 0,0 0 0 0 0,1 1 0 0 0,-1-1 0 0 0,1 0 0 0 0,0 1 0 0 0,0-1 0 0 0,0 1 0 0 0,1-1 0 0 0,-1 1 0 0 0,1 0-1 0 0,0 0 1 0 0,0 0 0 0 0,0 0 0 0 0,0 0 0 0 0,1 0 0 0 0,0 0 0 0 0,0 0 0 0 0,0 4 0 0 0,0-4-76 0 0,0-1-1 0 0,0 0 1 0 0,1 1 0 0 0,-1-1-1 0 0,1 0 1 0 0,0 1-1 0 0,0-1 1 0 0,0 0 0 0 0,0 0-1 0 0,1 0 1 0 0,-1 0 0 0 0,1 0-1 0 0,0 0 1 0 0,0 0 0 0 0,0-1-1 0 0,0 1 1 0 0,0-1 0 0 0,1 1-1 0 0,-1-1 1 0 0,1 0 0 0 0,-1 0-1 0 0,1 0 1 0 0,0 0 0 0 0,0 0-1 0 0,0-1 1 0 0,0 1 0 0 0,0-1-1 0 0,0 0 1 0 0,0 0 0 0 0,5 1-1 0 0,3-1-88 0 0,-1-1-1 0 0,1 0 1 0 0,0 0 0 0 0,0-1-1 0 0,0 0 1 0 0,-1-1-1 0 0,1-1 1 0 0,16-5 0 0 0,17-9-4199 0 0,-44 17 4000 0 0,1-1 0 0 0,0 1 0 0 0,-1 0 1 0 0,1-1-1 0 0,-1 1 0 0 0,0 0 0 0 0,1-1 0 0 0,-1 1 1 0 0,1-1-1 0 0,-1 1 0 0 0,0-1 0 0 0,1 1 0 0 0,-1-1 0 0 0,0 1 1 0 0,1-1-1 0 0,-1 1 0 0 0,0-1 0 0 0,0 1 0 0 0,1-1 1 0 0,-1 1-1 0 0,0-1 0 0 0,0 0 0 0 0,0 1 0 0 0,0-1 0 0 0,0 1 1 0 0,0-1-1 0 0,0 1 0 0 0,0-1 0 0 0,0 0 0 0 0,0 1 1 0 0,0-1-1 0 0,0 1 0 0 0,-1-1 0 0 0,1 0 0 0 0,0 1 0 0 0,0-1 1 0 0,0 1-1 0 0,-1-2 0 0 0,-1-3-2120 0 0,4-6-6089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21 10146 0 0,'-4'-1'936'0'0,"0"1"0"0"0,1-1 0 0 0,-1 0 0 0 0,0 0 0 0 0,1 0 0 0 0,-1-1 0 0 0,1 1 0 0 0,0-1 0 0 0,-1 1 0 0 0,1-1 0 0 0,0 0 0 0 0,-3-3 0 0 0,31 7-353 0 0,-2 2-399 0 0,0 0 0 0 0,-1 2 1 0 0,1 1-1 0 0,-1 0 0 0 0,-1 2 0 0 0,27 14 1 0 0,-47-22-157 0 0,1 0 0 0 0,0 0 0 0 0,0 0 0 0 0,0 0 0 0 0,-1 1 0 0 0,1-1 0 0 0,0 1 0 0 0,-1-1 0 0 0,0 1 0 0 0,1 0 1 0 0,-1 0-1 0 0,0-1 0 0 0,0 1 0 0 0,0 0 0 0 0,0 0 0 0 0,0 0 0 0 0,0 0 0 0 0,-1 0 0 0 0,1 0 0 0 0,-1 1 0 0 0,1-1 1 0 0,-1 0-1 0 0,0 2 0 0 0,0 0-6 0 0,-1-1 0 0 0,1 1 0 0 0,-1-1 1 0 0,0 0-1 0 0,0 1 0 0 0,-1-1 0 0 0,1 0 0 0 0,-1 0 1 0 0,0 0-1 0 0,1 0 0 0 0,-1 0 0 0 0,-1 0 1 0 0,-2 2-1 0 0,-1 3-41 0 0,-2-1-1 0 0,1 0 1 0 0,-1-1 0 0 0,0 0 0 0 0,-1 0 0 0 0,1 0 0 0 0,-1-1-1 0 0,0-1 1 0 0,-12 5 0 0 0,-21-1-174 0 0,41-8 184 0 0,-1 1-1 0 0,0-1 0 0 0,0 0 1 0 0,0 0-1 0 0,1 0 0 0 0,-1 0 1 0 0,0 0-1 0 0,0-1 1 0 0,1 1-1 0 0,-1 0 0 0 0,0-1 1 0 0,0 1-1 0 0,1-1 1 0 0,-1 0-1 0 0,0 0 0 0 0,1 1 1 0 0,-1-1-1 0 0,1 0 0 0 0,-1 0 1 0 0,-1-2-1 0 0,3 2 19 0 0,0 0 0 0 0,0 0 0 0 0,0 0-1 0 0,0 1 1 0 0,0-1 0 0 0,0 0 0 0 0,0 0-1 0 0,0 0 1 0 0,0 1 0 0 0,1-1 0 0 0,-1 0-1 0 0,0 0 1 0 0,1 1 0 0 0,-1-1 0 0 0,0 0-1 0 0,1 0 1 0 0,-1 1 0 0 0,1-1 0 0 0,-1 1-1 0 0,1-1 1 0 0,0 0 0 0 0,-1 1 0 0 0,1-1-1 0 0,-1 1 1 0 0,1-1 0 0 0,0 1 0 0 0,0 0-1 0 0,-1-1 1 0 0,1 1 0 0 0,0 0 0 0 0,0-1 0 0 0,-1 1-1 0 0,1 0 1 0 0,1 0 0 0 0,29-12 258 0 0,-7 9-602 0 0,0 0 0 0 0,0 2 0 0 0,48 2 0 0 0,-39 1-3220 0 0,-32-2 3210 0 0,0 0-1 0 0,0 0 0 0 0,0 0 1 0 0,0 0-1 0 0,0 0 0 0 0,-1 0 1 0 0,1 0-1 0 0,0 0 0 0 0,0 0 1 0 0,0-1-1 0 0,0 1 0 0 0,-1 0 1 0 0,1 0-1 0 0,0-1 0 0 0,0 1 1 0 0,-1-1-1 0 0,1 1 0 0 0,0-1 1 0 0,0 1-1 0 0,-1-1 0 0 0,1 1 1 0 0,0-1-1 0 0,0 0 0 0 0,0 0-689 0 0,8-3-5721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39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19308 0 0,'-1'1'261'0'0,"0"-1"1"0"0,0 1-1 0 0,0-1 0 0 0,0 1 0 0 0,0-1 0 0 0,0 1 1 0 0,0 0-1 0 0,1 0 0 0 0,-1-1 0 0 0,0 1 0 0 0,0 0 1 0 0,0 0-1 0 0,1 0 0 0 0,-1 0 0 0 0,1 0 0 0 0,-1 0 1 0 0,0 0-1 0 0,1 0 0 0 0,0 0 0 0 0,-1 0 0 0 0,1 0 1 0 0,0 0-1 0 0,-1 2 0 0 0,-3 31 867 0 0,3-29-749 0 0,-4 210 1480 0 0,9-71-5470 0 0,-4-125 2511 0 0,-1 5-3936 0 0,0-23 4601 0 0,1 0 0 0 0,0 0 0 0 0,-1 0 0 0 0,1 0 1 0 0,-1 0-1 0 0,1 0 0 0 0,-1 0 0 0 0,1 0 0 0 0,-1-1 0 0 0,1 1 0 0 0,-1 0 0 0 0,0 0 0 0 0,0 0 0 0 0,1-1 0 0 0,-1 1 0 0 0,0 0 0 0 0,0-1 0 0 0,0 1 0 0 0,0-1 0 0 0,-1 1 0 0 0,-10 3-5498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7410 0 0,'2'-12'12617'0'0,"-1"11"-12267"0"0,19-4 4495 0 0,31 6-3941 0 0,-44-1 117 0 0,56-4-2 0 0,-54 2-975 0 0,1 0 0 0 0,-1 1 0 0 0,0 1 0 0 0,1-1 0 0 0,-1 2 0 0 0,1-1 0 0 0,-1 1 0 0 0,14 4 0 0 0,-21-4-18 0 0,0 0-1 0 0,0 0 1 0 0,0 1 0 0 0,0-1-1 0 0,0 1 1 0 0,0 0-1 0 0,0-1 1 0 0,0 1 0 0 0,-1 0-1 0 0,1 0 1 0 0,-1 0 0 0 0,1 0-1 0 0,-1 1 1 0 0,0-1-1 0 0,0 0 1 0 0,0 0 0 0 0,0 1-1 0 0,0-1 1 0 0,-1 1 0 0 0,1-1-1 0 0,-1 1 1 0 0,1-1 0 0 0,-1 1-1 0 0,0-1 1 0 0,0 1-1 0 0,0-1 1 0 0,0 1 0 0 0,-1 3-1 0 0,-1 9-178 0 0,0 1 0 0 0,-1-1 1 0 0,-5 18-1 0 0,7-29 22 0 0,-8 22-1676 0 0,2-11-3559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0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21613 0 0,'-1'1'199'0'0,"0"0"0"0"0,0 0 1 0 0,0 0-1 0 0,0 0 0 0 0,0 0 1 0 0,1 0-1 0 0,-1 0 0 0 0,0 1 1 0 0,1-1-1 0 0,-1 0 0 0 0,0 1 1 0 0,1-1-1 0 0,-1 0 0 0 0,1 1 1 0 0,0-1-1 0 0,0 0 1 0 0,-1 1-1 0 0,1-1 0 0 0,0 1 1 0 0,0-1-1 0 0,0 0 0 0 0,0 1 1 0 0,1-1-1 0 0,-1 1 0 0 0,0-1 1 0 0,0 0-1 0 0,2 3 0 0 0,1 1-34 0 0,0 1 0 0 0,0-2-1 0 0,1 1 1 0 0,-1 0 0 0 0,9 7-1 0 0,-8-9-146 0 0,-1 1-1 0 0,1 0 1 0 0,-1 1-1 0 0,1-1 1 0 0,-1 0-1 0 0,0 1 1 0 0,2 6-1 0 0,-3-1-92 0 0,0 0 0 0 0,0 1 0 0 0,-1-1 0 0 0,-1 1 0 0 0,0-1 0 0 0,0 0-1 0 0,-1 1 1 0 0,-1-1 0 0 0,1 0 0 0 0,-2 1 0 0 0,1-1 0 0 0,-1 0 0 0 0,-1-1 0 0 0,0 1 0 0 0,0-1 0 0 0,-1 1 0 0 0,0-1-1 0 0,-1 0 1 0 0,0-1 0 0 0,0 0 0 0 0,-1 0 0 0 0,-13 13 0 0 0,-8-7-542 0 0,27-14 599 0 0,0 1 0 0 0,0-1-1 0 0,0 1 1 0 0,0-1 0 0 0,0 0 0 0 0,0 0 0 0 0,0 1 0 0 0,0-1 0 0 0,0 0-1 0 0,0 0 1 0 0,0 0 0 0 0,-1 0 0 0 0,1 0 0 0 0,0 0 0 0 0,0 0-1 0 0,0-1 1 0 0,0 1 0 0 0,0 0 0 0 0,0 0 0 0 0,0-1 0 0 0,0 1 0 0 0,0-1-1 0 0,0 1 1 0 0,-2-2 0 0 0,3 1 26 0 0,1 1 0 0 0,-1-1-1 0 0,0 1 1 0 0,1 0 0 0 0,-1-1 0 0 0,0 1 0 0 0,1-1-1 0 0,-1 1 1 0 0,0 0 0 0 0,1-1 0 0 0,-1 1 0 0 0,1 0-1 0 0,-1-1 1 0 0,1 1 0 0 0,-1 0 0 0 0,1 0-1 0 0,-1 0 1 0 0,1-1 0 0 0,-1 1 0 0 0,1 0 0 0 0,-1 0-1 0 0,1 0 1 0 0,-1 0 0 0 0,1 0 0 0 0,0 0 0 0 0,-1 0-1 0 0,1 0 1 0 0,-1 0 0 0 0,1 0 0 0 0,-1 0-1 0 0,2 1 1 0 0,20-2 357 0 0,155-8-1322 0 0,-174 9 241 0 0,8 0-4210 0 0</inkml:trace>
  <inkml:trace contextRef="#ctx0" brushRef="#br0" timeOffset="1">147 178 13011 0 0,'11'7'4481'0'0,"2"0"-2721"0"0,3 1-376 0 0,0 2-183 0 0,-1-3-441 0 0,0 0-400 0 0,0 1-208 0 0,0-3-104 0 0,-2 0-48 0 0,-1-2-216 0 0,-1-3-592 0 0,-3-2-1033 0 0,-1-2-1319 0 0,-2-3-1001 0 0,-1-5 776 0 0,-2-1-2624 0 0</inkml:trace>
  <inkml:trace contextRef="#ctx0" brushRef="#br0" timeOffset="2">328 63 8858 0 0,'3'-35'15684'0'0,"-3"51"-13552"0"0,0 74-527 0 0,0 87-1049 0 0,-3-60-10602 0 0,1-100 4240 0 0,0-2-2096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1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22 173 17084 0 0,'0'10'719'0'0,"1"0"1"0"0,1 0-1 0 0,0 0 0 0 0,0 0 1 0 0,1 0-1 0 0,0-1 1 0 0,1 0-1 0 0,0 1 1 0 0,0-1-1 0 0,8 11 1 0 0,-8-15-601 0 0,0 1 0 0 0,0-1 0 0 0,1 0 0 0 0,-1 0 0 0 0,1 0 1 0 0,0-1-1 0 0,0 0 0 0 0,1 0 0 0 0,0 0 0 0 0,-1 0 0 0 0,1-1 0 0 0,0 0 1 0 0,0 0-1 0 0,1-1 0 0 0,-1 0 0 0 0,10 2 0 0 0,-13-3-81 0 0,-1-1 0 0 0,1 1 0 0 0,0-1 0 0 0,0 0 0 0 0,-1 0 0 0 0,1 0 0 0 0,0 0 0 0 0,-1-1 0 0 0,1 1 0 0 0,0-1 0 0 0,-1 1 0 0 0,1-1 0 0 0,0 0 0 0 0,-1 0 0 0 0,1 0 0 0 0,-1-1 0 0 0,0 1 0 0 0,1 0 0 0 0,3-4 0 0 0,-3 2-6 0 0,0-1-1 0 0,0 0 1 0 0,0 1 0 0 0,0-1-1 0 0,-1 0 1 0 0,1 0 0 0 0,-1-1-1 0 0,0 1 1 0 0,0 0 0 0 0,1-8 0 0 0,1-6-24 0 0,-1 1 1 0 0,0-1 0 0 0,-1 0 0 0 0,-2-34-1 0 0,0 38-380 0 0,-1 1-1 0 0,-1-1 0 0 0,0 0 1 0 0,0 0-1 0 0,-2 1 1 0 0,-8-24-1 0 0,11 34-5 0 0,-1 0 0 0 0,1 0 0 0 0,-1 0 0 0 0,1 0 0 0 0,-1 0 0 0 0,0 1 0 0 0,0-1 0 0 0,0 1 1 0 0,0-1-1 0 0,-1 1 0 0 0,1 0 0 0 0,-1-1 0 0 0,1 1 0 0 0,-1 0 0 0 0,0 1 0 0 0,0-1 0 0 0,0 1 0 0 0,0-1 0 0 0,0 1 0 0 0,0 0 0 0 0,0 0 1 0 0,0 0-1 0 0,-1 0 0 0 0,1 1 0 0 0,0-1 0 0 0,0 1 0 0 0,-1 0 0 0 0,1 0 0 0 0,0 0 0 0 0,-1 0 0 0 0,1 1 0 0 0,0-1 0 0 0,-6 3 0 0 0,0-1-407 0 0,1 1 1 0 0,0 1-1 0 0,0-1 0 0 0,-11 8 0 0 0,10-5 714 0 0,1 0 1 0 0,0 0-1 0 0,0 1 1 0 0,-8 9-1 0 0,12-11 434 0 0,0-1 1 0 0,0 1-1 0 0,1 0 1 0 0,-1 0-1 0 0,1 0 0 0 0,1 1 1 0 0,-1-1-1 0 0,-1 7 0 0 0,3-8 100 0 0,0-1 0 0 0,0 1 0 0 0,1-1 0 0 0,-1 1 0 0 0,1-1 0 0 0,0 1 0 0 0,0-1 0 0 0,0 1 0 0 0,1-1 0 0 0,-1 1 0 0 0,1-1 0 0 0,0 1 0 0 0,0-1 0 0 0,2 6 0 0 0,-2-7-222 0 0,1-1 1 0 0,-1 1 0 0 0,1 0-1 0 0,-1-1 1 0 0,1 1 0 0 0,-1-1-1 0 0,1 1 1 0 0,0-1 0 0 0,0 0-1 0 0,0 0 1 0 0,0 0 0 0 0,0 0-1 0 0,0 0 1 0 0,0 0 0 0 0,0-1-1 0 0,0 1 1 0 0,0 0 0 0 0,0-1-1 0 0,0 0 1 0 0,1 0 0 0 0,-1 1 0 0 0,0-1-1 0 0,4-1 1 0 0,54-6 708 0 0,-58 7-907 0 0,23-5-945 0 0,40-14-1 0 0,-8-6-8334 0 0,-33 10 888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1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14 25181 0 0,'-3'5'359'0'0,"-1"0"0"0"0,1 0-1 0 0,0 1 1 0 0,1-1 0 0 0,0 1-1 0 0,0 0 1 0 0,0-1 0 0 0,0 1-1 0 0,-1 10 1 0 0,1 55 589 0 0,3-58-990 0 0,-1-1 0 0 0,0 1 1 0 0,-1-1-1 0 0,-1 1 1 0 0,-5 21-1 0 0,7-33 16 0 0,0-1 0 0 0,0 1-1 0 0,0-1 1 0 0,0 0 0 0 0,0 1 0 0 0,0-1-1 0 0,0 1 1 0 0,-1-1 0 0 0,1 0 0 0 0,0 1-1 0 0,0-1 1 0 0,-1 0 0 0 0,1 1-1 0 0,0-1 1 0 0,0 0 0 0 0,-1 1 0 0 0,1-1-1 0 0,0 0 1 0 0,-1 0 0 0 0,1 1 0 0 0,0-1-1 0 0,-1 0 1 0 0,1 0 0 0 0,0 0-1 0 0,-1 1 1 0 0,1-1 0 0 0,-1 0 0 0 0,1 0-1 0 0,0 0 1 0 0,-1 0 0 0 0,1 0 0 0 0,-1 0-1 0 0,-11-8-749 0 0,-4-21-89 0 0,12 18 759 0 0,1-1 1 0 0,0 1 0 0 0,1 0-1 0 0,0-1 1 0 0,1 0-1 0 0,0 1 1 0 0,1-1 0 0 0,0 0-1 0 0,1 1 1 0 0,2-13 0 0 0,-2 20 117 0 0,0 0 0 0 0,-1 0 0 0 0,1 1 1 0 0,0-1-1 0 0,1 0 0 0 0,-1 1 1 0 0,1-1-1 0 0,-1 1 0 0 0,1 0 1 0 0,0-1-1 0 0,0 1 0 0 0,1 0 1 0 0,-1 0-1 0 0,1 0 0 0 0,-1 1 1 0 0,1-1-1 0 0,0 1 0 0 0,0-1 1 0 0,0 1-1 0 0,0 0 0 0 0,1 0 0 0 0,-1 0 1 0 0,0 1-1 0 0,1-1 0 0 0,-1 1 1 0 0,1 0-1 0 0,0 0 0 0 0,-1 0 1 0 0,1 0-1 0 0,0 0 0 0 0,0 1 1 0 0,0 0-1 0 0,-1 0 0 0 0,6 0 1 0 0,-1 1 48 0 0,-1 0 0 0 0,1 0 1 0 0,0 1-1 0 0,-1 0 0 0 0,1 1 1 0 0,-1-1-1 0 0,1 2 0 0 0,-1-1 0 0 0,0 1 1 0 0,0 0-1 0 0,11 8 0 0 0,-16-10-21 0 0,1 1-1 0 0,0-1 1 0 0,-1 0-1 0 0,1 1 1 0 0,-1 0-1 0 0,0-1 1 0 0,0 1-1 0 0,0 0 1 0 0,-1 0-1 0 0,1 0 1 0 0,0 0-1 0 0,-1 1 1 0 0,0-1-1 0 0,0 0 0 0 0,0 1 1 0 0,0-1-1 0 0,-1 0 1 0 0,1 1-1 0 0,-1-1 1 0 0,0 1-1 0 0,0-1 1 0 0,0 1-1 0 0,0-1 1 0 0,-1 1-1 0 0,1-1 1 0 0,-1 0-1 0 0,0 1 1 0 0,-2 5-1 0 0,-2 0-85 0 0,1 1 1 0 0,-1-2-1 0 0,-1 1 1 0 0,1 0-1 0 0,-2-1 1 0 0,1 0-1 0 0,-1-1 1 0 0,0 1-1 0 0,-1-1 0 0 0,-14 11 1 0 0,-1-3-275 0 0,-1-1 0 0 0,-44 20-1 0 0,68-34 320 0 0,0 0 0 0 0,0 0 0 0 0,0 0 0 0 0,0 0 0 0 0,0 0 0 0 0,1 0 1 0 0,-1 0-1 0 0,0 0 0 0 0,0 0 0 0 0,0 0 0 0 0,0 0 0 0 0,0 0 0 0 0,0 0 0 0 0,0 1 0 0 0,0-1 0 0 0,0 0 0 0 0,0 0 0 0 0,0 0 0 0 0,0 0 0 0 0,0 0 0 0 0,0 0 0 0 0,0 0 0 0 0,1 0 0 0 0,-1 0 0 0 0,0 0 0 0 0,0 0 0 0 0,0 0 0 0 0,0 0 0 0 0,0 0 0 0 0,0 0 0 0 0,0 1 0 0 0,0-1 0 0 0,0 0 0 0 0,0 0 0 0 0,0 0 0 0 0,0 0 0 0 0,0 0 0 0 0,0 0 0 0 0,0 0 0 0 0,0 0 0 0 0,0 0 0 0 0,0 0 0 0 0,0 0 0 0 0,0 0 0 0 0,0 1 0 0 0,0-1 0 0 0,0 0 0 0 0,0 0 0 0 0,0 0 0 0 0,0 0 0 0 0,-1 0 0 0 0,1 0 1 0 0,0 0-1 0 0,0 0 0 0 0,0 0 0 0 0,0 0 0 0 0,0 0 0 0 0,0 0 0 0 0,0 0 0 0 0,0 0 0 0 0,0 0 0 0 0,0 0 0 0 0,0 0 0 0 0,0 1 0 0 0,0-1 0 0 0,-1 0 0 0 0,13 3 46 0 0,12 0 61 0 0,-8-4-100 0 0,-1 0 1 0 0,1-1-1 0 0,-1-1 0 0 0,1 0 1 0 0,-1-1-1 0 0,0-1 1 0 0,18-8-1 0 0,22-13-2334 0 0,-53 26 1835 0 0,0-1-1 0 0,0 0 0 0 0,-1 0 0 0 0,1 0 1 0 0,0 0-1 0 0,-1 0 0 0 0,1 0 1 0 0,-1 0-1 0 0,1 0 0 0 0,-1-1 1 0 0,1 1-1 0 0,-1 0 0 0 0,0-1 1 0 0,0 1-1 0 0,0-1 0 0 0,0 0 1 0 0,0 1-1 0 0,0-1 0 0 0,0 0 1 0 0,-1 1-1 0 0,1-1 0 0 0,0 0 0 0 0,-1 0 1 0 0,0 0-1 0 0,1 0 0 0 0,-1-2 1 0 0,-1-11-6538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1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15819 0 0,'4'-1'4617'0'0,"4"0"-3480"0"0,2-2-193 0 0,3-1 8 0 0,0 0-280 0 0,4 0-368 0 0,1-2-168 0 0,1 2-80 0 0,-1-1-56 0 0,-2 0-192 0 0,-2 2-456 0 0,-1-2-752 0 0,-5 2-1113 0 0,-3-2-1008 0 0,-2-2-495 0 0,-5-4 703 0 0,5 4-1368 0 0,-7-7 1456 0 0</inkml:trace>
  <inkml:trace contextRef="#ctx0" brushRef="#br0" timeOffset="1">149 0 8906 0 0,'-6'14'8907'0'0,"2"2"-4132"0"0,3 38-2476 0 0,1-39-1311 0 0,0 23-471 0 0,6 42 0 0 0,-5-69-1033 0 0,1-1 0 0 0,0 0 0 0 0,0 0 0 0 0,1 0 0 0 0,1 0 0 0 0,0-1 1 0 0,0 1-1 0 0,0-1 0 0 0,9 12 0 0 0,-2-10-3667 0 0,-11-11 3854 0 0,1 1-1 0 0,-1-1 0 0 0,1 0 1 0 0,-1 0-1 0 0,1 1 0 0 0,-1-1 1 0 0,1 0-1 0 0,-1 0 0 0 0,1 0 0 0 0,-1 0 1 0 0,1 0-1 0 0,-1 1 0 0 0,1-1 1 0 0,-1 0-1 0 0,1 0 0 0 0,0 0 1 0 0,-1-1-1 0 0,1 1 0 0 0,-1 0 0 0 0,1 0 1 0 0,-1 0-1 0 0,1 0 0 0 0,-1 0 1 0 0,1-1-1 0 0,0 1 0 0 0,7-5-5424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2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12027 0 0,'0'7'11516'0'0,"1"6"-7944"0"0,0 23-3038 0 0,-2-1 7 0 0,-1 117 499 0 0,4-133-1619 0 0,0 1 1 0 0,1-1-1 0 0,5 19 0 0 0,-1-21-1643 0 0,-2-8-1159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5:0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10754 0 0,'20'17'7094'0'0,"-1"-11"-3337"0"0,-16-6-3467 0 0,1-1 0 0 0,0 1 0 0 0,0-1 0 0 0,-1 0 0 0 0,1 0 1 0 0,0 0-1 0 0,-1 0 0 0 0,1-1 0 0 0,-1 1 0 0 0,5-4 0 0 0,17-8 707 0 0,49-18 0 0 0,-66 29-912 0 0,-1-1 0 0 0,1 1-1 0 0,0 1 1 0 0,0-1 0 0 0,0 1-1 0 0,0 1 1 0 0,1 0-1 0 0,-1 0 1 0 0,0 0 0 0 0,0 1-1 0 0,10 2 1 0 0,-14-1-41 0 0,0 0 1 0 0,0 0-1 0 0,0 0 1 0 0,0 1-1 0 0,-1-1 0 0 0,1 1 1 0 0,-1 0-1 0 0,0 0 1 0 0,0 0-1 0 0,0 1 1 0 0,0-1-1 0 0,0 1 0 0 0,-1-1 1 0 0,1 1-1 0 0,-1 0 1 0 0,0 0-1 0 0,2 7 1 0 0,-1-4-310 0 0,-1-1 0 0 0,0 0 0 0 0,0 1 0 0 0,0 0 0 0 0,-1-1-1 0 0,0 1 1 0 0,-1 0 0 0 0,1-1 0 0 0,-1 1 0 0 0,0 0 0 0 0,-2 7 0 0 0,0-10-1296 0 0,0 2-1960 0 0,8 12-10461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2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32 15971 0 0,'-1'2'904'0'0,"0"1"-1"0"0,1 0 0 0 0,-1 0 1 0 0,1 0-1 0 0,-1 0 0 0 0,1 0 1 0 0,0 0-1 0 0,1 6 0 0 0,8 26 2184 0 0,27 33-3453 0 0,-21-43 1014 0 0,-7-9-623 0 0,-3-5-19 0 0,1 0 0 0 0,0 0 0 0 0,1 0 0 0 0,0-1-1 0 0,1 0 1 0 0,0 0 0 0 0,15 14 0 0 0,-23-24-17 0 0,0 0 0 0 0,0 0 0 0 0,0 0 0 0 0,0 0 0 0 0,0 0-1 0 0,0 0 1 0 0,0 1 0 0 0,0-1 0 0 0,0 0 0 0 0,0 0 0 0 0,1 0 0 0 0,-1 0 0 0 0,0 0 0 0 0,0 0 0 0 0,0 0 0 0 0,0 0 0 0 0,0 0 0 0 0,0 0 0 0 0,0 0-1 0 0,0 0 1 0 0,1 0 0 0 0,-1 0 0 0 0,0 1 0 0 0,0-1 0 0 0,0 0 0 0 0,0 0 0 0 0,0 0 0 0 0,0 0 0 0 0,0 0 0 0 0,1 0 0 0 0,-1 0 0 0 0,0 0 0 0 0,0-1-1 0 0,0 1 1 0 0,0 0 0 0 0,0 0 0 0 0,0 0 0 0 0,1 0 0 0 0,-1 0 0 0 0,0 0 0 0 0,0 0 0 0 0,0 0 0 0 0,0 0 0 0 0,0 0 0 0 0,0 0 0 0 0,0 0 0 0 0,0 0-1 0 0,0 0 1 0 0,0-1 0 0 0,1 1 0 0 0,-1 0 0 0 0,0 0 0 0 0,0 0 0 0 0,0 0 0 0 0,0 0 0 0 0,0 0 0 0 0,0 0 0 0 0,0 0 0 0 0,0-1 0 0 0,0 1 0 0 0,0 0-1 0 0,0 0 1 0 0,0 0 0 0 0,-2-14-639 0 0,-10-22-476 0 0,10 29 840 0 0,-12-30-698 0 0,7 19 941 0 0,0 1-1 0 0,1-1 0 0 0,1 0 0 0 0,1 0 0 0 0,0 0 0 0 0,2-1 1 0 0,0 0-1 0 0,0-23 0 0 0,2 41 110 0 0,1 0 1 0 0,-1 0-1 0 0,0 0 1 0 0,0 0-1 0 0,0 0 0 0 0,0 0 1 0 0,1 0-1 0 0,-1 0 1 0 0,1 0-1 0 0,-1 0 0 0 0,0 0 1 0 0,1 0-1 0 0,0 0 1 0 0,-1 0-1 0 0,1 1 0 0 0,-1-1 1 0 0,1 0-1 0 0,0 0 1 0 0,0 1-1 0 0,0-1 0 0 0,-1 0 1 0 0,1 1-1 0 0,0-1 1 0 0,1 0-1 0 0,0 0 10 0 0,0 1 1 0 0,0 0-1 0 0,-1-1 0 0 0,1 1 1 0 0,0 0-1 0 0,0 0 0 0 0,0 0 0 0 0,0 0 1 0 0,-1 1-1 0 0,1-1 0 0 0,0 0 1 0 0,3 2-1 0 0,6 2 109 0 0,0 1 0 0 0,0 0 0 0 0,15 11 0 0 0,-18-11-130 0 0,-3-2-15 0 0,-1-1-1 0 0,1 1 0 0 0,-1 0 1 0 0,0 0-1 0 0,0 1 0 0 0,0-1 1 0 0,-1 1-1 0 0,1 0 1 0 0,-1 0-1 0 0,0 0 0 0 0,0 0 1 0 0,0 1-1 0 0,-1-1 0 0 0,1 1 1 0 0,-1 0-1 0 0,0 0 0 0 0,1 6 1 0 0,-2-5-60 0 0,0 0 0 0 0,-1 0 0 0 0,0 0 0 0 0,0 0 0 0 0,-1 1 0 0 0,1-1 0 0 0,-1 0 0 0 0,-1 0 0 0 0,1 0 0 0 0,-1-1 0 0 0,0 1 0 0 0,0 0 0 0 0,-1-1 0 0 0,-4 8-1 0 0,4-7-177 0 0,0-1 0 0 0,-1 0 0 0 0,1-1 0 0 0,-1 1 0 0 0,0-1-1 0 0,-1 0 1 0 0,1 0 0 0 0,-10 7 0 0 0,12-10 97 0 0,0 0 0 0 0,0 1 0 0 0,0-1 0 0 0,0 0 0 0 0,-1 0 0 0 0,1 0 0 0 0,0 0 0 0 0,-1 0 0 0 0,1-1 1 0 0,-1 1-1 0 0,1-1 0 0 0,0 0 0 0 0,-1 1 0 0 0,1-1 0 0 0,-1 0 0 0 0,1 0 0 0 0,-1-1 0 0 0,1 1 0 0 0,-1-1 0 0 0,1 1 0 0 0,-1-1 0 0 0,1 0 0 0 0,-4-1 0 0 0,5 2 102 0 0,1-1-1 0 0,-1 1 0 0 0,0 0 1 0 0,1-1-1 0 0,-1 1 0 0 0,0-1 1 0 0,1 1-1 0 0,-1-1 0 0 0,1 1 1 0 0,-1-1-1 0 0,1 0 0 0 0,-1 1 1 0 0,1-1-1 0 0,-1 1 0 0 0,1-1 1 0 0,-1 0-1 0 0,1 0 0 0 0,0 1 1 0 0,-1-1-1 0 0,1 0 0 0 0,0 1 1 0 0,0-1-1 0 0,0 0 0 0 0,0 0 1 0 0,0 0-1 0 0,0 1 0 0 0,0-1 1 0 0,0 0-1 0 0,0 0 0 0 0,0 0 1 0 0,0 1-1 0 0,0-1 0 0 0,0 0 1 0 0,0 0-1 0 0,1 1 0 0 0,-1-1 1 0 0,0 0-1 0 0,1 1 1 0 0,-1-1-1 0 0,0 0 0 0 0,1 1 1 0 0,-1-1-1 0 0,2-1 0 0 0,-1 0 113 0 0,1 0-1 0 0,0 1 1 0 0,0-1 0 0 0,0 0-1 0 0,0 1 1 0 0,0-1 0 0 0,0 1-1 0 0,0 0 1 0 0,0-1-1 0 0,0 1 1 0 0,1 0 0 0 0,3-1-1 0 0,23-3 226 0 0,0 2 0 0 0,40 0 0 0 0,-15 3-3888 0 0,-27 0-527 0 0</inkml:trace>
  <inkml:trace contextRef="#ctx0" brushRef="#br0" timeOffset="1">233 318 20492 0 0,'3'13'1333'0'0,"1"0"0"0"0,-2 1 0 0 0,0 0 0 0 0,0 20 1 0 0,-2-31-1284 0 0,0 0 0 0 0,0 0 1 0 0,-1 0-1 0 0,1 0 1 0 0,-1 0-1 0 0,0 0 1 0 0,0 0-1 0 0,0 0 1 0 0,0 0-1 0 0,0 0 1 0 0,-3 4-1 0 0,3-6-62 0 0,-1 1 0 0 0,1-1 0 0 0,0 0 0 0 0,-1 1 1 0 0,0-1-1 0 0,1 0 0 0 0,-1 0 0 0 0,1 0 0 0 0,-1 0 0 0 0,0 0 0 0 0,0 0 0 0 0,1-1 0 0 0,-1 1 0 0 0,0-1 0 0 0,0 1 0 0 0,0-1 0 0 0,0 1 0 0 0,0-1 0 0 0,0 0 0 0 0,-3 0 1 0 0,49 3-15 0 0,-32-1 4 0 0,-1-1 0 0 0,24 0 0 0 0,-17-3-448 0 0,1-1 0 0 0,26-6 0 0 0,-6-6-3392 0 0,-6-8-4351 0 0,-15 5-154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23717 0 0,'6'-1'245'0'0,"1"1"1"0"0,0-1-1 0 0,0 1 1 0 0,0 0-1 0 0,0 1 1 0 0,-1-1-1 0 0,1 1 0 0 0,0 1 1 0 0,0-1-1 0 0,-1 1 1 0 0,1 0-1 0 0,-1 1 0 0 0,0 0 1 0 0,0 0-1 0 0,0 0 1 0 0,8 6-1 0 0,-11-7-229 0 0,1 1-1 0 0,-1 0 0 0 0,0 0 1 0 0,-1 0-1 0 0,1 0 1 0 0,-1 0-1 0 0,1 1 0 0 0,-1-1 1 0 0,0 1-1 0 0,0 0 1 0 0,0-1-1 0 0,-1 1 1 0 0,1 0-1 0 0,-1 0 0 0 0,0 0 1 0 0,0 0-1 0 0,-1 0 1 0 0,1 0-1 0 0,-1 1 0 0 0,0-1 1 0 0,0 0-1 0 0,0 0 1 0 0,0 0-1 0 0,-1 0 0 0 0,0 0 1 0 0,1 0-1 0 0,-4 7 1 0 0,0 0-65 0 0,-1-1 0 0 0,-1 1 0 0 0,0-1 0 0 0,-13 18 0 0 0,13-21 40 0 0,1 0 1 0 0,0 0-1 0 0,0 1 0 0 0,1-1 0 0 0,0 1 0 0 0,0 0 1 0 0,1 0-1 0 0,0 0 0 0 0,1 1 0 0 0,-3 8 0 0 0,5-15 13 0 0,0 1 0 0 0,0-1 0 0 0,0 0 0 0 0,0 0 0 0 0,1 0 0 0 0,-1 0-1 0 0,1 0 1 0 0,-1 0 0 0 0,1 0 0 0 0,-1 0 0 0 0,1 0 0 0 0,0 0 0 0 0,0 0 0 0 0,0-1-1 0 0,0 1 1 0 0,1 0 0 0 0,-1 0 0 0 0,0-1 0 0 0,3 3 0 0 0,-1-1 22 0 0,1-1 0 0 0,0 1-1 0 0,-1-1 1 0 0,1 0 0 0 0,0 0 0 0 0,0 0 0 0 0,0 0 0 0 0,0-1 0 0 0,5 1 0 0 0,1 1-414 0 0,1-2 1 0 0,-1 1 0 0 0,1-1 0 0 0,0-1-1 0 0,-1 0 1 0 0,1-1 0 0 0,11-1-1 0 0,-18 1-342 0 0,0 0-1 0 0,0 0 0 0 0,0-1 0 0 0,0 1 1 0 0,-1-1-1 0 0,1 0 0 0 0,0 0 0 0 0,4-4 1 0 0,-4 3-523 0 0,-1 1 1 0 0,0-1-1 0 0,0-1 1 0 0,0 1-1 0 0,0 0 1 0 0,-1-1-1 0 0,1 1 1 0 0,1-5-1 0 0,5-14-4243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3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16123 0 0,'0'0'290'0'0,"0"-1"-1"0"0,0 1 0 0 0,0-1 0 0 0,0 1 0 0 0,0-1 0 0 0,1 1 1 0 0,-1 0-1 0 0,0-1 0 0 0,0 1 0 0 0,0-1 0 0 0,0 1 0 0 0,3-3 2025 0 0,-3 3-2025 0 0,0 0 0 0 0,1 0 0 0 0,-1-1 0 0 0,1 1 0 0 0,-1 0 1 0 0,0 0-1 0 0,1 0 0 0 0,-1 0 0 0 0,1-1 0 0 0,7 10 3160 0 0,1 19-2031 0 0,1 25-700 0 0,-2 1 0 0 0,-1 57-1 0 0,-4-55-1555 0 0,17 96-1 0 0,-19-148 484 0 0,6 21-1983 0 0,1-13-4112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3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51 17876 0 0,'-42'-17'7210'0'0,"41"17"-7066"0"0,1 0 0 0 0,-1-1 0 0 0,0 0 0 0 0,0 1-1 0 0,0-1 1 0 0,0 0 0 0 0,0 1 0 0 0,1-1 0 0 0,-1 0 0 0 0,0 0-1 0 0,0 0 1 0 0,1 1 0 0 0,-1-1 0 0 0,1 0 0 0 0,-2-2 0 0 0,2 2-102 0 0,0 1 1 0 0,1-1 0 0 0,-1 0-1 0 0,0 1 1 0 0,0-1 0 0 0,0 0-1 0 0,1 1 1 0 0,-1-1-1 0 0,0 0 1 0 0,0 1 0 0 0,1-1-1 0 0,-1 1 1 0 0,1-1 0 0 0,-1 0-1 0 0,0 1 1 0 0,1-1 0 0 0,-1 1-1 0 0,1-1 1 0 0,-1 1 0 0 0,1 0-1 0 0,0-1 1 0 0,-1 1 0 0 0,1-1-1 0 0,-1 1 1 0 0,1 0 0 0 0,0 0-1 0 0,-1-1 1 0 0,2 1 0 0 0,2-1 10 0 0,0-1 1 0 0,1 1 0 0 0,-1 0 0 0 0,0 1-1 0 0,1-1 1 0 0,-1 1 0 0 0,1 0-1 0 0,-1 0 1 0 0,1 0 0 0 0,-1 1-1 0 0,0 0 1 0 0,1 0 0 0 0,-1 0 0 0 0,0 0-1 0 0,0 0 1 0 0,1 1 0 0 0,-1 0-1 0 0,0 0 1 0 0,5 4 0 0 0,1-1-10 0 0,0 2-1 0 0,-1-1 1 0 0,0 1 0 0 0,0 1 0 0 0,0-1-1 0 0,10 14 1 0 0,-15-17-74 0 0,-1 0 0 0 0,0 0 0 0 0,0 1 0 0 0,-1-1 0 0 0,1 1-1 0 0,-1-1 1 0 0,0 1 0 0 0,0 0 0 0 0,-1 0 0 0 0,1 0 0 0 0,-1 0 0 0 0,0 0 0 0 0,-1 0 0 0 0,1 1-1 0 0,-1-1 1 0 0,0 0 0 0 0,0 0 0 0 0,-1 0 0 0 0,1 1 0 0 0,-1-1 0 0 0,0 0 0 0 0,-1 0 0 0 0,-2 7-1 0 0,1-6-89 0 0,0 0-1 0 0,0-1 0 0 0,-1 1 0 0 0,1-1 0 0 0,-2 0 0 0 0,1 0 0 0 0,0 0 0 0 0,-1 0 1 0 0,0-1-1 0 0,0 0 0 0 0,0 0 0 0 0,-1 0 0 0 0,1 0 0 0 0,-1-1 0 0 0,0 0 0 0 0,0-1 1 0 0,0 1-1 0 0,-7 1 0 0 0,-46 9-139 0 0,248-1 1570 0 0,-63-14-4463 0 0,-123 2 2437 0 0,5-1-2736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4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19260 0 0,'4'1'2641'0'0,"3"1"-1513"0"0,2 1-208 0 0,1-1-136 0 0,2 2-312 0 0,0-1-232 0 0,0 0-136 0 0,0-2-40 0 0,-1-1-72 0 0,-1-2-360 0 0,0-1-608 0 0,-2-1-1048 0 0,-1-2-1345 0 0,-1-1-1216 0 0,-3-5 552 0 0,0 0-2496 0 0</inkml:trace>
  <inkml:trace contextRef="#ctx0" brushRef="#br0" timeOffset="1">143 4 8138 0 0,'-2'-2'2343'0'0,"1"2"-1874"0"0,1 0-1 0 0,-1-1 1 0 0,1 1 0 0 0,-1 0-1 0 0,0 0 1 0 0,1 0 0 0 0,-1-1-1 0 0,0 1 1 0 0,1 0-1 0 0,-1 0 1 0 0,1 0 0 0 0,-1 0-1 0 0,0 0 1 0 0,1 0 0 0 0,-1 0-1 0 0,0 0 1 0 0,1 1 0 0 0,-1-1-1 0 0,1 0 1 0 0,-1 0 0 0 0,0 0-1 0 0,0 1 1 0 0,-8 16 4943 0 0,3 33-4359 0 0,6-39-112 0 0,-3 131 608 0 0,11-70-2722 0 0,-5-60-513 0 0,0 1-1 0 0,1-1 1 0 0,7 16 0 0 0,-10-26 449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4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5 115 16884 0 0,'1'13'950'0'0,"2"0"0"0"0,0 0 0 0 0,0 0 1 0 0,1-1-1 0 0,1 0 0 0 0,0 0 1 0 0,1 0-1 0 0,14 22 0 0 0,-18-31-892 0 0,0 0-1 0 0,0 0 0 0 0,1 0 1 0 0,0 0-1 0 0,-1 0 1 0 0,1 0-1 0 0,0-1 1 0 0,0 0-1 0 0,0 1 0 0 0,1-1 1 0 0,-1 0-1 0 0,0-1 1 0 0,1 1-1 0 0,0-1 0 0 0,-1 1 1 0 0,1-1-1 0 0,0 0 1 0 0,-1 0-1 0 0,1-1 1 0 0,0 1-1 0 0,0-1 0 0 0,0 0 1 0 0,0 0-1 0 0,0 0 1 0 0,-1 0-1 0 0,1-1 1 0 0,0 1-1 0 0,0-1 0 0 0,0 0 1 0 0,-1 0-1 0 0,1-1 1 0 0,-1 1-1 0 0,1-1 0 0 0,5-3 1 0 0,-3 1 7 0 0,1-1 1 0 0,-1 1-1 0 0,0-1 1 0 0,-1-1-1 0 0,1 1 1 0 0,-1-1-1 0 0,0 0 1 0 0,0 0-1 0 0,-1-1 1 0 0,1 0-1 0 0,-2 1 0 0 0,1-1 1 0 0,-1 0-1 0 0,0-1 1 0 0,4-13-1 0 0,-5 14-244 0 0,-1-1 0 0 0,1 0-1 0 0,-1 0 1 0 0,-1 1 0 0 0,1-1-1 0 0,-1 0 1 0 0,-2-8 0 0 0,2 10-337 0 0,-1 1 1 0 0,0 0-1 0 0,-1-1 1 0 0,0 1-1 0 0,1 0 1 0 0,-2 0-1 0 0,1 0 1 0 0,0 0 0 0 0,-1 1-1 0 0,-5-8 1 0 0,6 9-654 0 0,-1 1 1 0 0,1 0-1 0 0,-1-1 1 0 0,1 1 0 0 0,-1 0-1 0 0,0 0 1 0 0,1 0 0 0 0,-1 0-1 0 0,0 1 1 0 0,-5-2-1 0 0,-18-6-5231 0 0</inkml:trace>
  <inkml:trace contextRef="#ctx0" brushRef="#br0" timeOffset="1">0 127 13339 0 0,'8'8'3353'0'0,"1"1"-993"0"0,4-2-448 0 0,1-2-559 0 0,2-3-537 0 0,4-2-384 0 0,4-2-216 0 0,2-3-104 0 0,4-1-72 0 0,-1-3-160 0 0,1 0-624 0 0,-1-1-1729 0 0,-2 0-2600 0 0,-3-1-4137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5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21 22533 0 0,'0'0'142'0'0,"0"-1"0"0"0,-1 1 0 0 0,1-1 0 0 0,0 1 0 0 0,0 0 0 0 0,0-1 0 0 0,0 1 0 0 0,0-1 0 0 0,0 1 0 0 0,0-1 0 0 0,0 1 0 0 0,0-1 0 0 0,1 1 0 0 0,-1 0 0 0 0,0-1 0 0 0,0 1 0 0 0,0-1 0 0 0,0 1 0 0 0,1 0 0 0 0,-1-1 0 0 0,0 1 0 0 0,0-1 0 0 0,1 1 0 0 0,-1 0 0 0 0,0-1 0 0 0,1 1 0 0 0,-1 0 0 0 0,0 0 0 0 0,1-1 0 0 0,-1 1 0 0 0,1-1 0 0 0,19-5 1352 0 0,19 4-765 0 0,-29 3-646 0 0,0 0 0 0 0,-1 1 0 0 0,1 0 0 0 0,-1 0 1 0 0,0 1-1 0 0,1 0 0 0 0,-1 1 0 0 0,-1 0 0 0 0,1 0 1 0 0,0 1-1 0 0,-1 0 0 0 0,8 6 0 0 0,-12-8-113 0 0,-1-1-1 0 0,1 1 1 0 0,-1 0-1 0 0,0 0 0 0 0,0 1 1 0 0,0-1-1 0 0,0 1 1 0 0,-1-1-1 0 0,0 1 0 0 0,1 0 1 0 0,-1 0-1 0 0,0 0 1 0 0,-1 0-1 0 0,1 0 1 0 0,-1 1-1 0 0,0-1 0 0 0,0 0 1 0 0,0 1-1 0 0,0-1 1 0 0,-1 1-1 0 0,0-1 0 0 0,0 0 1 0 0,0 1-1 0 0,-1-1 1 0 0,1 1-1 0 0,-1-1 0 0 0,0 0 1 0 0,-2 7-1 0 0,2-8-382 0 0,-1 1 0 0 0,0-1-1 0 0,1 0 1 0 0,-1 1 0 0 0,0-1 0 0 0,-1 0-1 0 0,1 0 1 0 0,-1 0 0 0 0,1-1 0 0 0,-5 5-1 0 0,3-5-848 0 0,1 1-1 0 0,-1-1 0 0 0,0 1 1 0 0,0-1-1 0 0,0 0 0 0 0,-1-1 1 0 0,1 1-1 0 0,-6 1 0 0 0,-12 2-7024 0 0</inkml:trace>
  <inkml:trace contextRef="#ctx0" brushRef="#br0" timeOffset="1">0 269 21125 0 0,'14'0'1188'0'0,"0"0"0"0"0,0 0 0 0 0,-1-1 0 0 0,1-1 0 0 0,20-5 0 0 0,-24 4-1293 0 0,0 0 1 0 0,0 1-1 0 0,1 1 0 0 0,-1 0 0 0 0,1 0 0 0 0,-1 1 1 0 0,1 0-1 0 0,-1 1 0 0 0,1 0 0 0 0,15 4 0 0 0,-13 2-3589 0 0</inkml:trace>
  <inkml:trace contextRef="#ctx0" brushRef="#br0" timeOffset="2">138 303 8370 0 0,'-4'3'1025'0'0,"1"0"0"0"0,0 0 0 0 0,0 0 0 0 0,0 1 0 0 0,0-1 0 0 0,0 1 0 0 0,1 0 0 0 0,-1-1-1 0 0,1 1 1 0 0,0 0 0 0 0,0 1 0 0 0,1-1 0 0 0,-3 7 0 0 0,3-4-498 0 0,0 0 0 0 0,0 0 0 0 0,1 0 0 0 0,0-1 0 0 0,0 1 0 0 0,0 0 0 0 0,1 0 0 0 0,2 10 0 0 0,-1-8-473 0 0,1 0 1 0 0,0-1 0 0 0,0 1 0 0 0,1-1 0 0 0,0 0-1 0 0,0 0 1 0 0,0-1 0 0 0,1 1 0 0 0,1-1-1 0 0,-1 0 1 0 0,1 0 0 0 0,0-1 0 0 0,1 1 0 0 0,10 6-1 0 0,-14-11-83 0 0,-1 0-1 0 0,1 0 0 0 0,0-1 0 0 0,0 0 1 0 0,1 1-1 0 0,-1-1 0 0 0,0 0 0 0 0,0 0 0 0 0,1-1 1 0 0,-1 1-1 0 0,0-1 0 0 0,1 0 0 0 0,-1 0 1 0 0,0 0-1 0 0,1 0 0 0 0,-1 0 0 0 0,0-1 1 0 0,1 1-1 0 0,-1-1 0 0 0,5-2 0 0 0,2-1-1346 0 0,1-1 0 0 0,-1-1-1 0 0,0 0 1 0 0,14-11 0 0 0,-6 5-3092 0 0,11-5-4695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5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96 21869 0 0,'-1'10'754'0'0,"0"0"1"0"0,1 0 0 0 0,-1 0 0 0 0,2 0-1 0 0,0 0 1 0 0,0 0 0 0 0,4 14-1 0 0,-4-19-717 0 0,0-1 0 0 0,0 0 0 0 0,0 0-1 0 0,1 0 1 0 0,0 0 0 0 0,0 0-1 0 0,0 0 1 0 0,0 0 0 0 0,0-1 0 0 0,1 1-1 0 0,0-1 1 0 0,0 0 0 0 0,0 1-1 0 0,0-1 1 0 0,0-1 0 0 0,1 1 0 0 0,-1 0-1 0 0,1-1 1 0 0,5 3 0 0 0,-7-4-36 0 0,-1-1 1 0 0,0 1 0 0 0,0-1-1 0 0,1 1 1 0 0,-1-1 0 0 0,0 0-1 0 0,0 1 1 0 0,1-1 0 0 0,-1 0-1 0 0,0 0 1 0 0,1 0 0 0 0,-1 0-1 0 0,0 0 1 0 0,1-1 0 0 0,-1 1-1 0 0,0 0 1 0 0,1-1 0 0 0,-1 1-1 0 0,0 0 1 0 0,0-1-1 0 0,1 0 1 0 0,-1 1 0 0 0,2-2-1 0 0,-1 0 6 0 0,-1 0-1 0 0,1 0 0 0 0,-1 0 0 0 0,1 0 1 0 0,-1 0-1 0 0,0 0 0 0 0,0 0 0 0 0,0 0 1 0 0,0 0-1 0 0,0 0 0 0 0,-1-1 0 0 0,2-2 1 0 0,-1-4 30 0 0,0 1 1 0 0,0 0-1 0 0,-1 0 0 0 0,0 0 1 0 0,0-1-1 0 0,-3-14 1 0 0,0 11 18 0 0,-1-1 0 0 0,-1 1 0 0 0,0 0 0 0 0,0 0 0 0 0,-10-14 0 0 0,11 19-59 0 0,0 1-1 0 0,0 0 1 0 0,0 1 0 0 0,-1-1 0 0 0,0 1 0 0 0,0 0 0 0 0,0 0-1 0 0,-1 0 1 0 0,0 1 0 0 0,-12-8 0 0 0,17 12-35 0 0,1-1 0 0 0,-1 1 0 0 0,0-1 0 0 0,0 1 0 0 0,0 0 1 0 0,1-1-1 0 0,-1 1 0 0 0,0 0 0 0 0,0 0 0 0 0,0-1 0 0 0,0 1 0 0 0,1 0 0 0 0,-1 0 0 0 0,0 0 1 0 0,0 0-1 0 0,0 0 0 0 0,0 0 0 0 0,1 1 0 0 0,-1-1 0 0 0,0 0 0 0 0,0 0 0 0 0,0 1 0 0 0,0-1 1 0 0,1 0-1 0 0,-1 1 0 0 0,0-1 0 0 0,-1 1 0 0 0,1 1-116 0 0,1-1-1 0 0,-1 0 1 0 0,0 0 0 0 0,1 1-1 0 0,-1-1 1 0 0,1 0-1 0 0,-1 1 1 0 0,1-1 0 0 0,0 1-1 0 0,0-1 1 0 0,-1 0 0 0 0,1 1-1 0 0,0-1 1 0 0,1 3 0 0 0,3 27-4433 0 0,3-9-3288 0 0,-1-8-251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5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23541 0 0,'0'0'178'0'0,"0"0"1"0"0,1 0-1 0 0,-1 0 1 0 0,0 0-1 0 0,1 1 0 0 0,-1-1 1 0 0,0 0-1 0 0,1 0 1 0 0,-1 0-1 0 0,0 1 0 0 0,0-1 1 0 0,1 0-1 0 0,-1 0 0 0 0,0 1 1 0 0,0-1-1 0 0,0 0 1 0 0,1 1-1 0 0,-1-1 0 0 0,0 0 1 0 0,0 1-1 0 0,0-1 1 0 0,0 0-1 0 0,0 1 0 0 0,0-1 1 0 0,0 0-1 0 0,0 1 1 0 0,1-1-1 0 0,-1 0 0 0 0,0 1 1 0 0,-1-1-1 0 0,1 0 0 0 0,0 1 1 0 0,0-1-1 0 0,0 1 1 0 0,2 16 555 0 0,2 73 297 0 0,6 67-864 0 0,-6-126-2283 0 0,10 38 0 0 0,-9-52-1815 0 0,-1-7-2253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6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37 12083 0 0,'-10'-9'3718'0'0,"6"5"-2411"0"0,1 0 0 0 0,-1 1 1 0 0,-1-1-1 0 0,1 1 0 0 0,-8-5 1 0 0,11 8-1219 0 0,0-1 1 0 0,1 1 0 0 0,-1 0 0 0 0,0 0 0 0 0,0 0-1 0 0,0-1 1 0 0,1 1 0 0 0,-1 0 0 0 0,0 0-1 0 0,0 0 1 0 0,0 0 0 0 0,0 0 0 0 0,1 0 0 0 0,-1 1-1 0 0,0-1 1 0 0,0 0 0 0 0,0 0 0 0 0,1 0 0 0 0,-1 1-1 0 0,0-1 1 0 0,0 0 0 0 0,1 1 0 0 0,-1-1-1 0 0,0 1 1 0 0,1-1 0 0 0,-1 1 0 0 0,1-1 0 0 0,-1 1-1 0 0,0 0 1 0 0,1-1 0 0 0,-1 1 0 0 0,1 0 0 0 0,-1-1-1 0 0,1 1 1 0 0,0 0 0 0 0,-1-1 0 0 0,1 1-1 0 0,0 0 1 0 0,-1 0 0 0 0,1-1 0 0 0,0 1 0 0 0,0 0-1 0 0,0 1 1 0 0,-4 12-4 0 0,0-1 0 0 0,2 1 0 0 0,-1-1 0 0 0,2 1-1 0 0,0 0 1 0 0,0 0 0 0 0,2 0 0 0 0,-1 0 0 0 0,5 19 0 0 0,-5-28-65 0 0,1 1 0 0 0,1-1 1 0 0,-1 0-1 0 0,1 1 1 0 0,0-1-1 0 0,0 0 1 0 0,0 0-1 0 0,1 0 1 0 0,-1-1-1 0 0,1 1 1 0 0,1 0-1 0 0,-1-1 0 0 0,1 0 1 0 0,-1 0-1 0 0,1 0 1 0 0,0 0-1 0 0,0-1 1 0 0,1 0-1 0 0,-1 1 1 0 0,1-2-1 0 0,0 1 1 0 0,0 0-1 0 0,0-1 1 0 0,0 0-1 0 0,0 0 0 0 0,7 1 1 0 0,7 0 39 0 0,-1 0 1 0 0,1-2-1 0 0,0 0 1 0 0,0-2-1 0 0,0 0 1 0 0,25-5-1 0 0,-32 4-1182 0 0,-1-1 0 0 0,0 0 0 0 0,17-8 0 0 0,-27 11 476 0 0,0-1 1 0 0,1 0-1 0 0,-2 1 0 0 0,1-1 1 0 0,0 1-1 0 0,0-1 1 0 0,0 0-1 0 0,0 0 0 0 0,0 1 1 0 0,0-1-1 0 0,-1 0 1 0 0,1 0-1 0 0,0 0 1 0 0,-1 0-1 0 0,1 0 0 0 0,-1 0 1 0 0,1 0-1 0 0,-1 0 1 0 0,1 0-1 0 0,-1-2 0 0 0,3-7-6484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5:02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15 16820 0 0,'-14'-12'7130'0'0,"17"10"-5061"0"0,9 6-1054 0 0,0 2-813 0 0,1 1 0 0 0,-1 0 1 0 0,-1 1-1 0 0,1 0 0 0 0,-1 1 0 0 0,-1 0 1 0 0,0 1-1 0 0,0 0 0 0 0,-1 0 0 0 0,0 1 1 0 0,14 24-1 0 0,-22-33-184 0 0,0-1-1 0 0,-1 1 1 0 0,1 0 0 0 0,-1-1-1 0 0,1 1 1 0 0,-1 0 0 0 0,1-1-1 0 0,-1 1 1 0 0,0 0 0 0 0,0 0-1 0 0,0 0 1 0 0,0-1-1 0 0,0 1 1 0 0,0 0 0 0 0,-1 0-1 0 0,1-1 1 0 0,-1 1 0 0 0,1 0-1 0 0,-1-1 1 0 0,1 1 0 0 0,-1 0-1 0 0,0-1 1 0 0,0 1 0 0 0,-1 1-1 0 0,-4 4 61 0 0,1 0-1 0 0,-1 0 1 0 0,-14 11-1 0 0,14-13-66 0 0,1 0 0 0 0,-1 0 1 0 0,1 1-1 0 0,-6 8 0 0 0,9-11-26 0 0,1 1 1 0 0,-1 0-1 0 0,1 0 0 0 0,0 0 1 0 0,0 0-1 0 0,0 0 1 0 0,1 0-1 0 0,-1 0 0 0 0,1 0 1 0 0,0 0-1 0 0,0 0 1 0 0,1 0-1 0 0,-1 0 0 0 0,1 0 1 0 0,0 0-1 0 0,0 0 0 0 0,0 0 1 0 0,0 0-1 0 0,1-1 1 0 0,-1 1-1 0 0,3 3 0 0 0,23 39-1702 0 0,4-4-3730 0 0,-8-11-3892 0 0,-10-13 1105 0 0</inkml:trace>
  <inkml:trace contextRef="#ctx0" brushRef="#br0" timeOffset="1">288 534 19236 0 0,'16'7'4449'0'0,"0"4"-2216"0"0,2-2-809 0 0,-2 0-344 0 0,-14-7-512 0 0,0-1-280 0 0,0 3-120 0 0,-1 0-96 0 0,3-3-8 0 0,0 1-192 0 0,1-2-248 0 0,-1 0-448 0 0,-1-2-744 0 0,1 1-1489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11570 0 0,'1'5'10917'0'0,"0"6"-5402"0"0,5 62-4432 0 0,-6-29-880 0 0,-1-34-210 0 0,1 0-1 0 0,0 0 0 0 0,0 1 1 0 0,1-1-1 0 0,4 17 0 0 0,-5-26-2 0 0,1-1 1 0 0,-1 1-1 0 0,1-1 0 0 0,-1 1 0 0 0,1 0 1 0 0,0-1-1 0 0,-1 0 0 0 0,1 1 0 0 0,0-1 0 0 0,-1 1 1 0 0,1-1-1 0 0,0 0 0 0 0,-1 1 0 0 0,1-1 1 0 0,0 0-1 0 0,0 0 0 0 0,-1 0 0 0 0,1 0 0 0 0,0 1 1 0 0,0-1-1 0 0,0 0 0 0 0,-1 0 0 0 0,1-1 0 0 0,0 1 1 0 0,0 0-1 0 0,-1 0 0 0 0,1 0 0 0 0,0 0 1 0 0,0-1-1 0 0,-1 1 0 0 0,1 0 0 0 0,0-1 0 0 0,0 1 1 0 0,-1 0-1 0 0,1-1 0 0 0,0 0 0 0 0,33-18-61 0 0,-29 17 61 0 0,2-3-285 0 0,25-14 664 0 0,-31 19-646 0 0,1-1 0 0 0,-1 0 1 0 0,0 1-1 0 0,1-1 0 0 0,-1 1 1 0 0,1-1-1 0 0,-1 1 0 0 0,0 0 1 0 0,1-1-1 0 0,-1 1 1 0 0,1 0-1 0 0,-1 0 0 0 0,1 0 1 0 0,-1 0-1 0 0,0 0 0 0 0,1 1 1 0 0,-1-1-1 0 0,1 0 0 0 0,2 2 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7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21085 0 0,'-16'43'5411'0'0,"4"2"-3322"0"0,9-29-2115 0 0,-1-1 0 0 0,-1 0 1 0 0,0 0-1 0 0,-9 17 1 0 0,12-32-822 0 0,2-8 568 0 0,4-12 207 0 0,-2 17 99 0 0,0-1 0 0 0,1 1-1 0 0,-1 0 1 0 0,1 0 0 0 0,-1 0 0 0 0,1 0 0 0 0,0 0-1 0 0,0 0 1 0 0,0 1 0 0 0,1-1 0 0 0,-1 1-1 0 0,1 0 1 0 0,-1 0 0 0 0,1 0 0 0 0,0 1-1 0 0,-1-1 1 0 0,1 1 0 0 0,0 0 0 0 0,0 0-1 0 0,0 0 1 0 0,0 1 0 0 0,0-1 0 0 0,0 1 0 0 0,0 0-1 0 0,0 0 1 0 0,0 0 0 0 0,6 2 0 0 0,7 1-395 0 0,-1 1 0 0 0,0 0 0 0 0,0 1 0 0 0,0 1 0 0 0,18 9 1 0 0,-16-9-4838 0 0,-17-15-1898 0 0,-2 5 5828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7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26142 0 0,'9'-4'389'0'0,"0"1"1"0"0,0-1 0 0 0,0 2-1 0 0,1-1 1 0 0,-1 1 0 0 0,0 1-1 0 0,14-1 1 0 0,-2-1-159 0 0,-3 2-322 0 0,1 0-1 0 0,-1 1 0 0 0,25 4 1 0 0,-51-5 27 0 0,-1 0 0 0 0,0 1 1 0 0,0 0-1 0 0,0 0 0 0 0,0 1 1 0 0,0 0-1 0 0,0 1 1 0 0,0 0-1 0 0,1 0 0 0 0,-1 1 1 0 0,1 0-1 0 0,0 0 1 0 0,-1 1-1 0 0,2 0 0 0 0,-1 1 1 0 0,0-1-1 0 0,1 1 0 0 0,0 1 1 0 0,-12 11-1 0 0,15-13 101 0 0,0 0-1 0 0,0 1 1 0 0,1-1-1 0 0,0 1 1 0 0,0-1-1 0 0,0 1 1 0 0,0 0 0 0 0,1 0-1 0 0,0 0 1 0 0,0 1-1 0 0,0-1 1 0 0,1 0-1 0 0,-1 1 1 0 0,1 6-1 0 0,0-8-24 0 0,2 1 0 0 0,-1 0 0 0 0,1 0 0 0 0,-1 0 0 0 0,1-1 0 0 0,1 1 0 0 0,-1-1 0 0 0,1 1 0 0 0,-1-1 0 0 0,1 1 0 0 0,1-1 0 0 0,-1 0 0 0 0,0 0 0 0 0,1 0 0 0 0,0 0 0 0 0,0 0 0 0 0,0-1 0 0 0,7 6 0 0 0,-7-5-34 0 0,1-1 0 0 0,0 0 0 0 0,0-1 0 0 0,0 1 0 0 0,0 0 0 0 0,0-1 0 0 0,0 0 0 0 0,1 0 0 0 0,-1-1 0 0 0,1 1 0 0 0,-1-1 0 0 0,1 0 0 0 0,0 0 0 0 0,0 0 0 0 0,9 0 0 0 0,-7-2-864 0 0,1 1-1 0 0,-1-1 1 0 0,1-1-1 0 0,-1 1 1 0 0,0-1-1 0 0,1-1 1 0 0,-1 1-1 0 0,0-1 1 0 0,10-6-1 0 0,-7 3-524 0 0,0 0 0 0 0,-1-1 0 0 0,0 0-1 0 0,-1 0 1 0 0,0-1 0 0 0,0 0 0 0 0,12-16-1 0 0,-15 18 1140 0 0,-1-1-1 0 0,0 1 1 0 0,-1-1-1 0 0,1 0 0 0 0,-1 0 1 0 0,3-13-1 0 0,-4 2 1026 0 0,-2 17-319 0 0,0 1 1 0 0,0-1 0 0 0,0 0-1 0 0,-1 0 1 0 0,1 0-1 0 0,0 0 1 0 0,0 1 0 0 0,-1-1-1 0 0,1 0 1 0 0,0 0 0 0 0,-1 0-1 0 0,1 1 1 0 0,-1-1-1 0 0,1 0 1 0 0,-1 0 0 0 0,1 1-1 0 0,-1-1 1 0 0,0 0 0 0 0,1 1-174 0 0,-1 0 1 0 0,1-1 0 0 0,0 1-1 0 0,-1 0 1 0 0,1 0-1 0 0,0 0 1 0 0,-1 0 0 0 0,1 0-1 0 0,-1 0 1 0 0,1 0 0 0 0,0 0-1 0 0,-1 0 1 0 0,1 0 0 0 0,0 0-1 0 0,-1 0 1 0 0,1 0-1 0 0,-1 0 1 0 0,1 0 0 0 0,0 0-1 0 0,-1 0 1 0 0,1 1 0 0 0,0-1-1 0 0,-1 0 1 0 0,1 0 0 0 0,-1 1 522 0 0,0-1-522 0 0,-10 19 2315 0 0,5-2-1859 0 0,1 0 0 0 0,0 0 0 0 0,-3 30 0 0 0,7-37-679 0 0,0 0-1 0 0,1 0 0 0 0,0 0 1 0 0,0 0-1 0 0,1 0 0 0 0,1 0 1 0 0,4 19-1 0 0,-6-29-35 0 0,1 1 0 0 0,-1-1 0 0 0,0 1 0 0 0,0 0 0 0 0,0-1 0 0 0,0 1 0 0 0,1-1 0 0 0,-1 1 0 0 0,0-1 0 0 0,1 1 0 0 0,-1-1 0 0 0,0 1 0 0 0,1-1 0 0 0,-1 1 0 0 0,1-1 0 0 0,-1 1 0 0 0,1-1 0 0 0,-1 0 0 0 0,1 1 0 0 0,-1-1 0 0 0,1 0 0 0 0,-1 1 0 0 0,1-1 0 0 0,-1 0 0 0 0,1 0 0 0 0,-1 1 0 0 0,1-1 0 0 0,0 0 0 0 0,0 0 4 0 0,1-1 0 0 0,-1 1 1 0 0,0 0-1 0 0,0-1 0 0 0,0 1 0 0 0,0-1 0 0 0,0 1 0 0 0,0-1 0 0 0,0 1 0 0 0,0-1 0 0 0,-1 0 0 0 0,1 0 1 0 0,0 1-1 0 0,1-3 0 0 0,28-40 175 0 0,-23 31-152 0 0,-1 4-523 0 0,-2 1 708 0 0,1 1-1 0 0,0-1 1 0 0,11-11-1 0 0,3 9-2464 0 0,-18 8 1861 0 0,0 1-1 0 0,0 0 1 0 0,0 0-1 0 0,0 0 1 0 0,0 0-1 0 0,0 1 1 0 0,0-1-1 0 0,0 0 1 0 0,0 0-1 0 0,0 1 1 0 0,0-1-1 0 0,0 0 1 0 0,0 1-1 0 0,0-1 1 0 0,0 1-1 0 0,0-1 1 0 0,0 1-1 0 0,1 1 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8:48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50 27710 0 0,'-3'-3'2496'0'0,"3"-1"-1735"0"0,0 0-9 0 0,3-2-104 0 0,0 2-248 0 0,0-1-400 0 0,0 0 0 0 0,-1 2 0 0 0,0-1 0 0 0,-1 2 0 0 0,-1-1 0 0 0,0 1 0 0 0,-1 1-320 0 0,0-2-616 0 0,-1 2-601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23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8074 0 0,'-1'3'8095'0'0,"1"5"-4193"0"0,0 16-1204 0 0,31 232-76 0 0,-1-23-2662 0 0,-13-63 91 0 0,-2-19 1474 0 0,-13-140-1394 0 0,0 0 0 0 0,0-1 1 0 0,2 1-1 0 0,-1-1 0 0 0,1 0 0 0 0,1 0 0 0 0,0 0 0 0 0,0 0 0 0 0,1-1 0 0 0,0 0 1 0 0,9 11-1 0 0,-14-19-5 0 0,25-11 425 0 0,13-2-487 0 0,1 3 1 0 0,0 0-1 0 0,0 3 0 0 0,1 1 0 0 0,0 2 0 0 0,65 4 1 0 0,243-13 102 0 0,-128-1 166 0 0,-168 11-106 0 0,75-12 1 0 0,-103 9-131 0 0,0-1-1 0 0,0-1 1 0 0,-1-1 0 0 0,0-1 0 0 0,25-13 0 0 0,-48 21-100 0 0,-1 1-1 0 0,1-1 1 0 0,0 1-1 0 0,-1-1 1 0 0,1 1 0 0 0,0-1-1 0 0,0 1 1 0 0,0-1 0 0 0,-1 1-1 0 0,1 0 1 0 0,0 0-1 0 0,0-1 1 0 0,0 1 0 0 0,0 0-1 0 0,-1 0 1 0 0,1 0-1 0 0,0 0 1 0 0,0 0 0 0 0,0 0-1 0 0,0 0 1 0 0,0 0 0 0 0,0 0-1 0 0,0 0 1 0 0,-1 1-1 0 0,1-1 1 0 0,0 0 0 0 0,1 1-1 0 0,-1 0-39 0 0,-1 0-1 0 0,0 0 1 0 0,0 1-1 0 0,0-1 1 0 0,0 0-1 0 0,0 0 1 0 0,0 0-1 0 0,0 0 1 0 0,0 0-1 0 0,0 1 1 0 0,-1-1-1 0 0,1 0 1 0 0,0 0-1 0 0,-1 0 1 0 0,1 0-1 0 0,-1 0 1 0 0,0 1-1 0 0,-16 27-3847 0 0,0-9-5526 0 0,3-11-319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34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50 5937 0 0,'-6'-9'435'0'0,"-12"-16"623"0"0,7 19 2704 0 0,10 6-3566 0 0,0 0 1 0 0,1 1 0 0 0,-1-1-1 0 0,0 1 1 0 0,1-1 0 0 0,-1 1-1 0 0,1-1 1 0 0,-1 1-1 0 0,1 0 1 0 0,-1-1 0 0 0,1 1-1 0 0,-1 0 1 0 0,1-1 0 0 0,0 1-1 0 0,-1 0 1 0 0,1-1-1 0 0,0 1 1 0 0,0 0 0 0 0,-1 0-1 0 0,1-1 1 0 0,0 1 0 0 0,0 0-1 0 0,0 0 1 0 0,0 0-1 0 0,0-1 1 0 0,0 1 0 0 0,0 0-1 0 0,0 0 1 0 0,1-1 0 0 0,-1 1-1 0 0,0 0 1 0 0,1 1 0 0 0,-1-1-108 0 0,0 0 1 0 0,0 0-1 0 0,0 0 1 0 0,0 0-1 0 0,1 0 1 0 0,-1 0-1 0 0,0 0 1 0 0,1 0-1 0 0,-1 0 1 0 0,1 0-1 0 0,-1 0 1 0 0,1 0-1 0 0,-1 0 1 0 0,1 0 0 0 0,0-1-1 0 0,-1 1 1 0 0,1 0-1 0 0,0 0 1 0 0,0-1-1 0 0,0 1 1 0 0,0 0-1 0 0,-1-1 1 0 0,1 1-1 0 0,2 0 1 0 0,2-2 67 0 0,-1 1 0 0 0,1-1 0 0 0,0 0 0 0 0,-1 0-1 0 0,1-1 1 0 0,-1 0 0 0 0,0 0 0 0 0,1 0 0 0 0,-1 0 0 0 0,0 0 0 0 0,4-4 0 0 0,26-11 1185 0 0,-27 15-1151 0 0,-1 1 1 0 0,1-1-1 0 0,-1 2 1 0 0,1-1-1 0 0,0 1 1 0 0,-1 0 0 0 0,1 0-1 0 0,0 1 1 0 0,-1 0-1 0 0,8 2 1 0 0,9 3 155 0 0,35 15 0 0 0,-43-15-317 0 0,0 0 1 0 0,0-1 0 0 0,1 0 0 0 0,-1-1 0 0 0,19 2 0 0 0,-14-6-12 0 0,0-1 0 0 0,1-1 0 0 0,-1-1 1 0 0,22-5-1 0 0,-27 4-7 0 0,2 1-1 0 0,-1 0 1 0 0,0 1 0 0 0,1 1-1 0 0,-1 1 1 0 0,0 0-1 0 0,26 4 1 0 0,-28 0 2 0 0,1-1-1 0 0,1-1 1 0 0,-1 0-1 0 0,0-1 1 0 0,0-1-1 0 0,1 0 1 0 0,-1-1 0 0 0,0 0-1 0 0,0-2 1 0 0,29-7-1 0 0,-34 7-7 0 0,1 1-1 0 0,-1 0 1 0 0,1 1-1 0 0,0 0 1 0 0,0 1-1 0 0,0 0 1 0 0,-1 1-1 0 0,14 2 1 0 0,19 1-2 0 0,-33-5 5 0 0,-1 1 1 0 0,1-1-1 0 0,0-1 1 0 0,0 0-1 0 0,15-5 1 0 0,-17 4 8 0 0,0 1 1 0 0,0 0 0 0 0,1 0-1 0 0,-1 1 1 0 0,0 0-1 0 0,1 1 1 0 0,-1-1-1 0 0,15 3 1 0 0,-4 0-2 0 0,-1 0 0 0 0,1-1-1 0 0,-1-1 1 0 0,1-1 0 0 0,0 0 0 0 0,-1-2 0 0 0,0 0 0 0 0,31-9 0 0 0,-29 8 45 0 0,0 2 0 0 0,0 0 0 0 0,1 2 0 0 0,-1 0 0 0 0,0 1 0 0 0,34 6 0 0 0,-24-3-58 0 0,0-1 0 0 0,31-2 1 0 0,-27-2-6 0 0,16-3 65 0 0,-1 3 0 0 0,1 2 0 0 0,54 8 1 0 0,-62-2-45 0 0,0-1 0 0 0,1-2 0 0 0,-1-2 0 0 0,1-2 0 0 0,52-7 0 0 0,-46 4 9 0 0,0 1 0 0 0,0 2 0 0 0,84 13 1 0 0,66 0 65 0 0,147 3-38 0 0,-141-1-38 0 0,-98-10 18 0 0,172 3-21 0 0,-236-7 8 0 0,0 2 0 0 0,46 9 0 0 0,-42-5 23 0 0,66 2-1 0 0,-45-10-16 0 0,126 17-1 0 0,-174-14-3 0 0,0 0 0 0 0,0-2 0 0 0,0-1 0 0 0,21-2 0 0 0,-22 0-8 0 0,-1 2 0 0 0,1 0 1 0 0,0 1-1 0 0,34 5 0 0 0,-10 5 3 0 0,-14-4 3 0 0,45 5 1 0 0,-63-10 4 0 0,1-1 0 0 0,0 0 0 0 0,-1-1 1 0 0,1-1-1 0 0,0 0 0 0 0,-1 0 0 0 0,14-5 0 0 0,-10 3 24 0 0,1 0 0 0 0,0 1 0 0 0,0 1 0 0 0,0 0-1 0 0,1 1 1 0 0,-1 1 0 0 0,31 3 0 0 0,-32-1-30 0 0,0-1-1 0 0,0 0 1 0 0,0-1 0 0 0,0-1-1 0 0,0 0 1 0 0,0-1 0 0 0,24-6-1 0 0,-16 0-14 0 0,13-8 70 0 0,-34 15-76 0 0,-1 1 0 0 0,0 0 0 0 0,0-1 0 0 0,1 1 0 0 0,-1 0 0 0 0,0 0 0 0 0,1 0 0 0 0,-1 0 0 0 0,0 0 0 0 0,0 0 0 0 0,1 0 0 0 0,-1 0-1 0 0,2 1 1 0 0,-1-1 14 0 0,0 1 0 0 0,0-1-1 0 0,-1 0 1 0 0,1 0-1 0 0,0 0 1 0 0,0 0-1 0 0,0 0 1 0 0,0 0 0 0 0,-1-1-1 0 0,1 1 1 0 0,3-1-1 0 0,-5 0 17 0 0,1 0-1 0 0,0 1 0 0 0,0-1 0 0 0,0 1 0 0 0,0 0 1 0 0,0-1-1 0 0,0 1 0 0 0,0 0 0 0 0,0-1 1 0 0,0 1-1 0 0,0 0 0 0 0,0 0 0 0 0,0 0 0 0 0,0 0 1 0 0,0 0-1 0 0,0 0 0 0 0,0 0 0 0 0,0 0 0 0 0,0 1 1 0 0,0-1-1 0 0,0 0 0 0 0,0 1 0 0 0,0-1 1 0 0,0 0-1 0 0,0 1 0 0 0,0-1 0 0 0,0 1 0 0 0,0-1 1 0 0,-1 1-1 0 0,1 0 0 0 0,1 1 0 0 0,-2-2-25 0 0,0 0 1 0 0,0 0-1 0 0,1 0 0 0 0,-1 1 0 0 0,0-1 1 0 0,0 0-1 0 0,0 0 0 0 0,0 0 0 0 0,0 0 0 0 0,0 0 1 0 0,0 0-1 0 0,1 0 0 0 0,-1 1 0 0 0,0-1 0 0 0,0 0 1 0 0,0 0-1 0 0,0 0 0 0 0,0 0 0 0 0,1 0 1 0 0,-1 0-1 0 0,0 0 0 0 0,0 0 0 0 0,0 0 0 0 0,0 0 1 0 0,1 0-1 0 0,-1 0 0 0 0,0 0 0 0 0,0 0 1 0 0,0 0-1 0 0,0 0 0 0 0,1 0 0 0 0,-1 0 0 0 0,0 0 1 0 0,0 0-1 0 0,0 0 0 0 0,0 0 0 0 0,1 0 0 0 0,-1 0 1 0 0,0 0-1 0 0,0 0 0 0 0,0 0 0 0 0,0-1 1 0 0,0 1-1 0 0,1 0 0 0 0,-1 0 0 0 0,0 0 0 0 0,0 0 1 0 0,0 0-1 0 0,0 0 0 0 0,0-1 0 0 0,0 1 0 0 0,0 0 1 0 0,0 0-1 0 0,0 0 0 0 0,1 0 0 0 0,-1 0 1 0 0,0-1-1 0 0,2-1-681 0 0,2 8-1363 0 0,-3 1-1592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27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66 3065 0 0,'-1'1'344'0'0,"0"0"0"0"0,0 0 1 0 0,0 0-1 0 0,0 0 0 0 0,0 0 1 0 0,1 0-1 0 0,-1 1 0 0 0,0-1 0 0 0,1 0 1 0 0,-1 1-1 0 0,1-1 0 0 0,-1 0 1 0 0,1 1-1 0 0,0-1 0 0 0,-1 1 1 0 0,1-1-1 0 0,0 3 0 0 0,-4 26 10657 0 0,-5-54-9527 0 0,7-3-1316 0 0,2 19-32 0 0,0 1-1 0 0,-1-1 0 0 0,0 0 0 0 0,0 0 0 0 0,-1 1 1 0 0,0-1-1 0 0,-3-7 0 0 0,7 16 404 0 0,-1-1-527 0 0,-1-1 1 0 0,1 1-1 0 0,-1 0 0 0 0,0 1 0 0 0,1-1 0 0 0,-1 0 0 0 0,1 0 0 0 0,-1 0 0 0 0,0 0 0 0 0,1 0 0 0 0,-1 0 0 0 0,0 0 1 0 0,1 1-1 0 0,-1-1 0 0 0,1 0 0 0 0,-1 0 0 0 0,0 0 0 0 0,1 1 0 0 0,-1-1 0 0 0,0 0 0 0 0,0 1 0 0 0,1-1 0 0 0,-1 0 1 0 0,0 1-1 0 0,0-1 0 0 0,1 0 0 0 0,-1 1 0 0 0,0-1 0 0 0,0 0 0 0 0,0 1 0 0 0,0-1 0 0 0,1 1 0 0 0,-1-1 0 0 0,0 0 0 0 0,0 1 1 0 0,0 0-1 0 0,0-1-26 0 0,-4-6-2513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1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43 14755 0 0,'-1'1'882'0'0,"-2"-1"-102"0"0,0 0 0 0 0,-1 1 0 0 0,1 0-1 0 0,0-1 1 0 0,0 1 0 0 0,0 1 0 0 0,0-1 0 0 0,0 0-1 0 0,0 1 1 0 0,1-1 0 0 0,-5 4 0 0 0,39-18 268 0 0,-12 3-976 0 0,1 0 0 0 0,22-7 1 0 0,-38 15-22 0 0,1 0 0 0 0,0 1 0 0 0,1 0 1 0 0,-1 0-1 0 0,0 0 0 0 0,0 1 0 0 0,0-1 1 0 0,0 1-1 0 0,1 1 0 0 0,-1-1 0 0 0,0 1 1 0 0,10 3-1 0 0,-14-3-14 0 0,0 0 0 0 0,-1 0 0 0 0,1 0 0 0 0,0 1 0 0 0,-1-1 0 0 0,1 0 0 0 0,-1 1 0 0 0,1-1 0 0 0,-1 1 0 0 0,0 0 0 0 0,0-1 0 0 0,0 1 0 0 0,1 0 0 0 0,-2 0 0 0 0,1 0 0 0 0,0 0 0 0 0,0 0 0 0 0,-1 0 0 0 0,1 0 0 0 0,-1 0 0 0 0,1 0 0 0 0,-1 0 0 0 0,0 0 0 0 0,0 0 0 0 0,0 0 0 0 0,0 0 0 0 0,0 0 0 0 0,0 0 0 0 0,-2 3 0 0 0,0 10 35 0 0,0-1 0 0 0,-1 0 0 0 0,-6 13 0 0 0,7-20-42 0 0,-2 6-11 0 0,0 0 0 0 0,-1-1 0 0 0,-9 17 0 0 0,12-26-50 0 0,1 0-1 0 0,-1 0 0 0 0,0-1 1 0 0,0 1-1 0 0,0 0 1 0 0,0-1-1 0 0,-1 0 0 0 0,1 1 1 0 0,-1-1-1 0 0,1 0 0 0 0,-1 0 1 0 0,0 0-1 0 0,0-1 1 0 0,0 1-1 0 0,0-1 0 0 0,0 1 1 0 0,0-1-1 0 0,0 0 1 0 0,-5 1-1 0 0,8-2 27 0 0,0 0-1 0 0,0 0 1 0 0,0-1-1 0 0,0 1 1 0 0,0 0-1 0 0,0 0 1 0 0,0 0 0 0 0,0 0-1 0 0,0 0 1 0 0,1 0-1 0 0,-1 0 1 0 0,0 0-1 0 0,0 0 1 0 0,0-1 0 0 0,0 1-1 0 0,0 0 1 0 0,0 0-1 0 0,0 0 1 0 0,0 0-1 0 0,-1 0 1 0 0,1 0 0 0 0,0 0-1 0 0,0 0 1 0 0,0 0-1 0 0,0 0 1 0 0,0-1-1 0 0,0 1 1 0 0,0 0 0 0 0,0 0-1 0 0,0 0 1 0 0,0 0-1 0 0,0 0 1 0 0,0 0-1 0 0,0 0 1 0 0,0 0 0 0 0,0 0-1 0 0,0 0 1 0 0,0 0-1 0 0,-1 0 1 0 0,1 0-1 0 0,0 0 1 0 0,0 0 0 0 0,0-1-1 0 0,0 1 1 0 0,0 0-1 0 0,0 0 1 0 0,0 0 0 0 0,0 0-1 0 0,0 0 1 0 0,0 0-1 0 0,-1 0 1 0 0,1 0-1 0 0,0 0 1 0 0,0 0 0 0 0,0 0-1 0 0,0 0 1 0 0,0 0-1 0 0,0 0 1 0 0,0 0-1 0 0,0 1 1 0 0,0-1 0 0 0,-1 0-1 0 0,1 0 1 0 0,0 0-1 0 0,0 0 1 0 0,0 0-1 0 0,0 0 1 0 0,0 0 0 0 0,8-8-104 0 0,13-6 165 0 0,-3 5 108 0 0,1 0-1 0 0,30-9 0 0 0,-1 9-1532 0 0,-44 9 641 0 0,1 0 0 0 0,-1 1-1 0 0,0-1 1 0 0,0 1 0 0 0,0-1-1 0 0,1 1 1 0 0,-1 1 0 0 0,6 1 0 0 0,-10-2 230 0 0,1-1 1 0 0,2 4-2985 0 0,-2-3 2985 0 0,-1-1-1 0 0,0 1 1 0 0,1 0-1 0 0,-1 0 1 0 0,0-1 0 0 0,0 1-1 0 0,0 0 1 0 0,0-1-1 0 0,1 1 1 0 0,-1 1 0 0 0,0 12-4513 0 0,-5-3 1190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1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28 9754 0 0,'-1'1'507'0'0,"0"-1"0"0"0,0 1 1 0 0,0-1-1 0 0,0 1 0 0 0,1 0 0 0 0,-1-1 0 0 0,0 1 0 0 0,0 0 1 0 0,1-1-1 0 0,-1 1 0 0 0,0 0 0 0 0,1 0 0 0 0,-1 0 0 0 0,1 0 0 0 0,-1 0 1 0 0,1 0-1 0 0,0 0 0 0 0,-1-1 0 0 0,1 1 0 0 0,0 0 0 0 0,-1 0 1 0 0,1 0-1 0 0,0 1 0 0 0,0 0 0 0 0,1-1-290 0 0,-1 0-1 0 0,1-1 1 0 0,-1 1 0 0 0,1 0-1 0 0,0-1 1 0 0,0 1 0 0 0,-1 0-1 0 0,1-1 1 0 0,0 1 0 0 0,0-1-1 0 0,0 1 1 0 0,0-1 0 0 0,0 1-1 0 0,0-1 1 0 0,-1 0 0 0 0,1 0-1 0 0,0 1 1 0 0,0-1 0 0 0,2 0-1 0 0,8 1-44 0 0,-1 0-1 0 0,1 0 0 0 0,12-2 0 0 0,-10 0-117 0 0,0-1 1 0 0,-1 0-1 0 0,1-1 0 0 0,15-5 0 0 0,-23 6-193 0 0,1 0-1 0 0,-1 0 1 0 0,-1 0-1 0 0,1-1 1 0 0,0 1-1 0 0,0-1 1 0 0,-1 0-1 0 0,0-1 0 0 0,0 1 1 0 0,0-1-1 0 0,0 0 1 0 0,6-8-1 0 0,-24 16-3172 0 0,-24 13 3043 0 0,36-16 373 0 0,0 1-1 0 0,-1-1 0 0 0,1 1 0 0 0,0 0 0 0 0,0 0 0 0 0,1 0 0 0 0,-1 0 0 0 0,0 0 0 0 0,1 0 1 0 0,-1 1-1 0 0,1-1 0 0 0,-1 0 0 0 0,1 1 0 0 0,0-1 0 0 0,0 1 0 0 0,1-1 0 0 0,-2 5 0 0 0,1-2 45 0 0,1 0 0 0 0,-1 0 0 0 0,1 1 0 0 0,1-1 0 0 0,-1 0 0 0 0,1 0-1 0 0,-1 1 1 0 0,4 7 0 0 0,-1-1-145 0 0,2-1 1 0 0,-1 1-1 0 0,2-1 0 0 0,0 0 0 0 0,0 0 1 0 0,1 0-1 0 0,8 10 0 0 0,11 2-3308 0 0,-10-20-1460 0 0,-15-3 4332 0 0,-1 0-1 0 0,1 0 0 0 0,0 0 1 0 0,0 0-1 0 0,-1-1 0 0 0,1 1 1 0 0,0 0-1 0 0,0-1 1 0 0,-1 1-1 0 0,1-1 0 0 0,0 1 1 0 0,-1-1-1 0 0,1 1 0 0 0,-1-1 1 0 0,1 1-1 0 0,-1-1 1 0 0,1 1-1 0 0,0-2 0 0 0,6-7-5268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1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20020 0 0,'-1'-1'253'0'0,"1"1"-1"0"0,-1 0 0 0 0,0 0 0 0 0,0 0 0 0 0,1 0 1 0 0,-1 0-1 0 0,0 0 0 0 0,0 0 0 0 0,0 1 1 0 0,1-1-1 0 0,-1 0 0 0 0,0 0 0 0 0,0 1 1 0 0,1-1-1 0 0,-1 0 0 0 0,0 1 0 0 0,1-1 0 0 0,-1 0 1 0 0,0 1-1 0 0,1-1 0 0 0,-1 1 0 0 0,0 0 1 0 0,-8 18 1958 0 0,7 30-2157 0 0,2-37 414 0 0,0 15-589 0 0,-5 116 217 0 0,0-47-5748 0 0,14-122 115 0 0,12-6 5365 0 0,-18 28 470 0 0,0 1-1 0 0,0-1 0 0 0,1 0 1 0 0,-1 1-1 0 0,1 0 1 0 0,-1 0-1 0 0,1 0 0 0 0,0 1 1 0 0,0-1-1 0 0,1 1 0 0 0,-1 0 1 0 0,0 0-1 0 0,1 0 1 0 0,5-1-1 0 0,-7 3-156 0 0,1 0 0 0 0,0 0 1 0 0,0 0-1 0 0,0 1 0 0 0,0 0 0 0 0,-1 0 0 0 0,1 0 1 0 0,0 0-1 0 0,-1 0 0 0 0,1 1 0 0 0,-1-1 0 0 0,1 1 0 0 0,-1 0 1 0 0,0 0-1 0 0,0 0 0 0 0,0 1 0 0 0,0-1 0 0 0,0 1 1 0 0,3 3-1 0 0,5 7-1112 0 0,-1 0 0 0 0,0 0 0 0 0,8 15 0 0 0,-17-26 720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5:5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11277 3238 11514 0 0,'-4'-1'180'0'0,"1"1"-1"0"0,-1 0 0 0 0,0 0 1 0 0,0 0-1 0 0,1 0 0 0 0,-1 1 0 0 0,0 0 1 0 0,0 0-1 0 0,1 0 0 0 0,-1 0 0 0 0,1 0 1 0 0,-1 1-1 0 0,1-1 0 0 0,-6 5 1 0 0,7-5-80 0 0,0 1 0 0 0,0 0 0 0 0,1-1 0 0 0,-1 1 0 0 0,1 0 0 0 0,0 0 0 0 0,0-1 0 0 0,-1 1 0 0 0,1 0 1 0 0,0 0-1 0 0,0 1 0 0 0,1-1 0 0 0,-1 0 0 0 0,0 0 0 0 0,1 0 0 0 0,-1 0 0 0 0,1 1 0 0 0,0-1 0 0 0,0 0 1 0 0,0 0-1 0 0,0 1 0 0 0,0-1 0 0 0,0 0 0 0 0,1 0 0 0 0,-1 1 0 0 0,2 2 0 0 0,-2-5-87 0 0,0 1 0 0 0,0-1 0 0 0,0 0-1 0 0,0 1 1 0 0,0-1 0 0 0,0 1 0 0 0,0-1 0 0 0,0 1-1 0 0,0-1 1 0 0,1 0 0 0 0,-1 1 0 0 0,0-1 0 0 0,0 1-1 0 0,0-1 1 0 0,1 0 0 0 0,-1 1 0 0 0,0-1-1 0 0,1 0 1 0 0,-1 1 0 0 0,0-1 0 0 0,1 0 0 0 0,-1 1-1 0 0,0-1 1 0 0,1 0 0 0 0,-1 0 0 0 0,1 1 0 0 0,-1-1-1 0 0,0 0 1 0 0,1 0 0 0 0,-1 0 0 0 0,1 0-1 0 0,-1 0 1 0 0,1 0 0 0 0,-1 1 0 0 0,1-1 0 0 0,-1 0-1 0 0,0 0 1 0 0,1 0 0 0 0,-1-1 0 0 0,1 1 0 0 0,-1 0-1 0 0,1 0 1 0 0,-1 0 0 0 0,1 0 0 0 0,-1 0-1 0 0,0 0 1 0 0,1-1 0 0 0,-1 1 0 0 0,1 0 0 0 0,-1 0-1 0 0,0-1 1 0 0,1 1 0 0 0,-1 0 0 0 0,0 0 0 0 0,1-1-1 0 0,-1 1 1 0 0,0 0 0 0 0,1-1 0 0 0,-1 1-1 0 0,0-1 1 0 0,1 0 0 0 0,-1 1 90 0 0,1 0 1 0 0,-1-1-1 0 0,1 1 0 0 0,-1-1 1 0 0,1 1-1 0 0,-1-1 1 0 0,0 1-1 0 0,1-1 0 0 0,-1 0 1 0 0,0 1-1 0 0,1-1 0 0 0,-1 1 1 0 0,0-1-1 0 0,1 0 0 0 0,-1 1 1 0 0,0-1-1 0 0,0 0 0 0 0,0 1 1 0 0,0-1-1 0 0,0 0 1 0 0,0 1-1 0 0,0-1 0 0 0,0 0 1 0 0,0 1-1 0 0,0-1 0 0 0,0 0 1 0 0,0 1-1 0 0,0-1 0 0 0,-1 0 1 0 0,1 1-1 0 0,0-1 0 0 0,0 0 1 0 0,-1 1-1 0 0,1-1 1 0 0,-1 1-1 0 0,0-2 0 0 0,1 2-11 0 0,-1 0 0 0 0,0 1 0 0 0,1-1 0 0 0,-1 0 0 0 0,1 0 0 0 0,-1 1 0 0 0,1-1-1 0 0,-1 0 1 0 0,1 1 0 0 0,-1-1 0 0 0,1 0 0 0 0,-1 1 0 0 0,1-1 0 0 0,0 1 0 0 0,-1-1 0 0 0,1 1-1 0 0,-1-1 1 0 0,1 1 0 0 0,0-1 0 0 0,0 1 0 0 0,-1-1 0 0 0,1 1 0 0 0,0 0 0 0 0,0-1 0 0 0,0 1-1 0 0,-1-1 1 0 0,1 1 0 0 0,0 0 0 0 0,0-1 0 0 0,0 1 0 0 0,0 0 0 0 0,0-1 0 0 0,0 1 0 0 0,1-1 0 0 0,-1 2-1 0 0,-3 7 5 0 0,3-9-90 0 0,0 0 0 0 0,0 1 0 0 0,0-1 0 0 0,0 0 0 0 0,0 0-1 0 0,0 0 1 0 0,0 0 0 0 0,0 0 0 0 0,0 0 0 0 0,0 0 0 0 0,0 0 0 0 0,0 0-1 0 0,0 0 1 0 0,0 0 0 0 0,0 0 0 0 0,0 1 0 0 0,0-1 0 0 0,0 0-1 0 0,-1 0 1 0 0,1 0 0 0 0,0 0 0 0 0,0 0 0 0 0,0 0 0 0 0,0 0 0 0 0,0 0-1 0 0,0 0 1 0 0,0 0 0 0 0,0 0 0 0 0,0 0 0 0 0,0 0 0 0 0,-1 0 0 0 0,1 0-1 0 0,0 0 1 0 0,0 0 0 0 0,0 0 0 0 0,0 0 0 0 0,0 0 0 0 0,0 0-1 0 0,0 0 1 0 0,0 0 0 0 0,0 0 0 0 0,0 0 0 0 0,-1 0 0 0 0,1 0 0 0 0,0 0-1 0 0,0-1 1 0 0,0 1 0 0 0,0 0 0 0 0,0 0 0 0 0,0 0 0 0 0,0 0 0 0 0,0 0-1 0 0,0 0 1 0 0,0 0 0 0 0,0 0 0 0 0,0 0 0 0 0,0 0 0 0 0,0 0 0 0 0,0 0-1 0 0,0-1 1 0 0,0 1 0 0 0,0 0 0 0 0,0 0 0 0 0,0 0 0 0 0,0 0-1 0 0,-3-3 83 0 0,1 1-1 0 0,-1-1 0 0 0,1 1 0 0 0,-1-1 0 0 0,0 1 1 0 0,0 0-1 0 0,0 0 0 0 0,0 0 0 0 0,0 1 1 0 0,-1-1-1 0 0,1 1 0 0 0,0 0 0 0 0,-1 0 0 0 0,1 0 1 0 0,-1 0-1 0 0,-5 0 0 0 0,7 0 10 0 0,-1 1 0 0 0,1 0 0 0 0,-1-1 0 0 0,1 1 0 0 0,-1 0 0 0 0,0 1 0 0 0,1-1 0 0 0,-1 0 0 0 0,1 1 0 0 0,0-1 0 0 0,-1 1 0 0 0,1 0 0 0 0,-1 0 0 0 0,1 0 0 0 0,0 0 0 0 0,0 0 0 0 0,-1 1 0 0 0,1-1 0 0 0,0 0 0 0 0,0 1 0 0 0,0 0 0 0 0,1 0 0 0 0,-4 3 0 0 0,4-4-84 0 0,0 1 1 0 0,0-1 0 0 0,0 1-1 0 0,-1-1 1 0 0,1 0 0 0 0,-1 1 0 0 0,1-1-1 0 0,-1 0 1 0 0,1 0 0 0 0,-1 0-1 0 0,1 0 1 0 0,-1 0 0 0 0,0-1-1 0 0,0 1 1 0 0,1 0 0 0 0,-1-1 0 0 0,0 1-1 0 0,0-1 1 0 0,0 0 0 0 0,0 1-1 0 0,0-1 1 0 0,0 0 0 0 0,1 0 0 0 0,-1 0-1 0 0,0-1 1 0 0,0 1 0 0 0,0 0-1 0 0,0-1 1 0 0,0 1 0 0 0,-2-2 0 0 0,0 1 40 0 0,1 1 0 0 0,-1-1 0 0 0,1 1 0 0 0,-1-1 0 0 0,1 1 1 0 0,-1 0-1 0 0,0 1 0 0 0,1-1 0 0 0,-1 0 0 0 0,1 1 0 0 0,-6 2 0 0 0,-26 14 251 0 0,30-14-289 0 0,1 0 0 0 0,-1-1 0 0 0,0 1 0 0 0,0-1 0 0 0,-1 0 0 0 0,1 0-1 0 0,0-1 1 0 0,-1 1 0 0 0,1-1 0 0 0,-1-1 0 0 0,0 1 0 0 0,1-1 0 0 0,-1 0 0 0 0,1 0-1 0 0,-9-1 1 0 0,2-1-6 0 0,-4-2 39 0 0,0 0 0 0 0,-1 2-1 0 0,1 0 1 0 0,-1 0-1 0 0,0 2 1 0 0,0 0 0 0 0,1 1-1 0 0,-1 1 1 0 0,-17 3-1 0 0,-41 22 124 0 0,56-19-128 0 0,0-1 0 0 0,0 0 0 0 0,-30 4 0 0 0,43-10-38 0 0,-1 0 0 0 0,1-1-1 0 0,-1 0 1 0 0,1 0 0 0 0,-1 0 0 0 0,1-1 0 0 0,-1 0 0 0 0,1-1 0 0 0,0 1 0 0 0,-1-1-1 0 0,1 0 1 0 0,0-1 0 0 0,0 1 0 0 0,0-1 0 0 0,-5-4 0 0 0,-27-18 52 0 0,17 10-55 0 0,-1 1 0 0 0,0 1 0 0 0,-28-12 0 0 0,42 22 3 0 0,-1 0-1 0 0,1 1 1 0 0,-1 0-1 0 0,1 0 1 0 0,-1 1-1 0 0,1 0 0 0 0,-1 0 1 0 0,0 1-1 0 0,0 0 1 0 0,1 1-1 0 0,-1 0 1 0 0,0 0-1 0 0,-11 4 0 0 0,-96 38-97 0 0,87-30 42 0 0,-1-2 0 0 0,0-1-1 0 0,-51 11 1 0 0,58-18 29 0 0,0-1 1 0 0,0-2-1 0 0,0 0 0 0 0,-33-4 1 0 0,-88-26 3 0 0,106 21 29 0 0,2-1 1 0 0,-1-2-1 0 0,1-2 0 0 0,-66-36 0 0 0,84 41-5 0 0,-1 1-1 0 0,0 1 1 0 0,0 1 0 0 0,-1 0-1 0 0,1 1 1 0 0,-1 2-1 0 0,-28-3 1 0 0,21 3 0 0 0,-1-2 0 0 0,1 0-1 0 0,-31-12 1 0 0,17 2 27 0 0,-1 2-1 0 0,0 1 0 0 0,0 3 0 0 0,-1 1 0 0 0,-80-4 0 0 0,51 13 114 0 0,-88 11 1 0 0,20-3-109 0 0,78-7-2 0 0,-67 12-1 0 0,4 19-14 0 0,97-24 5 0 0,-1 0 0 0 0,0-2 0 0 0,-1-2 0 0 0,-43 4 0 0 0,11-11-1 0 0,-68-9 1 0 0,69 4-7 0 0,-72 1 1 0 0,42 5 0 0 0,-165-24 0 0 0,217 23 2 0 0,0 1 0 0 0,0 2-1 0 0,0 1 1 0 0,0 3 0 0 0,-58 13 0 0 0,49-8-13 0 0,-1-3 1 0 0,-86 3-1 0 0,87-13 11 0 0,0-3 1 0 0,-70-17-1 0 0,-53-7 30 0 0,146 30-49 0 0,0 1 1 0 0,0 1-1 0 0,1 1 1 0 0,-1 1-1 0 0,1 1 1 0 0,-47 17-1 0 0,43-13-2 0 0,-1-1 0 0 0,0-1-1 0 0,-1-1 1 0 0,-39 2 0 0 0,21-9 0 0 0,0-3 0 0 0,-67-13 0 0 0,44 6 0 0 0,39 8 0 0 0,0 2 0 0 0,0 1 0 0 0,0 2 0 0 0,-32 5 0 0 0,35-3 0 0 0,1-1 0 0 0,-1-1 0 0 0,0-2 0 0 0,0-1 0 0 0,-44-6 0 0 0,-17-14 0 0 0,39 8 0 0 0,0 2 0 0 0,-1 3 0 0 0,-76-4 0 0 0,14 10 0 0 0,-154-25 0 0 0,163 17 0 0 0,-172 5 0 0 0,175 7 0 0 0,-186-21 0 0 0,154 1 0 0 0,-1 6 0 0 0,-193 8 0 0 0,252 7 0 0 0,-142 2 0 0 0,172-6 0 0 0,0-3 0 0 0,-78-16 0 0 0,85 11 0 0 0,-86-21 0 0 0,-215-24 0 0 0,168 33 0 0 0,64 5 0 0 0,-39-4 0 0 0,-122-11 0 0 0,201 23 0 0 0,0-2 0 0 0,-90-27 0 0 0,80 17 0 0 0,-91-10 0 0 0,81 22 0 0 0,33 4 0 0 0,-64-12 0 0 0,103 13 0 0 0,1-1 0 0 0,0-1 0 0 0,0 0 0 0 0,0 0 0 0 0,1-2 0 0 0,-1 0 0 0 0,2-1 0 0 0,-23-15 0 0 0,24 12 0 0 0,0-1 0 0 0,1 0 0 0 0,0 0 0 0 0,1-1 0 0 0,1 0 0 0 0,0-1 0 0 0,1 0 0 0 0,0-1 0 0 0,1 1 0 0 0,-7-21 0 0 0,-4-20 0 0 0,-16-87 0 0 0,27 108 0 0 0,-6-28 0 0 0,2 0 0 0 0,4-2 0 0 0,2 1 0 0 0,4-77 0 0 0,39-345-20 0 0,5-149-352 0 0,-43 607 401 0 0,0-4-19 0 0,7-46 1 0 0,-5 68-17 0 0,0 0 0 0 0,0-1 0 0 0,1 1 1 0 0,0 0-1 0 0,0 0 0 0 0,1 0 0 0 0,1 1 0 0 0,-1-1 1 0 0,7-8-1 0 0,11-14-13 0 0,-2-1 1 0 0,-1-1-1 0 0,-1-1 0 0 0,-3-1 1 0 0,17-51-1 0 0,-27 73 20 0 0,-1 1 0 0 0,2-1 0 0 0,0 1 0 0 0,9-14 0 0 0,-11 19-6 0 0,1 2 0 0 0,0-1 0 0 0,0 1 0 0 0,0 0 0 0 0,1 0 0 0 0,0 0 0 0 0,0 0 0 0 0,0 1 0 0 0,9-4 0 0 0,12-6-4 0 0,1 2 0 0 0,1 0 0 0 0,0 2 1 0 0,0 1-1 0 0,1 2 0 0 0,0 1 0 0 0,0 1 1 0 0,1 1-1 0 0,-1 2 0 0 0,46 2 1 0 0,-40 0-8 0 0,0-2 1 0 0,69-14 0 0 0,-83 12 26 0 0,-18 4-6 0 0,0-1 0 0 0,-1 2 1 0 0,1-1-1 0 0,-1 0 0 0 0,1 1 0 0 0,-1-1 1 0 0,1 1-1 0 0,6 2 0 0 0,-8-2-79 0 0,1 0 0 0 0,0 0 0 0 0,-1 0 0 0 0,1-1 0 0 0,0 1 0 0 0,0-1-1 0 0,0 0 1 0 0,0 1 0 0 0,-1-2 0 0 0,1 1 0 0 0,0 0 0 0 0,3-1 0 0 0,-5 1-33 0 0,-1 0 0 0 0,0 0-1 0 0,0 0 1 0 0,0 0 0 0 0,0 0 0 0 0,1 0 0 0 0,-1 0 0 0 0,0 0 0 0 0,0 0 0 0 0,0-1 0 0 0,0 1 0 0 0,0 0 0 0 0,1 0 0 0 0,-1 0 0 0 0,0-1-643 0 0,1 1 643 0 0,-1 0 0 0 0,0 0 0 0 0,0 0 0 0 0,0-1 0 0 0,0 1 0 0 0,0 0 0 0 0,0 0 0 0 0,0 0 0 0 0,0 0-1 0 0,0 0 1 0 0,0-1 0 0 0,0 1 0 0 0,0 0 0 0 0,0 0 0 0 0,0 0 0 0 0,0 0 0 0 0,0-1 0 0 0,0 1 0 0 0,0 0 0 0 0,0 0 0 0 0,0 0 0 0 0,0 0 0 0 0,0-1-1 0 0,0 1 1 0 0,-1 0 0 0 0,1 0 0 0 0,0 0 0 0 0,0 0 0 0 0,-1-1-642 0 0,1 1 642 0 0,0 0-1 0 0,-14-10-8546 0 0,12 8 7769 0 0,-26-14-4376 0 0,13 9-1236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2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10570 0 0,'12'0'9946'0'0,"15"8"-6988"0"0,-14-5-1733 0 0,9 3-416 0 0,0-1-1722 0 0,-9-2-4459 0 0,-22-17-5859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17 7834 0 0,'-4'-17'18855'0'0,"3"27"-18406"0"0,-5 39-673 0 0,-15 64-1 0 0,16-90-1068 0 0,4-22 1159 0 0,1 0 0 0 0,0-1-1 0 0,0 1 1 0 0,-1 0 0 0 0,1 0-1 0 0,0-1 1 0 0,-1 1 0 0 0,1 0 0 0 0,-1-1-1 0 0,1 1 1 0 0,-1-1 0 0 0,1 1 0 0 0,-1-1-1 0 0,1 1 1 0 0,-1-1 0 0 0,0 1-1 0 0,1-1 1 0 0,-1 1 0 0 0,0-1 0 0 0,1 0-1 0 0,-1 1 1 0 0,0-1 0 0 0,1 0 0 0 0,-1 0-1 0 0,0 1 1 0 0,0-1 0 0 0,0 0 0 0 0,1 0-1 0 0,-1 0 1 0 0,0 0 0 0 0,0 0-1 0 0,1 0 1 0 0,-1 0 0 0 0,0 0 0 0 0,0 0-1 0 0,1-1 1 0 0,-1 1 0 0 0,0 0 0 0 0,0 0-1 0 0,1-1 1 0 0,-1 1 0 0 0,-1-1-1 0 0,1 1 236 0 0,0-1 0 0 0,0 1 0 0 0,0 0-1 0 0,0-1 1 0 0,-1 1 0 0 0,1 0-1 0 0,0 0 1 0 0,0 0 0 0 0,-1 0 0 0 0,1 0-1 0 0,0 0 1 0 0,0 0 0 0 0,-1 1-1 0 0,1-1 1 0 0,0 0 0 0 0,0 1-1 0 0,0-1 1 0 0,0 1 0 0 0,-1-1 0 0 0,1 1-1 0 0,-1 0 1 0 0,2 0-25 0 0,0-1 0 0 0,0 0 1 0 0,0 1-1 0 0,0-1 0 0 0,0 1 0 0 0,0-1 0 0 0,0 1 1 0 0,0-1-1 0 0,0 0 0 0 0,1 1 0 0 0,-1-1 0 0 0,0 1 1 0 0,0-1-1 0 0,0 0 0 0 0,0 1 0 0 0,1-1 0 0 0,-1 1 1 0 0,0-1-1 0 0,0 0 0 0 0,1 1 0 0 0,-1-1 1 0 0,0 0-1 0 0,1 1 0 0 0,-1-1 0 0 0,0 0 0 0 0,1 0 1 0 0,-1 1-1 0 0,0-1 0 0 0,1 0 0 0 0,-1 0 0 0 0,1 0 1 0 0,-1 0-1 0 0,0 1 0 0 0,1-1 0 0 0,-1 0 0 0 0,1 0 1 0 0,-1 0-1 0 0,1 0 0 0 0,-1 0 0 0 0,0 0 0 0 0,1 0 1 0 0,-1 0-1 0 0,1 0 0 0 0,21 5 819 0 0,-3-6-588 0 0,0-1 1 0 0,0 0 0 0 0,0-1 0 0 0,28-8 0 0 0,-22 2-3974 0 0,-2-1-3824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3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46 10090 0 0,'-3'-2'991'0'0,"0"0"-1"0"0,0 1 1 0 0,0 0-1 0 0,0 0 1 0 0,0 0 0 0 0,-1 0-1 0 0,1 0 1 0 0,0 1-1 0 0,-5-1 1 0 0,6 1-822 0 0,1 1 0 0 0,0 0 1 0 0,-1-1-1 0 0,1 1 0 0 0,0 0 0 0 0,0 0 1 0 0,0-1-1 0 0,0 1 0 0 0,-1 0 0 0 0,1 0 0 0 0,0 0 1 0 0,1 1-1 0 0,-1-1 0 0 0,0 0 0 0 0,0 0 1 0 0,0 0-1 0 0,1 1 0 0 0,-1-1 0 0 0,1 0 0 0 0,-1 1 1 0 0,1-1-1 0 0,-1 0 0 0 0,1 1 0 0 0,-1 2 1 0 0,-1 8-55 0 0,-1 0 1 0 0,1 0 0 0 0,1 0-1 0 0,0 1 1 0 0,1-1 0 0 0,0 0 0 0 0,1 1-1 0 0,0-1 1 0 0,1 0 0 0 0,1 0-1 0 0,0 0 1 0 0,6 16 0 0 0,-4-15-127 0 0,0 1 0 0 0,1-1 1 0 0,1 0-1 0 0,0-1 0 0 0,1 0 0 0 0,0 0 0 0 0,1 0 1 0 0,0-1-1 0 0,1-1 0 0 0,14 13 0 0 0,-22-22 8 0 0,0 1-1 0 0,0 0 1 0 0,0-1-1 0 0,0 1 1 0 0,0-1-1 0 0,0 0 1 0 0,0 0-1 0 0,0 0 1 0 0,1 0-1 0 0,-1 0 0 0 0,0 0 1 0 0,1 0-1 0 0,-1-1 1 0 0,1 1-1 0 0,-1-1 1 0 0,1 0-1 0 0,-1 0 1 0 0,1 0-1 0 0,3 0 1 0 0,-4-1 4 0 0,0 0 0 0 0,0 0 0 0 0,0-1 0 0 0,0 1 0 0 0,0 0 0 0 0,-1-1 0 0 0,1 1 0 0 0,0-1 0 0 0,-1 1 0 0 0,1-1 0 0 0,-1 0-1 0 0,0 1 1 0 0,0-1 0 0 0,1 0 0 0 0,-1 0 0 0 0,-1 0 0 0 0,1 0 0 0 0,0 0 0 0 0,0 0 0 0 0,-1-1 0 0 0,1 1 0 0 0,0-3 0 0 0,4-19-115 0 0,-1-1-1 0 0,0 0 1 0 0,-2 0 0 0 0,-1-29-1 0 0,-2 37-756 0 0,0-1 0 0 0,-1 1 0 0 0,-1 0 0 0 0,-1 0 0 0 0,0 0 0 0 0,-12-30 0 0 0,14 44 637 0 0,0-1 1 0 0,0 0 0 0 0,0 1 0 0 0,0-1-1 0 0,0 1 1 0 0,-1 0 0 0 0,1 0-1 0 0,-1 0 1 0 0,0 0 0 0 0,0 1-1 0 0,0-1 1 0 0,-1 1 0 0 0,1-1 0 0 0,-1 1-1 0 0,1 0 1 0 0,-1 1 0 0 0,1-1-1 0 0,-5-1 1 0 0,5 3 154 0 0,1-1-1 0 0,-1 1 1 0 0,1 0-1 0 0,-1 0 1 0 0,1 0-1 0 0,0 0 1 0 0,-1 0-1 0 0,1 1 0 0 0,-1-1 1 0 0,1 1-1 0 0,0-1 1 0 0,-1 1-1 0 0,1 0 1 0 0,0 0-1 0 0,0 0 1 0 0,-1 0-1 0 0,1 0 1 0 0,0 1-1 0 0,0-1 1 0 0,0 1-1 0 0,1-1 1 0 0,-1 1-1 0 0,0 0 1 0 0,0 0-1 0 0,1 0 1 0 0,0 0-1 0 0,-1 0 1 0 0,1 0-1 0 0,0 0 1 0 0,-2 4-1 0 0,-1 3 18 0 0,0-1-1 0 0,1 1 1 0 0,0 0-1 0 0,1 1 1 0 0,0-1-1 0 0,0 0 1 0 0,0 13-1 0 0,2-17 228 0 0,0 1 1 0 0,0-1-1 0 0,0 0 0 0 0,0 0 1 0 0,1 0-1 0 0,0 0 0 0 0,0 0 0 0 0,0 0 1 0 0,0 0-1 0 0,1 0 0 0 0,0-1 1 0 0,0 1-1 0 0,0 0 0 0 0,1-1 0 0 0,3 6 1 0 0,-4-9 498 0 0,-1 0 0 0 0,0-1 0 0 0,0 1 0 0 0,0 0 0 0 0,1-1 1 0 0,-1 1-1 0 0,0 0 0 0 0,1-1 0 0 0,-1 1 0 0 0,0-1 0 0 0,1 0 0 0 0,2 1 1 0 0,39 0 3073 0 0,-20-2-3345 0 0,-16 2-527 0 0,1-1 1 0 0,-1 0-1 0 0,1 0 1 0 0,0-1-1 0 0,-1 0 0 0 0,0 0 1 0 0,1-1-1 0 0,-1 0 0 0 0,0 0 1 0 0,0-1-1 0 0,0 0 1 0 0,13-7-1 0 0,-16 7-632 0 0,1-1-1 0 0,-1 1 1 0 0,1-1 0 0 0,-1 0-1 0 0,0 0 1 0 0,-1 0 0 0 0,6-7-1 0 0,-6 6-564 0 0,0 0 1 0 0,-1 0-1 0 0,1 0 0 0 0,-1 0 0 0 0,-1 0 0 0 0,1 0 0 0 0,0-1 0 0 0,0-6 1 0 0,1 2-2859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4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 8906 0 0,'-7'-7'8824'0'0,"7"7"-8484"0"0,-1 0-1 0 0,1-1 0 0 0,-1 1 1 0 0,1 0-1 0 0,0 0 1 0 0,-1 0-1 0 0,1 0 0 0 0,-1 0 1 0 0,1 0-1 0 0,0 0 1 0 0,-1 1-1 0 0,0-1 340 0 0,1 0-340 0 0,-10 18 3846 0 0,1 30-3818 0 0,9-46-18 0 0,-4 36-94 0 0,2 0 0 0 0,1 0 0 0 0,7 55 0 0 0,-3-70-1355 0 0,1 0 1 0 0,1 0-1 0 0,14 41 1 0 0,-17-60 617 0 0,6 10-3838 0 0,3-14-3814 0 0,-1-1 1583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15675 0 0,'-1'0'333'0'0,"0"0"1"0"0,1 0-1 0 0,-1 0 0 0 0,0 0 0 0 0,1 0 0 0 0,-1 0 0 0 0,0 0 0 0 0,0 0 0 0 0,1 0 0 0 0,-1 1 0 0 0,0-1 0 0 0,1 0 0 0 0,-1 0 0 0 0,0 1 1 0 0,1-1-1 0 0,-1 0 0 0 0,1 1 0 0 0,-1-1 0 0 0,0 1 0 0 0,1-1 0 0 0,-1 0 0 0 0,1 1 0 0 0,-1-1 0 0 0,0 2 0 0 0,-7 19 2573 0 0,6 30-3227 0 0,3-41 920 0 0,3 100-190 0 0,0-55-1961 0 0,-3 0-4740 0 0,-1-70-686 0 0,1-49 6788 0 0,0 59 887 0 0,0-1 1 0 0,0 1 0 0 0,0 0-1 0 0,0 0 1 0 0,1-1 0 0 0,0 1 0 0 0,0 0-1 0 0,0 0 1 0 0,5-7 0 0 0,-5 11-513 0 0,-1-1 1 0 0,1 0-1 0 0,0 1 1 0 0,0-1-1 0 0,0 1 1 0 0,0-1 0 0 0,0 1-1 0 0,0 0 1 0 0,0 0-1 0 0,0 0 1 0 0,0 0-1 0 0,1 0 1 0 0,-1 1-1 0 0,0-1 1 0 0,0 1 0 0 0,1-1-1 0 0,-1 1 1 0 0,0 0-1 0 0,1 0 1 0 0,-1 0-1 0 0,1 0 1 0 0,-1 0-1 0 0,0 1 1 0 0,4 0 0 0 0,0 0-69 0 0,0 1 0 0 0,0-1 0 0 0,-1 1 0 0 0,1 1 1 0 0,0-1-1 0 0,-1 1 0 0 0,1 0 0 0 0,-1 0 1 0 0,0 0-1 0 0,10 9 0 0 0,-12-9-284 0 0,0 0 0 0 0,0 1 0 0 0,0-1 0 0 0,-1 1 0 0 0,1 0 0 0 0,3 6 0 0 0,-4-6-406 0 0,-1-1 0 0 0,0 0 0 0 0,0 1 0 0 0,0-1 0 0 0,0 1 0 0 0,-1-1 0 0 0,1 1 0 0 0,-1-1 0 0 0,0 5 0 0 0,0-7 282 0 0,0-1-1 0 0,0 1 1 0 0,0 0-1 0 0,0-1 1 0 0,0 1-1 0 0,0-1 1 0 0,-1 1-1 0 0,1-1 1 0 0,0 1-1 0 0,0-1 1 0 0,0 1-1 0 0,-1-1 1 0 0,1 1-1 0 0,0-1 1 0 0,-1 1-1 0 0,1-1 1 0 0,0 1-1 0 0,-1-1 0 0 0,1 0 1 0 0,-1 1-1 0 0,1-1 1 0 0,0 0-1 0 0,-1 1 1 0 0,-4 3-2807 0 0,-2 7-2764 0 0</inkml:trace>
  <inkml:trace contextRef="#ctx0" brushRef="#br0" timeOffset="1">32 440 16083 0 0,'3'4'4641'0'0,"2"-2"-2136"0"0,4 2-585 0 0,0-3-479 0 0,4-1-457 0 0,1 0-304 0 0,1-2-256 0 0,2 0-184 0 0,0-1-152 0 0,0-1-56 0 0,-3 0-48 0 0,1 0-288 0 0,-1-1-512 0 0,-1 3-1112 0 0,0 0-2513 0 0,-19-18-1905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21253 0 0,'-3'2'4264'0'0,"1"3"-2703"0"0,0 3-457 0 0,1 5-432 0 0,0 5-312 0 0,0 2-224 0 0,1 2-136 0 0,0 0-240 0 0,0 0-432 0 0,2-2-904 0 0,0-2-1953 0 0,-2-6-2880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5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11594 0 0,'-6'2'6702'0'0,"12"3"-4176"0"0,11 3-1599 0 0,42-5 582 0 0,-42-2-1245 0 0,1-1 0 0 0,26 6-1 0 0,-40-5-223 0 0,0-1-1 0 0,0 1 1 0 0,-1 1 0 0 0,1-1 0 0 0,0 1-1 0 0,0-1 1 0 0,-1 1 0 0 0,1 0-1 0 0,-1 0 1 0 0,0 1 0 0 0,1-1-1 0 0,-1 1 1 0 0,0-1 0 0 0,-1 1-1 0 0,6 6 1 0 0,-6-4-24 0 0,0-1-1 0 0,0 1 1 0 0,-1-1-1 0 0,1 1 1 0 0,-1 0 0 0 0,0-1-1 0 0,0 1 1 0 0,-1 0 0 0 0,0 0-1 0 0,1-1 1 0 0,-2 1-1 0 0,1 0 1 0 0,0 0 0 0 0,-1 0-1 0 0,-2 8 1 0 0,-1 0-317 0 0,0 0 0 0 0,0-1 0 0 0,-1 0 0 0 0,-11 20 0 0 0,13-27 154 0 0,-1 1 0 0 0,0 0 0 0 0,0-1 0 0 0,-1 0 0 0 0,0 0 0 0 0,0 0 0 0 0,-6 4-1 0 0,8-7 118 0 0,0 0 0 0 0,1 0 0 0 0,-1 0-1 0 0,0-1 1 0 0,0 1 0 0 0,0-1 0 0 0,0 0-1 0 0,0 0 1 0 0,0 0 0 0 0,0 0 0 0 0,-1-1-1 0 0,1 1 1 0 0,0-1 0 0 0,0 0-1 0 0,-1 0 1 0 0,-5 0 0 0 0,8 0 46 0 0,0 0 0 0 0,1 0 0 0 0,-1 0-1 0 0,0 0 1 0 0,1 0 0 0 0,-1 0 0 0 0,1-1 0 0 0,-1 1 0 0 0,0 0-1 0 0,1 0 1 0 0,-1 0 0 0 0,0-1 0 0 0,1 1 0 0 0,-1 0 0 0 0,1 0-1 0 0,-1-1 1 0 0,1 1 0 0 0,-1 0 0 0 0,1-1 0 0 0,-1 1 0 0 0,1-1 0 0 0,-1 1-1 0 0,1-1 1 0 0,0 1 0 0 0,-1-1 0 0 0,1 1 0 0 0,-1-1 0 0 0,1 1-1 0 0,0-1 1 0 0,0 0 0 0 0,-1 1 0 0 0,1-1 0 0 0,0 1 0 0 0,0-1-1 0 0,0 0 1 0 0,0 1 0 0 0,0-1 0 0 0,0 0 0 0 0,0 1 0 0 0,0-1 0 0 0,0 1-1 0 0,0-1 1 0 0,0 0 0 0 0,0 1 0 0 0,0-1 0 0 0,0 0 0 0 0,1 1-1 0 0,-1-1 1 0 0,0 1 0 0 0,0-1 0 0 0,1 0 0 0 0,0 0 0 0 0,0-1 93 0 0,1 0 1 0 0,-1 0 0 0 0,1 0 0 0 0,0 0-1 0 0,0 0 1 0 0,0 1 0 0 0,0-1 0 0 0,0 1-1 0 0,0-1 1 0 0,0 1 0 0 0,5-2-1 0 0,5 0 61 0 0,1 0 0 0 0,-1 2 1 0 0,0-1-1 0 0,1 1 0 0 0,0 1 0 0 0,-1 1 0 0 0,1-1 0 0 0,-1 2 0 0 0,14 3 0 0 0,-10-3-1085 0 0,0 0 1 0 0,0 0-1 0 0,0-1 0 0 0,28-3 1 0 0,-44 2 422 0 0,1 0 0 0 0,0 0 0 0 0,0 0-1 0 0,-1-1 1 0 0,1 1 0 0 0,0 0 0 0 0,0 0 0 0 0,-1-1 0 0 0,1 1 0 0 0,0 0 0 0 0,-1-1 0 0 0,1 1-1 0 0,-1-1 1 0 0,1 1 0 0 0,0 0 0 0 0,1-4-1476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10330 0 0,'22'-7'9772'0'0,"6"7"-7076"0"0,-22 0-2664 0 0,0 0 0 0 0,-1 0 0 0 0,1-1 0 0 0,-1 1 0 0 0,10-3 0 0 0,-12 1-726 0 0,1 1-1 0 0,-1-1 1 0 0,0-1-1 0 0,0 1 1 0 0,0 0-1 0 0,-1-1 1 0 0,1 1-1 0 0,0-1 1 0 0,-1 0-1 0 0,0 0 0 0 0,0 0 1 0 0,0 0-1 0 0,0 0 1 0 0,0 0-1 0 0,0 0 1 0 0,-1-1-1 0 0,1 1 1 0 0,0-7-1 0 0,0 4 16 0 0,-1 1 0 0 0,0 0-1 0 0,0-1 1 0 0,-1 1-1 0 0,1 0 1 0 0,-2-11 0 0 0,-10-11 12007 0 0,8 36-8052 0 0,-1 10-660 0 0,-5 156 1951 0 0,10-150-5091 0 0,6 38 1 0 0,-4-48-691 0 0,1 1 0 0 0,0-1 0 0 0,10 21 0 0 0,-13-33 415 0 0,8 15-3660 0 0,1-12-1933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6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14075 0 0,'-3'3'6219'0'0,"1"3"-3284"0"0,1 19-1880 0 0,1-24-506 0 0,-1 5-524 0 0,1 128 1601 0 0,6-66-2842 0 0,8-5-3778 0 0,-13-60 4169 0 0,6 11-6427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82 12363 0 0,'-2'1'718'0'0,"1"-1"0"0"0,-1 1 1 0 0,1 0-1 0 0,0 1 0 0 0,-1-1 0 0 0,1 0 1 0 0,0 0-1 0 0,0 1 0 0 0,0-1 1 0 0,0 0-1 0 0,0 1 0 0 0,0-1 0 0 0,0 1 1 0 0,1-1-1 0 0,-2 3 0 0 0,-4 32 2315 0 0,6-21-2928 0 0,1 1 0 0 0,4 21 0 0 0,-3-29-88 0 0,0 0-1 0 0,1 0 1 0 0,0 0-1 0 0,0 0 1 0 0,1 0 0 0 0,0 0-1 0 0,0-1 1 0 0,7 9-1 0 0,-9-13-18 0 0,0 0 0 0 0,1 0-1 0 0,-1 0 1 0 0,1 0-1 0 0,-1-1 1 0 0,1 1 0 0 0,0-1-1 0 0,0 0 1 0 0,0 1 0 0 0,0-1-1 0 0,0-1 1 0 0,0 1 0 0 0,0 0-1 0 0,1-1 1 0 0,-1 0 0 0 0,1 0-1 0 0,-1 0 1 0 0,1 0 0 0 0,-1 0-1 0 0,1-1 1 0 0,7 1-1 0 0,-9-2-8 0 0,0 1 0 0 0,0-1 0 0 0,0 1-1 0 0,0-1 1 0 0,0 1 0 0 0,0-1 0 0 0,0 0-1 0 0,0 0 1 0 0,0 0 0 0 0,0 0 0 0 0,-1-1-1 0 0,1 1 1 0 0,0 0 0 0 0,-1-1 0 0 0,1 1-1 0 0,-1-1 1 0 0,0 1 0 0 0,3-4-1 0 0,-2 1-54 0 0,0-1 0 0 0,0 1 0 0 0,0 0 0 0 0,-1 0 0 0 0,0-1 0 0 0,0 1 0 0 0,0-1 0 0 0,1-6 0 0 0,-2 0-363 0 0,1-1-1 0 0,-2 1 1 0 0,1 0 0 0 0,-2 0 0 0 0,1-1 0 0 0,-6-14 0 0 0,4 17 45 0 0,0 1 0 0 0,-1 0 0 0 0,0 0 0 0 0,0 1 0 0 0,-1-1 0 0 0,-10-11 0 0 0,14 17 342 0 0,0 0 1 0 0,-1 0 0 0 0,1 0-1 0 0,-1 0 1 0 0,0 1 0 0 0,0-1 0 0 0,0 1-1 0 0,0-1 1 0 0,0 1 0 0 0,0 0 0 0 0,0-1-1 0 0,0 1 1 0 0,0 0 0 0 0,0 0 0 0 0,-1 1-1 0 0,1-1 1 0 0,0 0 0 0 0,-1 1-1 0 0,1 0 1 0 0,0-1 0 0 0,-1 1 0 0 0,1 0-1 0 0,-1 0 1 0 0,1 0 0 0 0,-1 1 0 0 0,1-1-1 0 0,0 0 1 0 0,-1 1 0 0 0,-3 1 0 0 0,6-2 55 0 0,-1 0 1 0 0,1 1-1 0 0,-1-1 1 0 0,1 0 0 0 0,-1 1-1 0 0,1-1 1 0 0,-1 0 0 0 0,1 1-1 0 0,-1-1 1 0 0,1 1 0 0 0,-1-1-1 0 0,1 1 1 0 0,0-1-1 0 0,-1 1 1 0 0,1-1 0 0 0,0 1-1 0 0,0-1 1 0 0,-1 1 0 0 0,1 0-1 0 0,0-1 1 0 0,0 1 0 0 0,0-1-1 0 0,-1 1 1 0 0,1 0-1 0 0,0-1 1 0 0,0 1 0 0 0,0-1-1 0 0,0 1 1 0 0,0 0 0 0 0,0-1-1 0 0,1 1 1 0 0,-1 0 0 0 0,0-1-1 0 0,0 1 1 0 0,0-1-1 0 0,0 1 1 0 0,1-1 0 0 0,-1 1-1 0 0,0 0 1 0 0,1-1 0 0 0,-1 1-1 0 0,0-1 1 0 0,1 1 0 0 0,-1-1-1 0 0,1 0 1 0 0,-1 1-1 0 0,1-1 1 0 0,-1 1 0 0 0,1-1-1 0 0,-1 0 1 0 0,1 1 0 0 0,-1-1-1 0 0,1 1 1 0 0,2 1 261 0 0,0 0 0 0 0,0 0 0 0 0,0 0 0 0 0,1 0 0 0 0,-1 0 0 0 0,0 0 0 0 0,7 1-1 0 0,-5-2-6 0 0,1-1-1 0 0,0 0 0 0 0,-1 0 1 0 0,1 0-1 0 0,0-1 0 0 0,0 1 0 0 0,-1-2 1 0 0,1 1-1 0 0,-1 0 0 0 0,1-1 0 0 0,-1 0 1 0 0,0-1-1 0 0,0 1 0 0 0,6-4 1 0 0,-1 0-875 0 0,-1 0 0 0 0,1-1 0 0 0,-2 0 0 0 0,1-1 0 0 0,-1 0 0 0 0,10-10 0 0 0,-18 17 448 0 0,1 0 0 0 0,-1 0 0 0 0,1 0 0 0 0,-1-1 0 0 0,1 1 0 0 0,-1 0-1 0 0,1 0 1 0 0,-1 0 0 0 0,0 0 0 0 0,0-1 0 0 0,0 1 0 0 0,1 0 0 0 0,-1 0 0 0 0,0-1 0 0 0,-1 1 0 0 0,1 0-1 0 0,0 0 1 0 0,0-1 0 0 0,0 1 0 0 0,-1-2 0 0 0,0 2 293 0 0,1 1-1 0 0,-1-1 1 0 0,1 0 0 0 0,0 0-1 0 0,-1 0 1 0 0,0 0 0 0 0,1 0-1 0 0,-1 0 1 0 0,1 1 0 0 0,-1-1-1 0 0,0 0 1 0 0,0 0 0 0 0,1 1-1 0 0,-1-1 1 0 0,-1 0 0 0 0,-1 8 3688 0 0,1 27-1987 0 0,3 127 270 0 0,9-81-3052 0 0,-6-63-631 0 0,1 1 0 0 0,9 23 0 0 0,-13-39 1002 0 0,5 11-3301 0 0,-1-6-1689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3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12427 0 0,'-1'1'309'0'0,"0"-1"1"0"0,1 1-1 0 0,-1-1 1 0 0,1 1 0 0 0,-1-1-1 0 0,1 1 1 0 0,0 0-1 0 0,-1-1 1 0 0,1 1 0 0 0,0 0-1 0 0,-1-1 1 0 0,1 1-1 0 0,0 0 1 0 0,0-1-1 0 0,-1 1 1 0 0,1 0 0 0 0,0-1-1 0 0,0 1 1 0 0,0 0-1 0 0,0 0 1 0 0,0-1 0 0 0,0 1-1 0 0,0 0 1 0 0,0 0-1 0 0,1-1 1 0 0,-1 1-1 0 0,0 0 1 0 0,1 0 0 0 0,0 1-21 0 0,0 0 0 0 0,0 0-1 0 0,1-1 1 0 0,-1 1 0 0 0,1 0 0 0 0,-1-1 0 0 0,1 1 0 0 0,-1-1 0 0 0,1 0 0 0 0,2 2 0 0 0,9 4-323 0 0,1-1-1 0 0,20 8 1 0 0,-22-10 843 0 0,97 37-371 0 0,-58-23-316 0 0,0 1 1 0 0,-2 3-1 0 0,66 39 0 0 0,-114-60-101 0 0,0-1 0 0 0,0 1 0 0 0,0-1 1 0 0,0 1-1 0 0,0 0 0 0 0,-1-1 0 0 0,1 1 0 0 0,0 0 0 0 0,0 0 0 0 0,-1 0 0 0 0,1 0 0 0 0,0-1 0 0 0,-1 1 0 0 0,1 0 0 0 0,0 0 0 0 0,-1 0 0 0 0,0 0 0 0 0,1 0 0 0 0,-1 1 0 0 0,1-1 0 0 0,-1 0 1 0 0,0 0-1 0 0,0 0 0 0 0,0 0 0 0 0,0 0 0 0 0,0 0 0 0 0,0 0 0 0 0,0 0 0 0 0,0 1 0 0 0,0-1 0 0 0,0 0 0 0 0,-1 0 0 0 0,1 0 0 0 0,0 0 0 0 0,-1 0 0 0 0,1 0 0 0 0,-1 0 0 0 0,1 0 0 0 0,-1 0 1 0 0,0 0-1 0 0,1 0 0 0 0,-1 0 0 0 0,0 0 0 0 0,1-1 0 0 0,-1 1 0 0 0,0 0 0 0 0,0 0 0 0 0,0-1 0 0 0,-1 2 0 0 0,-9 5 124 0 0,1 1 1 0 0,-1-1-1 0 0,-20 9 0 0 0,12-6-104 0 0,-37 24-298 0 0,2 2 0 0 0,-50 43-1 0 0,98-74-196 0 0,0 1-1 0 0,1 0 0 0 0,0 0 1 0 0,0 0-1 0 0,-7 14 1 0 0,-3 19-7909 0 0,13-16-721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5:54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5977 0 0,'-17'17'4016'0'0,"16"-15"-3631"0"0,-1 0 0 0 0,1 0 0 0 0,0 0 0 0 0,-1-1 0 0 0,1 1 0 0 0,-1-1 0 0 0,0 1 0 0 0,0-1 0 0 0,1 0 0 0 0,-1 1 0 0 0,-2 0-1 0 0,3-2-329 0 0,1 0 0 0 0,-1-1-1 0 0,1 1 1 0 0,-1 0-1 0 0,1 0 1 0 0,-1 0-1 0 0,1 0 1 0 0,-1-1-1 0 0,1 1 1 0 0,-1 0-1 0 0,1-1 1 0 0,0 1-1 0 0,-1 0 1 0 0,1-1 0 0 0,-1 1-1 0 0,1 0 1 0 0,0-1-1 0 0,-1 1 1 0 0,1-1-1 0 0,0 1 1 0 0,-1 0-1 0 0,1-1 1 0 0,0 1-1 0 0,0-1 1 0 0,0 1 0 0 0,-1-1-1 0 0,1 1 1 0 0,0-1-1 0 0,0 1 1 0 0,0-1-1 0 0,0 1 1 0 0,0-1-1 0 0,0 0 1 0 0,0 1-1 0 0,0-1 1 0 0,0 1-1 0 0,0-1 1 0 0,1 0 0 0 0,-5-9 1298 0 0,4 10-1261 0 0,-1 0-1 0 0,0 0 0 0 0,1 0 1 0 0,-1 1-1 0 0,0-1 1 0 0,1 0-1 0 0,-1 1 1 0 0,1-1-1 0 0,-1 0 0 0 0,1 1 1 0 0,-1-1-1 0 0,0 1 1 0 0,1-1-1 0 0,0 1 0 0 0,-1-1 1 0 0,1 1-1 0 0,-1 0 1 0 0,1-1-1 0 0,0 1 0 0 0,-1-1 1 0 0,0 2-1 0 0,-20 27 3739 0 0,-42 43-1 0 0,110-45-3273 0 0,40 34-478 0 0,-59-39-58 0 0,1-2 0 0 0,1-1 0 0 0,42 20 0 0 0,-14-18 39 0 0,-43-17-13 0 0,-1 1 0 0 0,1 0-1 0 0,-1 1 1 0 0,-1 1-1 0 0,1 0 1 0 0,-1 1-1 0 0,13 10 1 0 0,-25-18-29 0 0,0 1 0 0 0,0 0 0 0 0,0-1 1 0 0,0 1-1 0 0,0 0 0 0 0,0 0 0 0 0,-1 0 0 0 0,1 0 1 0 0,0-1-1 0 0,0 1 0 0 0,-1 0 0 0 0,1 1 0 0 0,-1-1 1 0 0,1 0-1 0 0,-1 0 0 0 0,1 0 0 0 0,-1 0 0 0 0,0 0 1 0 0,1 0-1 0 0,-1 1 0 0 0,0-1 0 0 0,0 0 0 0 0,0 0 1 0 0,0 0-1 0 0,0 0 0 0 0,0 1 0 0 0,0-1 0 0 0,0 0 1 0 0,-1 0-1 0 0,1 0 0 0 0,0 0 0 0 0,-1 1 0 0 0,1-1 1 0 0,-1 0-1 0 0,1 0 0 0 0,-1 0 0 0 0,0 0 0 0 0,1 0 1 0 0,-1 0-1 0 0,0 0 0 0 0,0 0 0 0 0,1-1 0 0 0,-1 1 1 0 0,0 0-1 0 0,-2 1 0 0 0,-5 3 134 0 0,0 0 0 0 0,-1 0 0 0 0,0 0 0 0 0,-16 5-1 0 0,4-2-4 0 0,-15 12-63 0 0,1 1-1 0 0,1 1 1 0 0,-51 44 0 0 0,12-2-2680 0 0,66-56-1271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7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21381 0 0,'-4'5'653'0'0,"-1"1"1"0"0,2 0 0 0 0,-1 0-1 0 0,0 0 1 0 0,1 1 0 0 0,0-1-1 0 0,1 1 1 0 0,-4 12 0 0 0,4-7-338 0 0,0 1 0 0 0,0 0 0 0 0,1 0 0 0 0,1 17 0 0 0,2-3-321 0 0,1 0 1 0 0,2 0-1 0 0,14 48 0 0 0,-16-64 2 0 0,1 0 1 0 0,1 0 0 0 0,0 0-1 0 0,0-1 1 0 0,1 0-1 0 0,1 0 1 0 0,7 9-1 0 0,-12-17-3 0 0,0 0 0 0 0,-1 0 0 0 0,1 0-1 0 0,0-1 1 0 0,0 1 0 0 0,0-1 0 0 0,0 1-1 0 0,0-1 1 0 0,1 0 0 0 0,-1 0-1 0 0,0 0 1 0 0,1 0 0 0 0,-1 0 0 0 0,0 0-1 0 0,1-1 1 0 0,2 1 0 0 0,-2-1-6 0 0,-1-1 1 0 0,0 1-1 0 0,1-1 1 0 0,-1 1 0 0 0,0-1-1 0 0,1 0 1 0 0,-1 0-1 0 0,0 0 1 0 0,0 0-1 0 0,0 0 1 0 0,0 0-1 0 0,0-1 1 0 0,0 1-1 0 0,0-1 1 0 0,0 0-1 0 0,0 1 1 0 0,-1-1-1 0 0,1 0 1 0 0,-1 0 0 0 0,2-3-1 0 0,2-3-145 0 0,0 0 0 0 0,0 0 0 0 0,-1-1 0 0 0,-1 0 0 0 0,0 0 0 0 0,0 0 0 0 0,0 0 0 0 0,-1 0 0 0 0,-1-1 0 0 0,0 1 0 0 0,0-1 0 0 0,-1-15 0 0 0,0 17-606 0 0,-1 0 0 0 0,1 1 1 0 0,-2-1-1 0 0,1 1 1 0 0,-1 0-1 0 0,0-1 0 0 0,-1 1 1 0 0,1 0-1 0 0,-8-13 1 0 0,8 17 77 0 0,0 0 0 0 0,-1 1 0 0 0,1-1 1 0 0,0 1-1 0 0,-1-1 0 0 0,0 1 0 0 0,1 0 1 0 0,-1 0-1 0 0,0 0 0 0 0,0 0 0 0 0,0 0 0 0 0,-1 1 1 0 0,1-1-1 0 0,-6-1 0 0 0,-11 0-4441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7 128 6913 0 0,'-1'4'1134'0'0,"-1"1"0"0"0,1 0-1 0 0,0 0 1 0 0,0 0 0 0 0,1 0-1 0 0,0 0 1 0 0,0 0-1 0 0,0 0 1 0 0,2 10 0 0 0,-2-13-937 0 0,0-1 0 0 0,1 0 1 0 0,-1 0-1 0 0,1 0 1 0 0,-1 1-1 0 0,1-1 1 0 0,-1 0-1 0 0,1 0 0 0 0,0 0 1 0 0,-1 0-1 0 0,1 0 1 0 0,0 0-1 0 0,0 0 1 0 0,0-1-1 0 0,0 1 0 0 0,0 0 1 0 0,0 0-1 0 0,0-1 1 0 0,0 1-1 0 0,0 0 1 0 0,0-1-1 0 0,0 1 0 0 0,0-1 1 0 0,1 1-1 0 0,-1-1 1 0 0,0 0-1 0 0,0 0 1 0 0,1 1-1 0 0,-1-1 0 0 0,0 0 1 0 0,0 0-1 0 0,0 0 1 0 0,1 0-1 0 0,-1-1 1 0 0,0 1-1 0 0,0 0 0 0 0,1 0 1 0 0,-1-1-1 0 0,0 1 1 0 0,0-1-1 0 0,0 1 1 0 0,0-1-1 0 0,0 1 0 0 0,2-2 1 0 0,22-9 186 0 0,57-19 521 0 0,-70 26-3115 0 0,0 2-1 0 0,24-2 0 0 0,-34 3 1600 0 0,0 1 0 0 0,0 0 0 0 0,-1-1 0 0 0,1 1 0 0 0,0 0 0 0 0,-1-1-1 0 0,1 0 1 0 0,-1 1 0 0 0,1-1 0 0 0,-1 0 0 0 0,3-2 0 0 0,22-26 4913 0 0,-10 9-1492 0 0,-5 10-4713 0 0,-9 8 1751 0 0,0 1-1 0 0,-1 0 1 0 0,0-1-1 0 0,1 1 1 0 0,-1-1 0 0 0,0 0-1 0 0,0 1 1 0 0,0-1 0 0 0,0 0-1 0 0,0 0 1 0 0,0 0 0 0 0,0 0-1 0 0,0 1 1 0 0,-1-1 0 0 0,1 0-1 0 0,0-4 1 0 0,-1 4 342 0 0,0-1 0 0 0,0 1 1 0 0,1 0-1 0 0,-1 0 0 0 0,0 0 1 0 0,-1 0-1 0 0,1 0 0 0 0,0-1 1 0 0,-1 1-1 0 0,1 0 0 0 0,-1 0 0 0 0,1 0 1 0 0,-1 0-1 0 0,0 0 0 0 0,0 0 1 0 0,0 0-1 0 0,0 1 0 0 0,0-1 1 0 0,-1 0-1 0 0,1 0 0 0 0,0 1 0 0 0,-1-1 1 0 0,1 1-1 0 0,-1-1 0 0 0,-3-1 1 0 0,5 3-100 0 0,-1 0 1 0 0,1 1-1 0 0,-1-1 1 0 0,1 0-1 0 0,-1 1 1 0 0,0-1-1 0 0,1 1 1 0 0,-1-1-1 0 0,1 1 1 0 0,0-1-1 0 0,-1 1 1 0 0,1-1-1 0 0,-1 1 1 0 0,1-1-1 0 0,0 1 1 0 0,-1-1-1 0 0,1 1 1 0 0,0 0-1 0 0,0-1 1 0 0,-1 1-1 0 0,1 0 1 0 0,0-1-1 0 0,0 1 1 0 0,0 0 0 0 0,0-1-1 0 0,0 1 1 0 0,0 0-1 0 0,0-1 1 0 0,0 1-1 0 0,0 1 1 0 0,-2 27 651 0 0,2-27-584 0 0,-2 174 2100 0 0,4-148-2776 0 0,1 1-1 0 0,2-1 0 0 0,0 1 0 0 0,11 29 1 0 0,-16-58 510 0 0,11 27-3776 0 0,0-13-4127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7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16924 0 0,'-1'0'528'0'0,"-1"0"1"0"0,1 0 0 0 0,0 0 0 0 0,-1 0 0 0 0,1 0-1 0 0,0 0 1 0 0,-1 1 0 0 0,1-1 0 0 0,0 0 0 0 0,0 1 0 0 0,-1-1-1 0 0,1 1 1 0 0,0-1 0 0 0,0 1 0 0 0,0-1 0 0 0,-1 1-1 0 0,1 0 1 0 0,-1 1 0 0 0,-15 23 2801 0 0,11-12-3641 0 0,2 0 0 0 0,-6 25 0 0 0,6-21 1171 0 0,-9 32-911 0 0,-26 86-3320 0 0,43-149 933 0 0,-3 9 2421 0 0,0 1 1 0 0,0-1-1 0 0,1 0 1 0 0,0 0 0 0 0,-1 1-1 0 0,2-1 1 0 0,-1 1-1 0 0,0-1 1 0 0,1 1 0 0 0,0 0-1 0 0,0 0 1 0 0,0 0 0 0 0,1 1-1 0 0,-1-1 1 0 0,1 1-1 0 0,0-1 1 0 0,0 1 0 0 0,0 0-1 0 0,7-3 1 0 0,-4 3 110 0 0,1 1 0 0 0,-1 0 0 0 0,1 1 1 0 0,0-1-1 0 0,-1 1 0 0 0,1 1 0 0 0,0-1 0 0 0,0 2 1 0 0,10 0-1 0 0,-13 0-380 0 0,-1 0 0 0 0,0 0 1 0 0,1 0-1 0 0,-1 0 0 0 0,0 1 0 0 0,1-1 1 0 0,-1 1-1 0 0,4 3 0 0 0,-6-4-365 0 0,-1 0 0 0 0,1 1 0 0 0,0-1 1 0 0,0 1-1 0 0,-1 0 0 0 0,1-1 0 0 0,-1 1 0 0 0,1 0 0 0 0,-1 0 0 0 0,0 0 0 0 0,1 0 0 0 0,-1 0 1 0 0,0 0-1 0 0,-1 1 0 0 0,1-1 0 0 0,0 2 0 0 0,2 8-6205 0 0</inkml:trace>
  <inkml:trace contextRef="#ctx0" brushRef="#br0" timeOffset="1">0 348 19756 0 0,'2'5'2537'0'0,"1"0"-993"0"0,2 0-312 0 0,3 0-439 0 0,2-2-369 0 0,4-2-168 0 0,5-2-80 0 0,4-4-72 0 0,5 0-32 0 0,0-1-104 0 0,1-1-312 0 0,-1 2-921 0 0,-1 1-2119 0 0,-4-3-2682 0 0,-1 0-3544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8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31 14699 0 0,'-7'4'1849'0'0,"0"1"0"0"0,0 0 0 0 0,0 0 0 0 0,0 0 0 0 0,-11 12 0 0 0,12-9-1313 0 0,-1-1 0 0 0,1 1-1 0 0,1 1 1 0 0,-1-1 0 0 0,-5 14-1 0 0,9-17-560 0 0,0-1-1 0 0,0 1 0 0 0,1-1 1 0 0,0 1-1 0 0,0-1 0 0 0,0 1 1 0 0,0 0-1 0 0,1 0 0 0 0,0 0 0 0 0,0-1 1 0 0,0 1-1 0 0,1 5 0 0 0,0-7 50 0 0,0 0 0 0 0,0 1-1 0 0,0-1 1 0 0,0 0 0 0 0,1 0 0 0 0,0 0-1 0 0,-1 0 1 0 0,1 0 0 0 0,0-1-1 0 0,0 1 1 0 0,1-1 0 0 0,-1 1-1 0 0,1-1 1 0 0,-1 0 0 0 0,1 1-1 0 0,-1-2 1 0 0,1 1 0 0 0,5 3 0 0 0,-6-4-28 0 0,0 0 1 0 0,0 0 0 0 0,0 0 0 0 0,0 0-1 0 0,0-1 1 0 0,1 1 0 0 0,-1 0 0 0 0,0-1-1 0 0,0 0 1 0 0,0 1 0 0 0,0-1 0 0 0,1 0-1 0 0,-1 0 1 0 0,0-1 0 0 0,0 1 0 0 0,0 0-1 0 0,0-1 1 0 0,1 1 0 0 0,-1-1 0 0 0,3-1-1 0 0,-2 0-20 0 0,0 1 0 0 0,0-2 0 0 0,0 1 0 0 0,0 0 0 0 0,-1 0 0 0 0,1-1 0 0 0,-1 1 0 0 0,0-1 0 0 0,0 0 0 0 0,0 0 0 0 0,0 0 0 0 0,2-3 0 0 0,-1-1-138 0 0,1-1 0 0 0,-1 1-1 0 0,-1-1 1 0 0,1 0-1 0 0,-1 0 1 0 0,-1 0-1 0 0,0 0 1 0 0,0 0-1 0 0,0 0 1 0 0,-1-13-1 0 0,-12-29-1073 0 0,10 47 1227 0 0,1 0 0 0 0,0 0 0 0 0,0 1-1 0 0,-1-1 1 0 0,0 0 0 0 0,0 1 0 0 0,1-1-1 0 0,-1 1 1 0 0,-1-1 0 0 0,1 1 0 0 0,0 0-1 0 0,-1 0 1 0 0,-4-3 0 0 0,7 4 30 0 0,0 1 0 0 0,0 0 0 0 0,-1 0 0 0 0,1 0 1 0 0,0-1-1 0 0,-1 1 0 0 0,1 0 0 0 0,0 0 0 0 0,-1 0 0 0 0,1 0 0 0 0,-1-1 1 0 0,1 1-1 0 0,0 0 0 0 0,-1 0 0 0 0,1 0 0 0 0,0 0 0 0 0,-1 0 1 0 0,1 0-1 0 0,-1 0 0 0 0,1 0 0 0 0,0 0 0 0 0,-1 0 0 0 0,1 0 0 0 0,-1 1 1 0 0,1-1-1 0 0,0 0 0 0 0,-1 0 0 0 0,1 0 0 0 0,0 0 0 0 0,-1 1 1 0 0,1-1-1 0 0,0 0 0 0 0,-1 0 0 0 0,1 0 0 0 0,0 1 0 0 0,-1-1 0 0 0,0 17 578 0 0,10 18-18 0 0,-7-33-573 0 0,-1 0 1 0 0,1 1 0 0 0,0-1 0 0 0,0 0 0 0 0,0 0 0 0 0,0 0 0 0 0,0 0 0 0 0,1 0 0 0 0,-1 0 0 0 0,1-1-1 0 0,-1 1 1 0 0,1-1 0 0 0,-1 1 0 0 0,1-1 0 0 0,0 0 0 0 0,0 0 0 0 0,-1-1 0 0 0,1 1 0 0 0,0 0 0 0 0,0-1 0 0 0,0 0-1 0 0,0 0 1 0 0,0 1 0 0 0,0-2 0 0 0,0 1 0 0 0,4-1 0 0 0,-1 0-290 0 0,0 0 0 0 0,0-1 0 0 0,0 1 0 0 0,0-1 0 0 0,0-1 1 0 0,-1 1-1 0 0,1-1 0 0 0,-1 0 0 0 0,0 0 0 0 0,0 0 0 0 0,0-1 0 0 0,6-5 0 0 0,-10 7-72 0 0,1 0-1 0 0,-1 0 0 0 0,0 0 1 0 0,0-1-1 0 0,0 1 1 0 0,0 0-1 0 0,0-1 0 0 0,0 1 1 0 0,0 0-1 0 0,-1-1 1 0 0,0 1-1 0 0,1-1 0 0 0,-1 1 1 0 0,0-1-1 0 0,0-2 1 0 0,0 2 435 0 0,0 1 1 0 0,0-1-1 0 0,-1 1 1 0 0,1-1-1 0 0,0 1 1 0 0,-1-1-1 0 0,0 0 1 0 0,0 1-1 0 0,0 0 1 0 0,0-1-1 0 0,0 1 1 0 0,0 0-1 0 0,0-1 1 0 0,-3-2 0 0 0,4 5 22 0 0,-1 0 0 0 0,1 0 0 0 0,0 0 0 0 0,-1 0 0 0 0,1 0 0 0 0,0 0 0 0 0,-1 0 0 0 0,1 0 0 0 0,0 0 0 0 0,0 0 0 0 0,-1 0 0 0 0,1 1 1 0 0,0-1-1 0 0,-1 0 0 0 0,1 0 0 0 0,0 0 0 0 0,0 0 0 0 0,-1 1 0 0 0,1-1 0 0 0,0 0 0 0 0,0 0 0 0 0,-1 0 0 0 0,1 1 0 0 0,0-1 1 0 0,0 0-1 0 0,0 0 0 0 0,-1 1 0 0 0,1-1 0 0 0,0 0 0 0 0,0 0 0 0 0,0 1 0 0 0,0-1 0 0 0,0 0 0 0 0,0 1 0 0 0,0-1 0 0 0,0 0 0 0 0,-1 1 1 0 0,1-1-1 0 0,0 0 0 0 0,0 1 0 0 0,0-1 0 0 0,1 1 0 0 0,-6 16 1348 0 0,-1 14-188 0 0,-2 45 0 0 0,7-67-1355 0 0,1 1 0 0 0,0 0 0 0 0,1-1 0 0 0,0 1 0 0 0,1-1 0 0 0,-1 1 0 0 0,2-1 0 0 0,-1 0 0 0 0,6 11 0 0 0,5-6-3168 0 0,-13-13 2811 0 0,1-1 1 0 0,0 0-1 0 0,0 0 0 0 0,-1 0 0 0 0,1 1 0 0 0,0-1 0 0 0,0 0 0 0 0,0 0 1 0 0,-1 0-1 0 0,1 0 0 0 0,0 0 0 0 0,0 0 0 0 0,0-1 0 0 0,0 1 1 0 0,-1 0-1 0 0,1 0 0 0 0,0 0 0 0 0,0-1 0 0 0,-1 1 0 0 0,1 0 0 0 0,0-1 1 0 0,-1 1-1 0 0,1-1 0 0 0,0 1 0 0 0,-1-1 0 0 0,1 1 0 0 0,0-1 0 0 0,-1 1 1 0 0,1-1-1 0 0,-1 0 0 0 0,1-1 0 0 0,7-8-5654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16371 0 0,'0'27'9393'0'0,"1"0"-5803"0"0,0 51-3052 0 0,-4-21-525 0 0,-1 61-652 0 0,10-41-4794 0 0,-6-56-1118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9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73 9162 0 0,'0'0'4'0'0,"-15"-36"6606"0"0,14 34-6248 0 0,1 1 0 0 0,-1-1 0 0 0,1 0 0 0 0,-1 0 1 0 0,1 0-1 0 0,0 0 0 0 0,-1 1 0 0 0,1-1 0 0 0,0 0 0 0 0,0 0 1 0 0,1 0-1 0 0,-1 0 0 0 0,0 0 0 0 0,0 1 0 0 0,1-1 0 0 0,-1 0 1 0 0,1 0-1 0 0,1-2 0 0 0,0 6 16 0 0,-1 0 1 0 0,1 0 0 0 0,-1 1-1 0 0,1-1 1 0 0,-1 0-1 0 0,0 1 1 0 0,0-1 0 0 0,1 3-1 0 0,11 34 509 0 0,13 73 0 0 0,-21-82-854 0 0,2-1 0 0 0,0 0 0 0 0,2 0 0 0 0,24 51 0 0 0,-33-79-35 0 0,0 0 0 0 0,0-1 1 0 0,0 1-1 0 0,1 0 0 0 0,-1-1 0 0 0,0 1 0 0 0,1 0 0 0 0,-1-1 0 0 0,0 1 0 0 0,1-1 0 0 0,-1 1 0 0 0,1-1 0 0 0,-1 1 0 0 0,1-1 0 0 0,-1 1 0 0 0,1-1 0 0 0,-1 1 0 0 0,1-1 1 0 0,-1 0-1 0 0,1 1 0 0 0,-1-1 0 0 0,1 0 0 0 0,0 1 0 0 0,-1-1 0 0 0,1 0 0 0 0,0 0 0 0 0,-1 0 0 0 0,1 0 0 0 0,0 1 0 0 0,-1-1 0 0 0,2 0 0 0 0,-1-1-2 0 0,0 0-1 0 0,0 0 1 0 0,0 0 0 0 0,0 0-1 0 0,0 0 1 0 0,0 0-1 0 0,0 0 1 0 0,-1-1-1 0 0,1 1 1 0 0,-1 0-1 0 0,1 0 1 0 0,0 0 0 0 0,-1-1-1 0 0,1-2 1 0 0,11-60-108 0 0,-11 57 98 0 0,4-33-25 0 0,-4 21 32 0 0,1 1 0 0 0,1 0-1 0 0,0 0 1 0 0,2 0-1 0 0,0 0 1 0 0,1 1 0 0 0,13-27-1 0 0,-19 44 9 0 0,0-1 1 0 0,0 1-1 0 0,0-1 0 0 0,1 1 0 0 0,-1 0 1 0 0,0-1-1 0 0,0 1 0 0 0,0 0 0 0 0,1-1 1 0 0,-1 1-1 0 0,0 0 0 0 0,1 0 0 0 0,-1-1 1 0 0,0 1-1 0 0,1 0 0 0 0,-1 0 0 0 0,0 0 1 0 0,1-1-1 0 0,-1 1 0 0 0,0 0 0 0 0,1 0 1 0 0,-1 0-1 0 0,1 0 0 0 0,-1 0 0 0 0,0 0 1 0 0,1-1-1 0 0,-1 1 0 0 0,1 0 0 0 0,-1 0 1 0 0,0 0-1 0 0,1 1 0 0 0,0-1 0 0 0,7 11 58 0 0,2 20 35 0 0,4 52 51 0 0,-12-61-104 0 0,1 1-1 0 0,1-1 1 0 0,1 0 0 0 0,1-1-1 0 0,16 37 1 0 0,-22-57-34 0 0,0-1 0 0 0,0 0 0 0 0,0 1 0 0 0,0-1 0 0 0,0 0-1 0 0,0 1 1 0 0,1-1 0 0 0,-1 0 0 0 0,0 1 0 0 0,0-1 0 0 0,0 0 0 0 0,1 1 0 0 0,-1-1 0 0 0,0 0 0 0 0,0 1-1 0 0,1-1 1 0 0,-1 0 0 0 0,0 0 0 0 0,0 1 0 0 0,1-1 0 0 0,-1 0 0 0 0,0 0 0 0 0,1 0 0 0 0,-1 0 0 0 0,0 1-1 0 0,1-1 1 0 0,-1 0 0 0 0,1 0 0 0 0,-1 0 0 0 0,0 0 0 0 0,1 0 0 0 0,-1 0 0 0 0,0 0 0 0 0,1 0 0 0 0,-1 0-1 0 0,0 0 1 0 0,1 0 0 0 0,-1 0 0 0 0,1 0 0 0 0,-1 0 0 0 0,0 0 0 0 0,1-1 0 0 0,-1 1 0 0 0,0 0 0 0 0,1 0-1 0 0,-1 0 1 0 0,0 0 0 0 0,1-1 0 0 0,-1 1 0 0 0,0 0 0 0 0,0 0 0 0 0,1-1 0 0 0,-1 1 0 0 0,0 0 0 0 0,0-1-1 0 0,1 1 1 0 0,-1 0 0 0 0,0-1 0 0 0,0 1 0 0 0,0 0 0 0 0,1-1 0 0 0,-1 1 0 0 0,0 0 0 0 0,0-1 0 0 0,0 1-1 0 0,0 0 1 0 0,0-1 0 0 0,0 0 0 0 0,10-31 362 0 0,-9 29-347 0 0,7-40 182 0 0,5-81 0 0 0,-5 37-3907 0 0,-7 82-1335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19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12147 0 0,'5'1'7848'0'0,"1"7"-5095"0"0,1 8-1240 0 0,0 15-892 0 0,-1 1 0 0 0,-2-1 0 0 0,-1 1 0 0 0,-1 55 0 0 0,-4-76-927 0 0,-3-22 45 0 0,-2-25 161 0 0,7 28 260 0 0,0 0 1 0 0,1 0-1 0 0,0 0 0 0 0,0 0 1 0 0,1 1-1 0 0,0-1 1 0 0,0 0-1 0 0,0 1 0 0 0,1-1 1 0 0,5-8-1 0 0,-6 12-293 0 0,0 1 0 0 0,0 0 0 0 0,1 0 0 0 0,-1 0 0 0 0,1 0 1 0 0,0 0-1 0 0,0 1 0 0 0,0-1 0 0 0,6-3 0 0 0,-7 4-606 0 0,1 1 0 0 0,0 0 1 0 0,0-1-1 0 0,1 1 0 0 0,-1 0 1 0 0,0 1-1 0 0,0-1 0 0 0,0 0 0 0 0,1 1 1 0 0,-1 0-1 0 0,0 0 0 0 0,7 0 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 18452 0 0,'-5'-8'2384'0'0,"1"2"-567"0"0,0 1-233 0 0,0 5-624 0 0,4-1-456 0 0,-1 3-287 0 0,1 1-209 0 0,1 2-265 0 0,1 2-487 0 0,3 2-1128 0 0,-1 3-1633 0 0,1-2-1576 0 0,-8-2 616 0 0,10 5-2056 0 0</inkml:trace>
  <inkml:trace contextRef="#ctx0" brushRef="#br0" timeOffset="1">80 173 8202 0 0,'2'39'11114'0'0,"-1"0"-5116"0"0,0 6-3574 0 0,0-28-2662 0 0,0 1-1 0 0,1-1 0 0 0,1 0 0 0 0,5 17 0 0 0,-7-32-339 0 0,2 5-1490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0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1 232 16612 0 0,'1'-3'769'0'0,"0"1"1"0"0,0 0-1 0 0,1-1 1 0 0,-1 1 0 0 0,1 0-1 0 0,0 0 1 0 0,0 0 0 0 0,0 1-1 0 0,0-1 1 0 0,0 0 0 0 0,0 1-1 0 0,0-1 1 0 0,5-2-1 0 0,-4 3-342 0 0,1 0 0 0 0,-1 0 0 0 0,1 0-1 0 0,-1 0 1 0 0,1 0 0 0 0,0 1 0 0 0,0 0-1 0 0,7 0 1 0 0,3 2-806 0 0,1 0-1 0 0,0 1 0 0 0,-1 1 1 0 0,16 6-1 0 0,4 0 176 0 0,-25-7-808 0 0,16 3-3394 0 0,-11-8-5687 0 0</inkml:trace>
  <inkml:trace contextRef="#ctx0" brushRef="#br0" timeOffset="1">85 1 17972 0 0,'-2'5'1299'0'0,"1"1"0"0"0,0 0 0 0 0,1-1 0 0 0,-1 1 0 0 0,1 0 0 0 0,1 8 0 0 0,2 5-399 0 0,11 38 0 0 0,-3-9-457 0 0,0 44-189 0 0,1 5-1406 0 0,6-36-4436 0 0,-17-58 4242 0 0,2 4-1064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1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16283 0 0,'13'3'10424'0'0,"13"15"-9636"0"0,-14-8-304 0 0,-6-7-477 0 0,0 0-1 0 0,0 0 1 0 0,1 0-1 0 0,-1-1 0 0 0,1 0 1 0 0,-1 0-1 0 0,1 0 1 0 0,0-1-1 0 0,6 1 1 0 0,-11-2-59 0 0,0 0 0 0 0,0 0 1 0 0,1-1-1 0 0,-1 1 0 0 0,0 0 1 0 0,0-1-1 0 0,0 1 1 0 0,0-1-1 0 0,0 1 0 0 0,-1-1 1 0 0,1 0-1 0 0,0 0 0 0 0,0 0 1 0 0,0 0-1 0 0,-1 0 1 0 0,1-1-1 0 0,0 1 0 0 0,-1 0 1 0 0,1-1-1 0 0,-1 1 0 0 0,0-1 1 0 0,1 0-1 0 0,-1 1 1 0 0,0-1-1 0 0,0 0 0 0 0,0 0 1 0 0,0 1-1 0 0,0-1 0 0 0,-1 0 1 0 0,1 0-1 0 0,0 0 1 0 0,-1 0-1 0 0,1-4 0 0 0,-1 3-22 0 0,1-1-1 0 0,-1 0 0 0 0,0 0 0 0 0,0 0 1 0 0,0 0-1 0 0,0 0 0 0 0,-1 0 1 0 0,0 0-1 0 0,1 0 0 0 0,-2 1 0 0 0,1-1 1 0 0,0 0-1 0 0,-1 1 0 0 0,1-1 1 0 0,-1 1-1 0 0,0-1 0 0 0,0 1 1 0 0,-1 0-1 0 0,1 0 0 0 0,-1 0 0 0 0,1 0 1 0 0,-1 0-1 0 0,0 0 0 0 0,0 1 1 0 0,0 0-1 0 0,-6-4 0 0 0,6 4 174 0 0,1 1 1 0 0,-1 0-1 0 0,0 0 0 0 0,0 0 0 0 0,0 0 0 0 0,0 0 0 0 0,0 0 1 0 0,1 1-1 0 0,-1-1 0 0 0,0 1 0 0 0,0 0 0 0 0,0 0 1 0 0,0 0-1 0 0,0 0 0 0 0,0 1 0 0 0,0-1 0 0 0,0 1 1 0 0,0 0-1 0 0,0 0 0 0 0,0 0 0 0 0,0 0 0 0 0,1 0 1 0 0,-1 1-1 0 0,0-1 0 0 0,1 1 0 0 0,-1-1 0 0 0,1 1 0 0 0,0 0 1 0 0,-1 0-1 0 0,1 0 0 0 0,0 1 0 0 0,0-1 0 0 0,1 0 1 0 0,-1 1-1 0 0,-1 2 0 0 0,-1 2 39 0 0,0 1-1 0 0,1 0 1 0 0,0 0-1 0 0,0 0 1 0 0,1 0 0 0 0,0 0-1 0 0,1 1 1 0 0,-1-1-1 0 0,2 0 1 0 0,-1 1 0 0 0,1-1-1 0 0,2 16 1 0 0,-2-17-129 0 0,1 0 0 0 0,0 1 0 0 0,1-1 0 0 0,0 0-1 0 0,0 0 1 0 0,0 0 0 0 0,1 0 0 0 0,0 0 0 0 0,1 0 0 0 0,-1-1 0 0 0,1 0 0 0 0,1 1 0 0 0,-1-2 0 0 0,10 11 0 0 0,-11-14-69 0 0,-1 0 0 0 0,1 0 1 0 0,-1-1-1 0 0,1 1 0 0 0,0-1 0 0 0,0 0 1 0 0,0 0-1 0 0,0 0 0 0 0,0 0 0 0 0,0 0 0 0 0,0-1 1 0 0,0 1-1 0 0,0-1 0 0 0,0 0 0 0 0,0 0 1 0 0,0 0-1 0 0,1 0 0 0 0,-1 0 0 0 0,0-1 0 0 0,5-1 1 0 0,26-11-3340 0 0,-5-5-4744 0 0,-11 6-1535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173 126 4369 0 0,'-34'-1'5319'0'0,"-40"11"474"0"0,68-9-5005 0 0,4 0-651 0 0,-1-1-1 0 0,1 0 1 0 0,0-1 0 0 0,0 1-1 0 0,0 0 1 0 0,-1 0 0 0 0,1-1 0 0 0,0 0-1 0 0,0 1 1 0 0,0-1 0 0 0,0 0 0 0 0,0 0-1 0 0,0 0 1 0 0,0 0 0 0 0,0 0-1 0 0,0-1 1 0 0,1 1 0 0 0,-1 0 0 0 0,0-1-1 0 0,1 1 1 0 0,-1-1 0 0 0,1 0 0 0 0,0 0-1 0 0,-1 1 1 0 0,1-1 0 0 0,0 0 0 0 0,0 0-1 0 0,0 0 1 0 0,0 0 0 0 0,1 0-1 0 0,-1 0 1 0 0,0 0 0 0 0,0-5 0 0 0,1 5-83 0 0,-1-1 1 0 0,0 1-1 0 0,1-1 1 0 0,-1 0 0 0 0,1 0-1 0 0,0 1 1 0 0,0-1-1 0 0,0 0 1 0 0,0 1 0 0 0,1-1-1 0 0,-1 0 1 0 0,1 0-1 0 0,-1 1 1 0 0,1-1-1 0 0,0 1 1 0 0,0-1 0 0 0,0 1-1 0 0,1-1 1 0 0,-1 1-1 0 0,0-1 1 0 0,1 1 0 0 0,0 0-1 0 0,-1 0 1 0 0,1 0-1 0 0,0 0 1 0 0,0 0 0 0 0,4-3-1 0 0,3 2-30 0 0,-1 0 0 0 0,1 0 0 0 0,0 0 0 0 0,0 1-1 0 0,0 0 1 0 0,0 1 0 0 0,0 0 0 0 0,0 1 0 0 0,12 0 0 0 0,85 11-147 0 0,-92-9 47 0 0,27 7-440 0 0,-29-6-362 0 0,-1-1 1 0 0,1 1-1 0 0,-1-2 1 0 0,23 1-1 0 0,-27-4-1096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1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34 12187 0 0,'-18'0'9140'0'0,"23"-8"-4907"0"0,28-9-2633 0 0,-18 14-1524 0 0,1 0-1 0 0,-1 2 1 0 0,0-1-1 0 0,30 3 1 0 0,-29 0-1182 0 0,-1 1 1 0 0,23 6-1 0 0,-23-2-2442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14059 0 0,'5'6'9275'0'0,"7"-3"-6180"0"0,13-1-3358 0 0,-21-2 1111 0 0,16 0-556 0 0,-1-2 0 0 0,22-3 1 0 0,-25 2-304 0 0,0 1 0 0 0,0 1 0 0 0,26 1 0 0 0,-44 3-36 0 0,-1 0-1 0 0,0 0 0 0 0,1 0 1 0 0,-1 0-1 0 0,-1-1 0 0 0,1 1 1 0 0,-4 1-1 0 0,-6 6 7 0 0,-2 0 40 0 0,0 1 1 0 0,0 0-1 0 0,2 1 1 0 0,-21 22-1 0 0,32-32 5 0 0,0 0-1 0 0,0 0 0 0 0,1 1 0 0 0,-1-1 1 0 0,0 1-1 0 0,1-1 0 0 0,-1 1 0 0 0,1 0 1 0 0,0-1-1 0 0,0 1 0 0 0,0 0 0 0 0,0 0 1 0 0,1 0-1 0 0,-1 0 0 0 0,1 0 0 0 0,0 0 1 0 0,-1 0-1 0 0,1 0 0 0 0,1 0 0 0 0,-1 0 1 0 0,0 0-1 0 0,1 0 0 0 0,-1 0 0 0 0,1-1 0 0 0,0 1 1 0 0,0 0-1 0 0,0 0 0 0 0,1 0 0 0 0,-1-1 1 0 0,0 1-1 0 0,1-1 0 0 0,0 1 0 0 0,0-1 1 0 0,0 0-1 0 0,3 4 0 0 0,-4-5 3 0 0,1 1-1 0 0,-1-1 0 0 0,0 0 1 0 0,1 0-1 0 0,-1 0 0 0 0,1 0 1 0 0,-1 0-1 0 0,1 0 0 0 0,0-1 1 0 0,-1 1-1 0 0,1 0 0 0 0,0-1 1 0 0,0 1-1 0 0,-1-1 0 0 0,1 0 1 0 0,0 1-1 0 0,0-1 0 0 0,-1 0 1 0 0,1 0-1 0 0,0 0 0 0 0,3-1 1 0 0,-1 0 6 0 0,0 0 0 0 0,-1-1 0 0 0,1 1 0 0 0,-1-1 1 0 0,0 0-1 0 0,1 0 0 0 0,-1 0 0 0 0,0 0 0 0 0,0 0 1 0 0,3-4-1 0 0,2-2 20 0 0,0-1 0 0 0,-1 0-1 0 0,0 0 1 0 0,0-1 0 0 0,-1 0 0 0 0,6-11 0 0 0,-8 12-6 0 0,-1-1 0 0 0,1 0 0 0 0,-2 0 0 0 0,1 0 0 0 0,-1 0 0 0 0,-1 0-1 0 0,1-20 1 0 0,-2 27-385 0 0,0 0-1 0 0,-1 0 1 0 0,1 0-1 0 0,-1 0 1 0 0,1 0-1 0 0,-1 0 1 0 0,0 0-1 0 0,0 0 0 0 0,0 0 1 0 0,-1 0-1 0 0,1 1 1 0 0,-1-1-1 0 0,-2-3 1 0 0,-14-6-6178 0 0,-10 10-3721 0 0,17 1 5433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2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7746 0 0,'2'-1'873'0'0,"-1"-1"0"0"0,1 1 0 0 0,0 0 0 0 0,-1-1 0 0 0,1 1 1 0 0,0 0-1 0 0,0 0 0 0 0,0 0 0 0 0,0 1 0 0 0,3-2 0 0 0,-4 2-568 0 0,0 0-1 0 0,0 0 1 0 0,-1 0-1 0 0,1 0 1 0 0,0 0-1 0 0,0 0 0 0 0,-1 0 1 0 0,1 0-1 0 0,0 0 1 0 0,0 1-1 0 0,-1-1 1 0 0,1 0-1 0 0,0 0 1 0 0,-1 1-1 0 0,1-1 0 0 0,0 0 1 0 0,-1 1-1 0 0,1-1 1 0 0,0 1-1 0 0,0 0 1 0 0,1 2-22 0 0,0 0 0 0 0,-1 0 1 0 0,1 0-1 0 0,-1 0 0 0 0,1 0 1 0 0,-1 0-1 0 0,0 0 0 0 0,-1 1 1 0 0,1-1-1 0 0,0 0 0 0 0,-1 0 1 0 0,0 6-1 0 0,0 45 251 0 0,0 16-432 0 0,1-64-185 0 0,-1-1 0 0 0,1 1 0 0 0,0-1 0 0 0,1 1 0 0 0,-1-1 0 0 0,1 0 0 0 0,0 1 0 0 0,0-1 0 0 0,4 6-1 0 0,-5-10 43 0 0,0 0 0 0 0,0-1 0 0 0,0 1 0 0 0,0 0 0 0 0,0 0 0 0 0,0-1 0 0 0,0 1 0 0 0,0-1 0 0 0,0 1 0 0 0,0-1 0 0 0,0 1 0 0 0,1-1 0 0 0,-1 0-1 0 0,0 0 1 0 0,0 1 0 0 0,0-1 0 0 0,1 0 0 0 0,-1 0 0 0 0,0 0 0 0 0,0 0 0 0 0,0-1 0 0 0,1 1 0 0 0,-1 0 0 0 0,0 0 0 0 0,0-1 0 0 0,0 1-1 0 0,0 0 1 0 0,0-1 0 0 0,0 0 0 0 0,2 0 0 0 0,40-24-1262 0 0,-32 17-203 0 0,-1 2-410 0 0,1-1-2479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2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17724 0 0,'4'4'986'0'0,"0"0"0"0"0,-1-1 0 0 0,1 1 0 0 0,1-1 0 0 0,6 5 0 0 0,-8-6-725 0 0,1 0 1 0 0,-1-1-1 0 0,0 1 0 0 0,1-1 0 0 0,-1 0 0 0 0,1 0 1 0 0,4 0-1 0 0,-1 0-209 0 0,-1-1 0 0 0,0 0 0 0 0,1-1 0 0 0,-1 0 0 0 0,0 0 0 0 0,1 0 0 0 0,-1-1 0 0 0,0 1 0 0 0,9-6 0 0 0,-44 64 452 0 0,27-54-499 0 0,0-1 0 0 0,1 1 1 0 0,-1 0-1 0 0,1 0 0 0 0,0 0 0 0 0,0 0 1 0 0,0 0-1 0 0,0 0 0 0 0,0 1 1 0 0,1-1-1 0 0,0 0 0 0 0,-1 0 1 0 0,1 0-1 0 0,1 1 0 0 0,-1-1 0 0 0,1 6 1 0 0,0-7 5 0 0,0-1 1 0 0,0 1-1 0 0,0 0 1 0 0,1-1-1 0 0,-1 1 0 0 0,0-1 1 0 0,1 1-1 0 0,-1-1 1 0 0,1 1-1 0 0,-1-1 1 0 0,1 0-1 0 0,0 0 1 0 0,-1 0-1 0 0,1 0 1 0 0,0 0-1 0 0,0 0 0 0 0,0 0 1 0 0,0-1-1 0 0,0 1 1 0 0,0-1-1 0 0,0 1 1 0 0,0-1-1 0 0,0 0 1 0 0,0 0-1 0 0,0 0 1 0 0,0 0-1 0 0,4 0 0 0 0,4-1-217 0 0,0 1-1 0 0,-1-1 0 0 0,1 0 0 0 0,11-4 0 0 0,-2-1-3408 0 0,-2-4-4001 0 0,-5 1-1178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3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16347 0 0,'-8'4'9107'0'0,"2"7"-5606"0"0,0 18-4037 0 0,4-17 1359 0 0,-1-1-878 0 0,-32 112 293 0 0,27-102-2710 0 0,-18 36 0 0 0,18-47-905 0 0,7-15 877 0 0,10-21 1716 0 0,-5 22 975 0 0,1-1 1 0 0,0 1 0 0 0,0-1-1 0 0,0 1 1 0 0,0 1-1 0 0,1-1 1 0 0,-1 1-1 0 0,1 0 1 0 0,0 0-1 0 0,0 1 1 0 0,0-1 0 0 0,0 2-1 0 0,0-1 1 0 0,1 0-1 0 0,-1 1 1 0 0,9 0-1 0 0,-7 0-275 0 0,1 1 0 0 0,0 0 1 0 0,0 0-1 0 0,0 1 0 0 0,9 1 0 0 0,-13 0-505 0 0,1-1 1 0 0,-1 1 0 0 0,1-1 0 0 0,-1 2 0 0 0,0-1 0 0 0,0 0 0 0 0,10 7-1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3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15723 0 0,'39'9'7292'0'0,"1"2"-3439"0"0,-21-5-3882 0 0,1 0 0 0 0,0-1-1 0 0,0-1 1 0 0,1-1 0 0 0,-1-1 0 0 0,0-1 0 0 0,32-1 0 0 0,-35-7-970 0 0,-17 7 971 0 0,0 0 0 0 0,1 0 0 0 0,-1 0 1 0 0,0-1-1 0 0,0 1 0 0 0,0 0 0 0 0,0 0 0 0 0,1 0 0 0 0,-1-1 0 0 0,0 1 0 0 0,0 0 0 0 0,0 0 0 0 0,0 0 0 0 0,0-1 0 0 0,0 1 1 0 0,0 0-1 0 0,0 0 0 0 0,0-1 0 0 0,0 1 0 0 0,0 0 0 0 0,0 0 0 0 0,0-1 0 0 0,0 1 0 0 0,0 0 0 0 0,0 0 0 0 0,0-1 0 0 0,0 1 0 0 0,0 0 1 0 0,0 0-1 0 0,0-1 0 0 0,0 1 0 0 0,0 0 0 0 0,-1-1 0 0 0,1 1 9 0 0,-1-1 1 0 0,0 0 0 0 0,0 1-1 0 0,0-1 1 0 0,-1 0-1 0 0,1 1 1 0 0,0-1-1 0 0,0 1 1 0 0,0 0-1 0 0,0-1 1 0 0,0 1-1 0 0,0 0 1 0 0,-1 0-1 0 0,1 0 1 0 0,0 0 0 0 0,0 0-1 0 0,0 0 1 0 0,-1 0-1 0 0,1 0 1 0 0,0 0-1 0 0,0 1 1 0 0,0-1-1 0 0,-2 1 1 0 0,-1 0 74 0 0,1 0 1 0 0,-1 0-1 0 0,0 1 0 0 0,0 0 1 0 0,1-1-1 0 0,-1 1 0 0 0,1 1 1 0 0,-1-1-1 0 0,1 0 0 0 0,0 1 1 0 0,0 0-1 0 0,0 0 0 0 0,0-1 1 0 0,1 2-1 0 0,-1-1 0 0 0,1 0 1 0 0,0 1-1 0 0,0-1 0 0 0,0 1 1 0 0,0-1-1 0 0,1 1 0 0 0,-1 0 1 0 0,1 0-1 0 0,0 0 0 0 0,0 0 1 0 0,0 0-1 0 0,1 0 1 0 0,-1 0-1 0 0,1 5 0 0 0,0-4-173 0 0,0 0-1 0 0,1 1 0 0 0,-1-1 1 0 0,1 1-1 0 0,1-1 0 0 0,-1 0 1 0 0,1 1-1 0 0,0-1 1 0 0,0 0-1 0 0,0 0 0 0 0,1 0 1 0 0,-1 0-1 0 0,1-1 0 0 0,0 1 1 0 0,1-1-1 0 0,-1 0 0 0 0,1 0 1 0 0,0 0-1 0 0,0 0 1 0 0,0-1-1 0 0,7 5 0 0 0,-1-4-3951 0 0,-3-6-1543 0 0,-6 2 4582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3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89 10202 0 0,'-41'-14'9364'0'0,"0"8"-3840"0"0,39 6-5416 0 0,-1 1 0 0 0,1-1 0 0 0,-1 0 0 0 0,1 1 0 0 0,-1 0 0 0 0,1-1 0 0 0,0 1 0 0 0,-1 0 0 0 0,1 0 0 0 0,0 0 0 0 0,0 1 0 0 0,0-1 0 0 0,0 0 0 0 0,0 1 0 0 0,0-1 0 0 0,0 1 0 0 0,0 0-1 0 0,1 0 1 0 0,-1-1 0 0 0,1 1 0 0 0,-1 0 0 0 0,1 1 0 0 0,0-1 0 0 0,0 0 0 0 0,-1 0 0 0 0,2 0 0 0 0,-1 1 0 0 0,0-1 0 0 0,0 0 0 0 0,1 1 0 0 0,-1 3 0 0 0,0 0-104 0 0,1-1 0 0 0,0 1 0 0 0,0-1 1 0 0,0 1-1 0 0,0-1 0 0 0,1 1 0 0 0,0-1 1 0 0,0 1-1 0 0,1-1 0 0 0,0 0 0 0 0,-1 1 1 0 0,2-1-1 0 0,-1 0 0 0 0,1-1 0 0 0,-1 1 1 0 0,1 0-1 0 0,1-1 0 0 0,-1 1 0 0 0,5 3 0 0 0,-4-3-4 0 0,0 0-1 0 0,0-1 0 0 0,0 0 0 0 0,1 0 0 0 0,0-1 0 0 0,0 1 0 0 0,0-1 1 0 0,0 0-1 0 0,0 0 0 0 0,1-1 0 0 0,0 1 0 0 0,-1-1 0 0 0,1 0 1 0 0,0-1-1 0 0,0 1 0 0 0,0-1 0 0 0,9 0 0 0 0,-13-1 2 0 0,1 0 1 0 0,-1 0-1 0 0,0 0 0 0 0,1-1 0 0 0,-1 1 1 0 0,0-1-1 0 0,1 0 0 0 0,-1 1 1 0 0,0-1-1 0 0,0 0 0 0 0,0 0 0 0 0,0-1 1 0 0,0 1-1 0 0,0 0 0 0 0,0-1 0 0 0,0 1 1 0 0,0-1-1 0 0,0 1 0 0 0,1-3 1 0 0,-1 0 2 0 0,0 1 1 0 0,0 0 0 0 0,-1 0-1 0 0,1-1 1 0 0,-1 1-1 0 0,0-1 1 0 0,0 1 0 0 0,0-1-1 0 0,0 1 1 0 0,-1-1 0 0 0,1-5-1 0 0,-1-3 8 0 0,-1 0 0 0 0,0 1-1 0 0,0-1 1 0 0,-1 0 0 0 0,-1 0-1 0 0,-6-18 1 0 0,5 20-61 0 0,-1 1-1 0 0,1 0 1 0 0,-1 0 0 0 0,-1 0-1 0 0,1 0 1 0 0,-2 1 0 0 0,1 0-1 0 0,-10-9 1 0 0,14 15 30 0 0,0-1-1 0 0,0 1 1 0 0,0 1 0 0 0,-1-1-1 0 0,1 0 1 0 0,-1 1-1 0 0,1-1 1 0 0,-1 1 0 0 0,1 0-1 0 0,-1-1 1 0 0,0 1 0 0 0,1 1-1 0 0,-1-1 1 0 0,0 0 0 0 0,0 1-1 0 0,0-1 1 0 0,1 1-1 0 0,-1 0 1 0 0,0 0 0 0 0,0 0-1 0 0,0 0 1 0 0,0 0 0 0 0,0 1-1 0 0,0-1 1 0 0,1 1 0 0 0,-1 0-1 0 0,0 0 1 0 0,1 0-1 0 0,-1 0 1 0 0,0 1 0 0 0,1-1-1 0 0,-1 1 1 0 0,1-1 0 0 0,-3 3-1 0 0,3-2-168 0 0,0 0-1 0 0,0 0 1 0 0,0 1-1 0 0,0-1 1 0 0,0 1 0 0 0,0-1-1 0 0,0 1 1 0 0,1 0-1 0 0,0-1 1 0 0,-1 1-1 0 0,1 0 1 0 0,0 0 0 0 0,0 0-1 0 0,1 0 1 0 0,-1 0-1 0 0,1 0 1 0 0,-1 0-1 0 0,1 0 1 0 0,0 1-1 0 0,0-1 1 0 0,1 3 0 0 0,5 18-4239 0 0,6-2-3468 0 0,-2-12 1100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4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10466 0 0,'3'-3'1073'0'0,"1"1"0"0"0,-1 0 0 0 0,1 0 1 0 0,-1 0-1 0 0,1 0 0 0 0,0 0 0 0 0,0 1 0 0 0,0 0 0 0 0,5-1 0 0 0,-8 2-925 0 0,1 0 0 0 0,-1 0 0 0 0,0 0 1 0 0,0 0-1 0 0,0 0 0 0 0,0 1 0 0 0,0-1 0 0 0,0 0 0 0 0,1 1 1 0 0,-1-1-1 0 0,0 1 0 0 0,0-1 0 0 0,0 1 0 0 0,0-1 0 0 0,-1 1 1 0 0,1 0-1 0 0,0 0 0 0 0,0-1 0 0 0,0 1 0 0 0,0 0 0 0 0,-1 0 0 0 0,1 0 1 0 0,0 0-1 0 0,-1 0 0 0 0,1 0 0 0 0,-1 0 0 0 0,1 0 0 0 0,-1 0 1 0 0,1 0-1 0 0,-1 0 0 0 0,0 0 0 0 0,0 0 0 0 0,1 1 0 0 0,-1-1 1 0 0,0 0-1 0 0,0 0 0 0 0,0 2 0 0 0,1 19-215 0 0,-1-1-1 0 0,-1 1 0 0 0,0-1 1 0 0,-7 26-1 0 0,2-2-3355 0 0,-5 3-6591 0 0,4-26 2107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4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19396 0 0,'-29'32'6829'0'0,"7"6"-5248"0"0,17-29-1914 0 0,0 0 0 0 0,0 0 0 0 0,-1-1 0 0 0,0 0 0 0 0,-14 14 0 0 0,17-22-1220 0 0,6-6 1159 0 0,10-11 443 0 0,-5 13-132 0 0,0 0-1 0 0,0 0 1 0 0,0 1-1 0 0,0 0 0 0 0,1 0 1 0 0,0 1-1 0 0,-1 0 1 0 0,1 1-1 0 0,0 0 0 0 0,9 0 1 0 0,17-3-4423 0 0,-11-6-3489 0 0,-15 3 1770 0 0</inkml:trace>
  <inkml:trace contextRef="#ctx0" brushRef="#br0" timeOffset="1">220 29 9698 0 0,'-18'21'9846'0'0,"-1"23"-6323"0"0,8-16-2773 0 0,-21 27-1229 0 0,65-60 46 0 0,-17 3 556 0 0,36-16 326 0 0,-8 1-2363 0 0,-14 13-5734 0 0,-20 4-306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4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21717 0 0,'-3'5'317'0'0,"0"0"0"0"0,0 0 0 0 0,0 1 0 0 0,1-1 0 0 0,0 0 0 0 0,0 1 0 0 0,0 0 0 0 0,1-1 0 0 0,0 1 0 0 0,0 0 0 0 0,1 0 0 0 0,-1 0 0 0 0,1 0 0 0 0,0 0 0 0 0,1-1 0 0 0,-1 1 0 0 0,1 0 0 0 0,1 0 0 0 0,2 9 0 0 0,-3-10-277 0 0,1 0 1 0 0,0-1-1 0 0,0 1 0 0 0,0 0 0 0 0,0-1 0 0 0,1 0 0 0 0,0 0 0 0 0,-1 0 0 0 0,2 0 0 0 0,-1 0 0 0 0,0 0 0 0 0,1-1 0 0 0,0 1 0 0 0,-1-1 0 0 0,1 0 0 0 0,1-1 0 0 0,-1 1 0 0 0,0 0 0 0 0,1-1 0 0 0,-1 0 0 0 0,1 0 0 0 0,-1-1 0 0 0,8 2 0 0 0,1-1 4 0 0,0-2-1 0 0,-1 0 1 0 0,1 0 0 0 0,-1-1-1 0 0,23-5 1 0 0,6-3-5615 0 0,-26 6 997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0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11987 0 0,'0'1'149'0'0,"1"-1"0"0"0,-1 0 0 0 0,0 1 0 0 0,0-1 0 0 0,0 0 0 0 0,1 1 0 0 0,-1-1 1 0 0,0 0-1 0 0,0 0 0 0 0,1 1 0 0 0,-1-1 0 0 0,0 0 0 0 0,1 0 0 0 0,-1 0 0 0 0,0 1 1 0 0,1-1-1 0 0,-1 0 0 0 0,0 0 0 0 0,1 0 0 0 0,-1 0 0 0 0,1 0 0 0 0,-1 0 0 0 0,0 0 0 0 0,1 0 1 0 0,-1 0-1 0 0,0 0 0 0 0,1 0 0 0 0,-1 0 0 0 0,0 0 0 0 0,1 0 0 0 0,-1 0 0 0 0,1 0 1 0 0,-1 0-1 0 0,0 0 0 0 0,1-1 0 0 0,-1 1 0 0 0,0 0 0 0 0,1 0 0 0 0,-1 0 0 0 0,0-1 1 0 0,0 1-1 0 0,1 0 0 0 0,-1 0 0 0 0,0-1 0 0 0,1 1 0 0 0,-1-1 0 0 0,26-14 360 0 0,-17 10 206 0 0,12-6-300 0 0,0 0 0 0 0,1 2 0 0 0,0 1 0 0 0,35-8-1 0 0,-50 14-373 0 0,1 0-1 0 0,0 1 0 0 0,-1 0 1 0 0,1 0-1 0 0,0 1 1 0 0,0 0-1 0 0,0 0 0 0 0,0 1 1 0 0,0 0-1 0 0,-1 0 0 0 0,1 1 1 0 0,0 0-1 0 0,-1 1 0 0 0,0-1 1 0 0,1 1-1 0 0,-1 1 0 0 0,10 6 1 0 0,-14-8-14 0 0,0 0 0 0 0,-1 0 0 0 0,1 1 0 0 0,-1-1 0 0 0,0 1 0 0 0,0 0 0 0 0,0-1 1 0 0,0 1-1 0 0,0 0 0 0 0,0 0 0 0 0,-1 0 0 0 0,0 1 0 0 0,1-1 0 0 0,-1 0 0 0 0,0 0 1 0 0,-1 1-1 0 0,1-1 0 0 0,0 0 0 0 0,-1 1 0 0 0,0-1 0 0 0,0 1 0 0 0,0-1 0 0 0,0 1 1 0 0,-1-1-1 0 0,1 1 0 0 0,-1-1 0 0 0,0 0 0 0 0,0 1 0 0 0,0-1 0 0 0,0 0 0 0 0,-1 0 1 0 0,1 0-1 0 0,-4 5 0 0 0,-1 1-28 0 0,1 0 0 0 0,-1 0 0 0 0,-1-1 0 0 0,0 0 0 0 0,0 0 1 0 0,0-1-1 0 0,-1 0 0 0 0,0 0 0 0 0,-17 10 0 0 0,9-9-106 0 0,0 1 0 0 0,-1-2-1 0 0,-27 8 1 0 0,37-12 46 0 0,-1-1 0 0 0,0-1 0 0 0,0 0 0 0 0,1 0 0 0 0,-1 0 0 0 0,0-1 0 0 0,0 0 0 0 0,0-1 0 0 0,0 1 0 0 0,-12-4 0 0 0,19 4 37 0 0,1 0 1 0 0,-1 0 0 0 0,0 0-1 0 0,0 0 1 0 0,0-1-1 0 0,0 1 1 0 0,1 0-1 0 0,-1-1 1 0 0,0 1-1 0 0,0 0 1 0 0,1-1-1 0 0,-1 1 1 0 0,0-1-1 0 0,1 1 1 0 0,-1-1 0 0 0,0 1-1 0 0,1-1 1 0 0,-1 1-1 0 0,1-1 1 0 0,-1 0-1 0 0,1 1 1 0 0,-1-1-1 0 0,1 0 1 0 0,-1 1-1 0 0,1-1 1 0 0,0 0 0 0 0,0 0-1 0 0,-1-1 1 0 0,1 1-2 0 0,1 0 1 0 0,-1 0 0 0 0,1-1 0 0 0,-1 1 0 0 0,1 0-1 0 0,-1 0 1 0 0,1 0 0 0 0,0 0 0 0 0,0 0 0 0 0,0 0-1 0 0,-1 0 1 0 0,1 0 0 0 0,0 0 0 0 0,0 1-1 0 0,0-1 1 0 0,2-1 0 0 0,48-25-165 0 0,-49 26 204 0 0,25-11 157 0 0,0 1-1 0 0,1 1 0 0 0,48-9 0 0 0,-58 16-451 0 0,-1 1-1 0 0,28 1 0 0 0,-28 1-948 0 0,-1 2 0 0 0,1 0-1 0 0,17 5 1 0 0,-13-4-5477 0 0,-14-6 1048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5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15291 0 0,'0'1'371'0'0,"0"-1"0"0"0,0 1-1 0 0,0 0 1 0 0,0-1 0 0 0,0 1-1 0 0,0-1 1 0 0,0 1 0 0 0,0 0-1 0 0,0-1 1 0 0,0 1 0 0 0,0 0-1 0 0,0-1 1 0 0,0 1 0 0 0,1 0 0 0 0,-1-1-1 0 0,0 1 1 0 0,0-1 0 0 0,1 1-1 0 0,-1-1 1 0 0,0 1 0 0 0,1-1-1 0 0,-1 1 1 0 0,1 0 0 0 0,16 11 2061 0 0,20-1-1946 0 0,-23-10-417 0 0,0-1 1 0 0,0-1 0 0 0,0 0-1 0 0,0 0 1 0 0,24-8 0 0 0,-27 6-1257 0 0,-1 0 0 0 0,0-1 0 0 0,0 0 1 0 0,14-9-1 0 0,-25 14 469 0 0,-2 1 843 0 0,1-1-1 0 0,-1 1 1 0 0,0 1-1 0 0,1-1 0 0 0,-1 0 1 0 0,1 1-1 0 0,0-1 1 0 0,-1 1-1 0 0,-2 5 1 0 0,3-3 126 0 0,0 0 1 0 0,0 0 0 0 0,0 0-1 0 0,1 1 1 0 0,0-1-1 0 0,0 0 1 0 0,0 1 0 0 0,1-1-1 0 0,0 1 1 0 0,0-1 0 0 0,0 0-1 0 0,0 1 1 0 0,1-1-1 0 0,0 1 1 0 0,0-1 0 0 0,1 0-1 0 0,0 0 1 0 0,2 6-1 0 0,-3-8-391 0 0,0 0-1 0 0,1 1 0 0 0,0-1 0 0 0,0 0 0 0 0,0 0 0 0 0,0 0 1 0 0,0 0-1 0 0,0-1 0 0 0,1 1 0 0 0,-1 0 0 0 0,1-1 0 0 0,0 0 0 0 0,0 0 1 0 0,0 0-1 0 0,0 0 0 0 0,0 0 0 0 0,0 0 0 0 0,0-1 0 0 0,1 1 1 0 0,-1-1-1 0 0,1 0 0 0 0,-1 0 0 0 0,1-1 0 0 0,-1 1 0 0 0,1-1 0 0 0,-1 1 1 0 0,1-1-1 0 0,5-1 0 0 0,-5 1-908 0 0,0-1 0 0 0,0 0 0 0 0,-1 0-1 0 0,1 0 1 0 0,-1-1 0 0 0,1 1 0 0 0,-1-1 0 0 0,7-3 0 0 0,9-9-6921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5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15579 0 0,'-1'0'272'0'0,"1"0"-1"0"0,-1 1 0 0 0,1-1 0 0 0,0 1 1 0 0,-1-1-1 0 0,1 1 0 0 0,-1 0 1 0 0,1-1-1 0 0,0 1 0 0 0,0-1 1 0 0,-1 1-1 0 0,1 0 0 0 0,0-1 0 0 0,0 1 1 0 0,0-1-1 0 0,0 1 0 0 0,-1 0 1 0 0,1-1-1 0 0,0 1 0 0 0,0 0 0 0 0,0-1 1 0 0,1 1-1 0 0,-1 0 0 0 0,0-1 1 0 0,0 1-1 0 0,0 0 0 0 0,1 0 1 0 0,0 0-94 0 0,-1 0 0 0 0,1 0 0 0 0,0 0 0 0 0,0-1 0 0 0,0 1 0 0 0,0 0 1 0 0,0-1-1 0 0,0 1 0 0 0,0-1 0 0 0,0 1 0 0 0,0-1 0 0 0,0 1 0 0 0,1-1 1 0 0,0 1-1 0 0,47 3 65 0 0,-43-4 316 0 0,3 0-476 0 0,1 0 1 0 0,-1 1-1 0 0,0 0 1 0 0,0 1-1 0 0,0 0 1 0 0,0 0 0 0 0,13 5-1 0 0,-19-5-69 0 0,0-1 1 0 0,-1 1-1 0 0,1 0 1 0 0,-1 0-1 0 0,1 0 0 0 0,-1 0 1 0 0,0 0-1 0 0,0 0 0 0 0,0 0 1 0 0,0 1-1 0 0,0-1 0 0 0,-1 1 1 0 0,1 0-1 0 0,-1-1 1 0 0,1 1-1 0 0,-1 0 0 0 0,0 0 1 0 0,0 0-1 0 0,0 0 0 0 0,-1 0 1 0 0,1 0-1 0 0,-1 0 0 0 0,1 0 1 0 0,-1 0-1 0 0,0 0 1 0 0,-1 4-1 0 0,1 4-97 0 0,-1-1 0 0 0,-1 0 0 0 0,0 0 0 0 0,0 0 1 0 0,-1 0-1 0 0,-5 12 0 0 0,6-18 9 0 0,0 1 0 0 0,0 0 0 0 0,-1 0 0 0 0,0-1 0 0 0,0 1 0 0 0,0-1 0 0 0,0 0 0 0 0,0 0 0 0 0,-1 0 0 0 0,0 0 0 0 0,0-1 0 0 0,0 0 0 0 0,-8 6 0 0 0,6-9-33 0 0,9-6 123 0 0,10-9 101 0 0,-4 10-178 0 0,1 1-1 0 0,0 0 1 0 0,0 1-1 0 0,1 0 1 0 0,-1 1-1 0 0,1 0 1 0 0,18-1-1 0 0,-6 2-3518 0 0,-2 3-3354 0 0,-1 4-1631 0 0</inkml:trace>
  <inkml:trace contextRef="#ctx0" brushRef="#br0" timeOffset="1">292 11 15627 0 0,'4'15'8075'0'0,"-4"21"-7237"0"0,-1-22-73 0 0,-2 29-94 0 0,2-34-607 0 0,0 0 0 0 0,0 1 0 0 0,1-1-1 0 0,0 1 1 0 0,1-1 0 0 0,0 1 0 0 0,0-1 0 0 0,4 13 0 0 0,-4-20-50 0 0,0-1 1 0 0,0 1-1 0 0,0 0 1 0 0,0-1-1 0 0,1 1 1 0 0,-1-1-1 0 0,1 0 1 0 0,-1 1-1 0 0,1-1 0 0 0,-1 0 1 0 0,1 0-1 0 0,0 0 1 0 0,0 0-1 0 0,-1 0 1 0 0,1 0-1 0 0,0-1 1 0 0,0 1-1 0 0,0 0 0 0 0,0-1 1 0 0,0 0-1 0 0,0 1 1 0 0,0-1-1 0 0,0 0 1 0 0,0 0-1 0 0,0 0 0 0 0,3-1 1 0 0,8 0-814 0 0,1 0 1 0 0,24-7-1 0 0,-20 4-3307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62 19460 0 0,'1'8'1254'0'0,"0"0"-1"0"0,1 0 1 0 0,0 0-1 0 0,5 14 1 0 0,-5-16-963 0 0,1 0 0 0 0,0 0 0 0 0,0 0 0 0 0,1-1 0 0 0,0 1 0 0 0,6 7 0 0 0,-8-11-289 0 0,-1-1 0 0 0,1 1 0 0 0,0 0-1 0 0,0 0 1 0 0,1-1 0 0 0,-1 1 0 0 0,0-1 0 0 0,0 0 0 0 0,1 0 0 0 0,-1 0 0 0 0,1 0 0 0 0,-1 0-1 0 0,1 0 1 0 0,-1 0 0 0 0,1-1 0 0 0,3 1 0 0 0,-3-1 12 0 0,0-1 0 0 0,-1 1 0 0 0,1-1 0 0 0,0 1 0 0 0,0-1 0 0 0,0 0 0 0 0,0 0 0 0 0,0-1 0 0 0,-1 1 1 0 0,1 0-1 0 0,0-1 0 0 0,-1 0 0 0 0,1 1 0 0 0,-1-1 0 0 0,0 0 0 0 0,0 0 0 0 0,3-4 0 0 0,-1 2-4 0 0,-1 0 0 0 0,1-1-1 0 0,-1 0 1 0 0,0 0 0 0 0,0 1 0 0 0,-1-2 0 0 0,1 1 0 0 0,-1 0-1 0 0,-1 0 1 0 0,1-1 0 0 0,-1 1 0 0 0,1-1 0 0 0,-2 1 0 0 0,1-1-1 0 0,-1 0 1 0 0,1 1 0 0 0,-2-9 0 0 0,1 12 0 0 0,-1-1 0 0 0,1 0 1 0 0,-1 0-1 0 0,0 1 0 0 0,1-1 0 0 0,-1 1 1 0 0,-1-1-1 0 0,1 1 0 0 0,0-1 0 0 0,0 1 1 0 0,-1 0-1 0 0,0-1 0 0 0,1 1 0 0 0,-1 0 1 0 0,0 0-1 0 0,0 0 0 0 0,0 0 0 0 0,0 1 1 0 0,0-1-1 0 0,-1 1 0 0 0,1-1 0 0 0,0 1 1 0 0,-1 0-1 0 0,1-1 0 0 0,-1 1 0 0 0,1 1 1 0 0,-1-1-1 0 0,0 0 0 0 0,1 1 0 0 0,-1-1 1 0 0,0 1-1 0 0,0 0 0 0 0,1-1 0 0 0,-1 2 1 0 0,0-1-1 0 0,-5 1 0 0 0,3-1-60 0 0,0 1 0 0 0,0 0 0 0 0,0 0 0 0 0,0 0 0 0 0,0 1 0 0 0,0 0 0 0 0,0 0 0 0 0,0 0 0 0 0,1 0 0 0 0,-1 1 0 0 0,1-1 0 0 0,0 1 0 0 0,0 1 0 0 0,0-1 1 0 0,-6 6-1 0 0,8-6-569 0 0,0 0 0 0 0,0-1 0 0 0,0 1 0 0 0,1 0 0 0 0,-1 0 0 0 0,1 0 0 0 0,-1 0 0 0 0,1 1 0 0 0,-1 4 0 0 0,2-7-204 0 0,0 0 686 0 0,0-1 0 0 0,0 0 0 0 0,0 0 0 0 0,0 0 0 0 0,0 0-1 0 0,0 1 1 0 0,0-1 0 0 0,0 0 0 0 0,0 0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22213 0 0,'-3'3'1352'0'0,"2"0"-624"0"0,3 0 32 0 0,5-1-39 0 0,4-5-193 0 0,3 0-112 0 0,4 1-80 0 0,0 1-120 0 0,2 1-88 0 0,-1 2-48 0 0,-2 3-80 0 0,-1 0-176 0 0,-3 2-376 0 0,-1 3-713 0 0,-2-1-1047 0 0,-3 2-1425 0 0,-5-1-1640 0 0,-3 0-3201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21717 0 0,'6'0'545'0'0,"0"-1"0"0"0,-1 1 0 0 0,1 0 1 0 0,-1 1-1 0 0,1 0 0 0 0,-1 0 1 0 0,6 1-1 0 0,8 1-85 0 0,-14-2-400 0 0,1 0 1 0 0,0 0-1 0 0,0 0 0 0 0,-1 0 0 0 0,1 1 1 0 0,-1 0-1 0 0,0 0 0 0 0,1 0 0 0 0,-1 1 1 0 0,9 6-1 0 0,-13-8-94 0 0,1 1 0 0 0,0 0 0 0 0,-1-1 0 0 0,0 1 1 0 0,1 0-1 0 0,-1 0 0 0 0,0 0 0 0 0,0 0 0 0 0,0 0 0 0 0,0 0 0 0 0,0 1 0 0 0,-1-1 0 0 0,1 0 1 0 0,0 0-1 0 0,-1 1 0 0 0,0-1 0 0 0,0 0 0 0 0,0 1 0 0 0,0-1 0 0 0,0 0 0 0 0,0 1 1 0 0,0-1-1 0 0,-1 0 0 0 0,1 0 0 0 0,-1 1 0 0 0,0-1 0 0 0,1 0 0 0 0,-1 0 0 0 0,-2 4 1 0 0,-1 2-282 0 0,0 0 1 0 0,-1 0-1 0 0,1 0 1 0 0,-1-1-1 0 0,-1 0 1 0 0,0 0-1 0 0,-7 8 1 0 0,10-12 252 0 0,0 0 1 0 0,0-1 0 0 0,-1 1 0 0 0,1-1 0 0 0,0 1 0 0 0,-1-1 0 0 0,0 0-1 0 0,1-1 1 0 0,-1 1 0 0 0,0 0 0 0 0,0-1 0 0 0,0 0 0 0 0,0 0-1 0 0,0 0 1 0 0,0-1 0 0 0,0 1 0 0 0,-8-1 0 0 0,13 0 91 0 0,-1 0 1 0 0,0-1-1 0 0,1 1 1 0 0,-1 0-1 0 0,0 0 1 0 0,1-1-1 0 0,-1 1 1 0 0,0 0-1 0 0,1 0 1 0 0,-1-1-1 0 0,0 1 1 0 0,0 0-1 0 0,0-1 1 0 0,1 1-1 0 0,-1 0 1 0 0,0-1-1 0 0,0 1 1 0 0,0-1-1 0 0,0 1 1 0 0,1 0-1 0 0,-1-1 1 0 0,0 1-1 0 0,0-1 1 0 0,0 1-1 0 0,0 0 1 0 0,0-1 0 0 0,0 1-1 0 0,0-1 1 0 0,0 1-1 0 0,0 0 1 0 0,0-1-1 0 0,-1 1 1 0 0,1-1-1 0 0,0 1 1 0 0,0 0-1 0 0,0-1 1 0 0,0 1-1 0 0,-1 0 1 0 0,1-1-1 0 0,0 1 1 0 0,0 0-1 0 0,-1-1 1 0 0,1 1-1 0 0,0 0 1 0 0,0-1-1 0 0,-1 1 1 0 0,1 0-1 0 0,0 0 1 0 0,-1-1-1 0 0,1 1 1 0 0,0 0-1 0 0,-1 0 1 0 0,1 0-1 0 0,-1 0 1 0 0,1 0-1 0 0,0-1 1 0 0,-1 1-1 0 0,1 0 1 0 0,-1 0-1 0 0,1 0 1 0 0,0 0-1 0 0,-1 0 1 0 0,1 0-1 0 0,-1 0 1 0 0,1 0-1 0 0,0 0 1 0 0,-1 1-1 0 0,27-18 1285 0 0,-17 14-1211 0 0,0 0 1 0 0,0 1-1 0 0,0 1 0 0 0,0 0 1 0 0,0 0-1 0 0,0 0 1 0 0,1 1-1 0 0,-1 1 1 0 0,15 2-1 0 0,20 5-3299 0 0,-13-2-2780 0 0,-20-5 375 0 0,-2-2-2023 0 0</inkml:trace>
  <inkml:trace contextRef="#ctx0" brushRef="#br0" timeOffset="1">235 0 14539 0 0,'1'40'9565'0'0,"0"1"-4730"0"0,15 155-4578 0 0,-15-187-722 0 0,1 6-213 0 0,0 0 0 0 0,5 20-1 0 0,1-15-3340 0 0,3-2-3792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18764 0 0,'-4'4'859'0'0,"1"1"-1"0"0,-1 0 1 0 0,1 0-1 0 0,0 0 1 0 0,1 0-1 0 0,-1 0 1 0 0,1 1-1 0 0,0-1 1 0 0,-2 11 0 0 0,2-10-587 0 0,1 0 1 0 0,1 0 0 0 0,-1 1 0 0 0,1-1-1 0 0,0 0 1 0 0,1 1 0 0 0,-1-1 0 0 0,4 11-1 0 0,-3-13-273 0 0,0 0 0 0 0,0 0-1 0 0,0-1 1 0 0,1 1 0 0 0,-1-1 0 0 0,1 1-1 0 0,0-1 1 0 0,1 1 0 0 0,-1-1 0 0 0,0 0-1 0 0,1 0 1 0 0,-1 0 0 0 0,1 0-1 0 0,0-1 1 0 0,0 1 0 0 0,0-1 0 0 0,1 0-1 0 0,-1 1 1 0 0,0-1 0 0 0,1-1 0 0 0,0 1-1 0 0,-1-1 1 0 0,1 1 0 0 0,0-1 0 0 0,0 0-1 0 0,-1 0 1 0 0,1-1 0 0 0,0 1-1 0 0,0-1 1 0 0,0 0 0 0 0,0 0 0 0 0,5 0-1 0 0,5-2-71 0 0,1 0 0 0 0,0-1 0 0 0,-1-1 0 0 0,27-10 0 0 0,-1-4-3844 0 0,-36 16 680 0 0</inkml:trace>
  <inkml:trace contextRef="#ctx0" brushRef="#br0" timeOffset="1">23 269 23149 0 0,'7'4'299'0'0,"0"0"1"0"0,0 0 0 0 0,1-1-1 0 0,-1-1 1 0 0,1 1-1 0 0,-1-1 1 0 0,1 0-1 0 0,0-1 1 0 0,15 2-1 0 0,5-3-286 0 0,42-3 0 0 0,-6-1-2867 0 0,-49 2-2893 0 0,-36-8-5449 0 0,5 10 13700 0 0,13 1-1816 0 0,-1 1 0 0 0,1-1 0 0 0,0 0 0 0 0,0 1 0 0 0,0-1 0 0 0,0 1 0 0 0,0 0 0 0 0,0 0 0 0 0,0 0 0 0 0,0 1 0 0 0,1-1 0 0 0,0 1 0 0 0,-1-1 0 0 0,1 1 0 0 0,0 0 0 0 0,0 0 0 0 0,0 0 1 0 0,-2 5-1 0 0,2-3-215 0 0,1 0 1 0 0,-1 0 0 0 0,1 0-1 0 0,0 0 1 0 0,0 0 0 0 0,0 0-1 0 0,1 0 1 0 0,0 0 0 0 0,0 0-1 0 0,0 1 1 0 0,3 9 0 0 0,-3-11-448 0 0,1 1 1 0 0,0-1-1 0 0,0 0 1 0 0,1 1 0 0 0,-1-1-1 0 0,1 0 1 0 0,0 0-1 0 0,0 0 1 0 0,0 0-1 0 0,1 0 1 0 0,-1 0-1 0 0,1-1 1 0 0,0 1-1 0 0,0-1 1 0 0,0 0 0 0 0,0 0-1 0 0,1 0 1 0 0,-1 0-1 0 0,1-1 1 0 0,0 1-1 0 0,0-1 1 0 0,0 0-1 0 0,0 0 1 0 0,0-1-1 0 0,0 1 1 0 0,1-1 0 0 0,-1 0-1 0 0,0 0 1 0 0,1 0-1 0 0,6 0 1 0 0,-4-1-693 0 0,-1 0 1 0 0,1-1-1 0 0,-1 0 1 0 0,0-1-1 0 0,0 1 1 0 0,7-3-1 0 0,-10 2-601 0 0,1 0 0 0 0,-1 1 0 0 0,0-1 0 0 0,0 0 1 0 0,1 0-1 0 0,-2-1 0 0 0,5-2 0 0 0,4-7-7067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7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35 18508 0 0,'-2'-3'593'0'0,"-1"0"1"0"0,0 0-1 0 0,0 0 0 0 0,0 0 1 0 0,-1 0-1 0 0,1 0 0 0 0,-1 1 1 0 0,1 0-1 0 0,-1 0 0 0 0,0 0 1 0 0,0 0-1 0 0,-5-1 0 0 0,6 2-407 0 0,0 1 0 0 0,0 0 0 0 0,0 0 0 0 0,0 1 0 0 0,0-1 0 0 0,0 1 1 0 0,1-1-1 0 0,-1 1 0 0 0,0 0 0 0 0,0 0 0 0 0,0 0 0 0 0,0 0 0 0 0,1 1 0 0 0,-1-1 0 0 0,1 1 0 0 0,-1 0 0 0 0,1-1 0 0 0,-4 4 0 0 0,-1 2-69 0 0,-1 0 0 0 0,1 1 1 0 0,0 0-1 0 0,1 0 0 0 0,0 1 1 0 0,0-1-1 0 0,1 1 0 0 0,0 1 0 0 0,1-1 1 0 0,0 1-1 0 0,0-1 0 0 0,-4 20 1 0 0,3-5-42 0 0,0 1 1 0 0,2 0-1 0 0,1 0 0 0 0,0 30 1 0 0,4-41-103 0 0,0 1 1 0 0,0-1-1 0 0,2 1 1 0 0,0-1-1 0 0,0 0 1 0 0,1 0-1 0 0,1-1 1 0 0,0 1-1 0 0,1-1 1 0 0,1 0-1 0 0,0-1 1 0 0,0 0 0 0 0,1 0-1 0 0,1-1 1 0 0,0 0-1 0 0,0-1 1 0 0,1 0-1 0 0,15 10 1 0 0,-23-18-272 0 0,1 1 0 0 0,0-1 0 0 0,0 1 0 0 0,0-1 1 0 0,0-1-1 0 0,1 1 0 0 0,-1 0 0 0 0,1-1 0 0 0,-1 0 1 0 0,0 0-1 0 0,1-1 0 0 0,0 1 0 0 0,-1-1 0 0 0,1 0 1 0 0,-1 0-1 0 0,1 0 0 0 0,0-1 0 0 0,8-1 0 0 0,-8 0-1176 0 0,1 0-1 0 0,-1 0 1 0 0,1-1-1 0 0,-1 0 1 0 0,0 0-1 0 0,1 0 0 0 0,-2 0 1 0 0,10-8-1 0 0,3-5-6074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27 14571 0 0,'-6'-8'1691'0'0,"-11"-11"5848"0"0,11 22-4249 0 0,4 13-1684 0 0,11 142 1022 0 0,2-84-3100 0 0,22 86 0 0 0,-31-154 210 0 0,-1 0-499 0 0,1 0 0 0 0,0 0-1 0 0,0 0 1 0 0,0 0 0 0 0,5 8 0 0 0,-7-32-13796 0 0,0 17 14266 0 0,-4-17-6620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8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17292 0 0,'4'-1'568'0'0,"0"0"0"0"0,1 0 0 0 0,-1 0 1 0 0,0 0-1 0 0,1 1 0 0 0,-1 0 0 0 0,0 0 0 0 0,1 0 1 0 0,-1 0-1 0 0,8 2 0 0 0,-4 0-125 0 0,0 1-1 0 0,1 0 1 0 0,-1 0-1 0 0,14 8 1 0 0,0 2-26 0 0,-2 2 1 0 0,32 26-1 0 0,-42-32-298 0 0,-1 0-1 0 0,0 0 1 0 0,-1 0-1 0 0,0 1 1 0 0,0 1-1 0 0,7 12 1 0 0,-14-21-99 0 0,0 0 0 0 0,0-1 1 0 0,0 1-1 0 0,0 0 0 0 0,0 0 1 0 0,0 0-1 0 0,0 0 0 0 0,-1 0 1 0 0,1 0-1 0 0,-1 0 0 0 0,0 1 1 0 0,1-1-1 0 0,-1 0 0 0 0,0 0 1 0 0,0 0-1 0 0,0 0 1 0 0,-1 0-1 0 0,1 0 0 0 0,0 0 1 0 0,-1 0-1 0 0,0 0 0 0 0,1 0 1 0 0,-1 0-1 0 0,0 0 0 0 0,0 0 1 0 0,0 0-1 0 0,0 0 0 0 0,0 0 1 0 0,-1-1-1 0 0,1 1 1 0 0,0 0-1 0 0,-1-1 0 0 0,1 1 1 0 0,-1-1-1 0 0,0 0 0 0 0,1 1 1 0 0,-1-1-1 0 0,0 0 0 0 0,0 0 1 0 0,0 0-1 0 0,0 0 0 0 0,0-1 1 0 0,0 1-1 0 0,0 0 0 0 0,-2 0 1 0 0,-7 1-102 0 0,1 0-1 0 0,-1 0 1 0 0,1-1 0 0 0,-1-1-1 0 0,0 0 1 0 0,1 0 0 0 0,-1-1 0 0 0,-17-3-1 0 0,14 2-299 0 0,0 0 0 0 0,0 1-1 0 0,0 1 1 0 0,-14 1 0 0 0,27-1 236 0 0,0 0 1 0 0,0 0-1 0 0,0 1 1 0 0,0-1-1 0 0,0 0 0 0 0,0 1 1 0 0,0-1-1 0 0,0 0 0 0 0,0 1 1 0 0,0-1-1 0 0,0 1 1 0 0,0 0-1 0 0,0-1 0 0 0,0 1 1 0 0,0 0-1 0 0,0-1 1 0 0,1 1-1 0 0,-2 2 0 0 0,2-3-136 0 0,-1 1 0 0 0,1-1 0 0 0,0 1-1 0 0,0 0 1 0 0,0-1 0 0 0,0 1 0 0 0,0 0-1 0 0,0-1 1 0 0,0 1 0 0 0,0-1-1 0 0,0 1 1 0 0,0 0 0 0 0,0-1 0 0 0,1 1-1 0 0,-1-1 1 0 0,0 1 0 0 0,0 0 0 0 0,1-1-1 0 0,-1 1 1 0 0,0-1 0 0 0,1 1-1 0 0,-1-1 1 0 0,0 1 0 0 0,1-1 0 0 0,-1 1-1 0 0,1-1 1 0 0,-1 1 0 0 0,1-1 0 0 0,-1 0-1 0 0,1 1 1 0 0,-1-1 0 0 0,1 0-1 0 0,-1 1 1 0 0,2-1 0 0 0,9 6-7549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8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79 14595 0 0,'-9'-16'10514'0'0,"4"37"-4907"0"0,2-3-5839 0 0,-3 8 574 0 0,2-1 1 0 0,0 1 0 0 0,1 48-1 0 0,3-67-343 0 0,0 1 0 0 0,0-1 0 0 0,1 0 0 0 0,0 0 0 0 0,0 1 0 0 0,1-1 0 0 0,0 0 0 0 0,0 0-1 0 0,1 0 1 0 0,0-1 0 0 0,0 1 0 0 0,1-1 0 0 0,-1 1 0 0 0,1-1 0 0 0,1 0 0 0 0,-1-1 0 0 0,1 1 0 0 0,8 7-1 0 0,-11-12-5 0 0,0 1-1 0 0,0-1 1 0 0,0 0-1 0 0,0 0 1 0 0,0 0-1 0 0,1 0 1 0 0,-1 0-1 0 0,0 0 1 0 0,1 0-1 0 0,-1-1 1 0 0,1 1-1 0 0,-1-1 1 0 0,1 0-1 0 0,-1 1 1 0 0,1-1-1 0 0,-1-1 1 0 0,1 1-1 0 0,-1 0 1 0 0,1 0-1 0 0,2-2 1 0 0,-1 1-3 0 0,0-1 1 0 0,0 0-1 0 0,0 0 0 0 0,0 0 1 0 0,0-1-1 0 0,-1 1 1 0 0,1-1-1 0 0,-1 0 0 0 0,1 0 1 0 0,3-5-1 0 0,1-2-9 0 0,0 0 0 0 0,-1-1 0 0 0,0 0-1 0 0,-1 0 1 0 0,0 0 0 0 0,8-25 0 0 0,-8 17-383 0 0,-2-1 0 0 0,0 1 0 0 0,-1-1 0 0 0,-1 0 0 0 0,-1 0 0 0 0,0 0 0 0 0,-2-1 0 0 0,0 1 0 0 0,-6-26 1 0 0,-3 19-3017 0 0,-4 15-4454 0 0,1 10-1446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0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3 293 11771 0 0,'0'-1'195'0'0,"-1"1"1"0"0,1 0 0 0 0,0-1-1 0 0,-1 1 1 0 0,1-1 0 0 0,0 1 0 0 0,0-1-1 0 0,0 1 1 0 0,0-1 0 0 0,-1 1-1 0 0,1-1 1 0 0,0 1 0 0 0,0-1 0 0 0,0 1-1 0 0,0-1 1 0 0,0 1 0 0 0,0-1-1 0 0,0 1 1 0 0,0-1 0 0 0,0 1 0 0 0,0-1-1 0 0,1 1 1 0 0,-1-1 0 0 0,0 1-1 0 0,0-1 1 0 0,0 1 0 0 0,1-1 0 0 0,-1 1-1 0 0,0-1 1 0 0,17-9 2032 0 0,32-1-2581 0 0,-34 8 742 0 0,3-1-711 0 0,-1-1 0 0 0,0-1 0 0 0,0-1 0 0 0,17-9 0 0 0,-28 13 44 0 0,-1 0-1 0 0,0-1 1 0 0,0 0-1 0 0,0 0 1 0 0,0 0-1 0 0,-1 0 1 0 0,1-1-1 0 0,-1 0 1 0 0,0 0-1 0 0,-1 0 1 0 0,1-1-1 0 0,-1 1 1 0 0,0-1-1 0 0,0 1 1 0 0,1-7-1 0 0,4-13 249 0 0,-2 0-1 0 0,-1 0 0 0 0,2-36 1 0 0,-6 70 4542 0 0,3 47-613 0 0,-6 75-1405 0 0,-2-61-2293 0 0,4 0-1 0 0,3 1 1 0 0,13 78-1 0 0,-15-145-242 0 0,13 46-69 0 0,-14-47-37 0 0,1-1-1 0 0,0 1 1 0 0,0-1-1 0 0,0 0 1 0 0,1 0-1 0 0,-1 1 1 0 0,1-1-1 0 0,-1 0 1 0 0,1 0-1 0 0,0 0 1 0 0,-1-1-1 0 0,1 1 1 0 0,0 0-1 0 0,0-1 1 0 0,0 1-1 0 0,1-1 1 0 0,1 2 0 0 0,-3-3-15 0 0,0 0 1 0 0,0 0-1 0 0,0 0 1 0 0,0 0-1 0 0,0 0 1 0 0,0 0-1 0 0,0 0 1 0 0,0 0-1 0 0,0-1 1 0 0,0 1-1 0 0,0 0 1 0 0,-1 0-1 0 0,1-1 1 0 0,0 1 0 0 0,0-1-1 0 0,0 1 1 0 0,0-1-1 0 0,-1 1 1 0 0,1-1-1 0 0,0 0 1 0 0,0 1-1 0 0,-1-1 1 0 0,1 0-1 0 0,0 1 1 0 0,-1-1-1 0 0,1 0 1 0 0,-1 0 0 0 0,1 0-1 0 0,-1 1 1 0 0,0-1-1 0 0,1-2 1 0 0,13-31-4243 0 0,-12 29 3034 0 0,6-18-5013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76 14955 0 0,'-4'-1'903'0'0,"-1"0"0"0"0,1 0-1 0 0,-1 0 1 0 0,0 0-1 0 0,1 1 1 0 0,-9 0 0 0 0,12 0-799 0 0,0 1 0 0 0,0-1 0 0 0,0 0 0 0 0,0 1 0 0 0,0-1 0 0 0,0 0 0 0 0,0 1 0 0 0,1-1 0 0 0,-1 1 0 0 0,0 0 0 0 0,0-1 0 0 0,0 1 0 0 0,1 0 0 0 0,-1-1 0 0 0,0 1 0 0 0,1 0 0 0 0,-1 0 0 0 0,0-1 0 0 0,1 1 0 0 0,-1 0 0 0 0,1 0 0 0 0,0 0 0 0 0,-1 0 0 0 0,1 0 0 0 0,0 0-1 0 0,-1 0 1 0 0,1 0 0 0 0,0 0 0 0 0,0 0 0 0 0,0 0 0 0 0,0 0 0 0 0,0 0 0 0 0,0 0 0 0 0,0 0 0 0 0,0 0 0 0 0,0 0 0 0 0,1 1 0 0 0,1 18 236 0 0,1-1-1 0 0,0 0 1 0 0,2 1 0 0 0,0-1-1 0 0,11 26 1 0 0,-14-39-320 0 0,1 0 0 0 0,0 0 1 0 0,0 0-1 0 0,0-1 1 0 0,1 1-1 0 0,-1-1 1 0 0,1 0-1 0 0,1 0 0 0 0,-1 0 1 0 0,1 0-1 0 0,0-1 1 0 0,0 1-1 0 0,0-1 0 0 0,0-1 1 0 0,1 1-1 0 0,-1-1 1 0 0,1 0-1 0 0,0 0 0 0 0,0-1 1 0 0,7 3-1 0 0,-10-5-16 0 0,1 1-1 0 0,-1-1 1 0 0,0 0-1 0 0,0 0 0 0 0,1 0 1 0 0,-1 0-1 0 0,0-1 1 0 0,1 1-1 0 0,-1-1 1 0 0,0 0-1 0 0,0 0 0 0 0,0 0 1 0 0,0 0-1 0 0,0 0 1 0 0,6-4-1 0 0,-4 1 11 0 0,0 0-1 0 0,0 0 1 0 0,-1 0 0 0 0,1 0-1 0 0,-1-1 1 0 0,0 0-1 0 0,6-10 1 0 0,-1 1 18 0 0,-1-2-1 0 0,-1 1 1 0 0,0-1-1 0 0,-1 0 1 0 0,4-21 0 0 0,-6 22-62 0 0,-1-1 1 0 0,0 1 0 0 0,-1 0-1 0 0,-1-19 1 0 0,-1 30-359 0 0,0 0 1 0 0,-1 0-1 0 0,1 0 1 0 0,-1 0-1 0 0,0 0 1 0 0,0 0-1 0 0,-1 0 1 0 0,1 0-1 0 0,-3-4 1 0 0,2 6-300 0 0,1 0 1 0 0,0 0-1 0 0,-1 0 0 0 0,0 0 1 0 0,1 1-1 0 0,-1-1 0 0 0,0 0 0 0 0,0 1 1 0 0,0 0-1 0 0,0-1 0 0 0,0 1 1 0 0,0 0-1 0 0,0 0 0 0 0,0 0 1 0 0,-1 0-1 0 0,1 0 0 0 0,-3 0 0 0 0,-15-2-6238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29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7738 0 0,'0'2'610'0'0,"0"0"0"0"0,0 1 0 0 0,0-1 1 0 0,0 0-1 0 0,0 1 0 0 0,0-1 0 0 0,1 0 0 0 0,-1 1 1 0 0,1-1-1 0 0,-1 0 0 0 0,1 0 0 0 0,2 4 1 0 0,-3-5-314 0 0,1 0 0 0 0,0 0 0 0 0,-1-1 0 0 0,1 1 0 0 0,0 0 0 0 0,0 0 0 0 0,0 0 0 0 0,0-1 0 0 0,0 1 0 0 0,0 0 0 0 0,0-1 0 0 0,0 1 0 0 0,0-1 0 0 0,0 1 0 0 0,0-1 0 0 0,0 0 0 0 0,1 1 0 0 0,0-1 0 0 0,4 0 214 0 0,-1 0-1 0 0,1 0 1 0 0,0-1 0 0 0,-1 1 0 0 0,1-1 0 0 0,-1-1 0 0 0,0 1 0 0 0,10-5 0 0 0,1 2-326 0 0,-1 0 1 0 0,0 1-1 0 0,1 1 0 0 0,0 0 0 0 0,-1 1 1 0 0,18 1-1 0 0,4-1-2719 0 0,1-2-3502 0 0,-28 1 799 0 0</inkml:trace>
  <inkml:trace contextRef="#ctx0" brushRef="#br0" timeOffset="1">92 0 16195 0 0,'-6'8'3297'0'0,"3"4"-1152"0"0,0 7-457 0 0,2 6-568 0 0,3 4-416 0 0,2 3-136 0 0,3 4-215 0 0,1-2-121 0 0,3 1-136 0 0,0-3-120 0 0,2-1-224 0 0,-2-2-393 0 0,0-2-503 0 0,-1-3-840 0 0,-2-4-881 0 0,-3-6-1184 0 0,-3-4-24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 18236 0 0,'-1'0'271'0'0,"1"1"1"0"0,-1-1-1 0 0,0 1 0 0 0,1-1 1 0 0,-1 1-1 0 0,1-1 0 0 0,-1 1 1 0 0,1 0-1 0 0,-1-1 0 0 0,1 1 0 0 0,-1 0 1 0 0,1-1-1 0 0,0 1 0 0 0,-1 0 1 0 0,1 0-1 0 0,0-1 0 0 0,0 1 1 0 0,-1 0-1 0 0,1 0 0 0 0,0-1 1 0 0,0 1-1 0 0,0 0 0 0 0,0 0 1 0 0,0 0-1 0 0,0-1 0 0 0,0 1 1 0 0,0 0-1 0 0,0 0 0 0 0,1 1 1 0 0,0-1-126 0 0,0 0 1 0 0,0 0 0 0 0,0 0 0 0 0,0 0 0 0 0,1 0-1 0 0,-1-1 1 0 0,0 1 0 0 0,0 0 0 0 0,1-1-1 0 0,-1 1 1 0 0,1-1 0 0 0,-1 0 0 0 0,0 1 0 0 0,1-1-1 0 0,1 0 1 0 0,10 2-333 0 0,1-1 0 0 0,21-1 0 0 0,-31-1 574 0 0,34 0-1042 0 0,0-2-1 0 0,-1-1 0 0 0,0-2 1 0 0,38-12-1 0 0,-64 13-92 0 0,-14 4 268 0 0,-22 6 591 0 0,21-2 55 0 0,0-1 0 0 0,1 0 0 0 0,-1 1 0 0 0,0 0 1 0 0,1 0-1 0 0,-1 0 0 0 0,1 0 0 0 0,0 0 0 0 0,0 1 1 0 0,0-1-1 0 0,1 1 0 0 0,-1 0 0 0 0,1 0 1 0 0,0 0-1 0 0,0 0 0 0 0,0 0 0 0 0,1 1 0 0 0,-1-1 1 0 0,0 8-1 0 0,0 3-375 0 0,1 1 0 0 0,0-1 0 0 0,2 0-1 0 0,2 23 1 0 0,0-8-2164 0 0,-3-30 2126 0 0,0 5-2490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0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10 349 15867 0 0,'-2'3'707'0'0,"1"0"0"0"0,0 0 0 0 0,0 0 0 0 0,0 0 0 0 0,0 1 0 0 0,0-1 0 0 0,1 0 0 0 0,-1 0 0 0 0,1 1-1 0 0,0-1 1 0 0,0 0 0 0 0,0 1 0 0 0,1 5 0 0 0,0-4-399 0 0,0-1 1 0 0,0 0-1 0 0,1 1 0 0 0,0-1 1 0 0,0 0-1 0 0,0 0 0 0 0,0 0 1 0 0,0 0-1 0 0,6 6 0 0 0,-6-7-302 0 0,1 0-1 0 0,-1 0 1 0 0,1-1-1 0 0,0 1 0 0 0,0-1 1 0 0,0 1-1 0 0,0-1 1 0 0,0 0-1 0 0,0 0 1 0 0,1 0-1 0 0,-1-1 1 0 0,1 1-1 0 0,-1-1 0 0 0,1 0 1 0 0,0 0-1 0 0,-1 0 1 0 0,1 0-1 0 0,0-1 1 0 0,0 1-1 0 0,-1-1 1 0 0,1 0-1 0 0,0 0 1 0 0,0-1-1 0 0,0 1 0 0 0,6-3 1 0 0,5-2-874 0 0,-1-1 0 0 0,0-1 1 0 0,0-1-1 0 0,13-9 0 0 0,21-22-9706 0 0,-25 17 2107 0 0</inkml:trace>
  <inkml:trace contextRef="#ctx0" brushRef="#br0" timeOffset="1">273 50 21189 0 0,'-4'2'314'0'0,"1"0"0"0"0,-1 0 0 0 0,0 0 0 0 0,1 0 0 0 0,-1 0 0 0 0,1 1 0 0 0,0 0 1 0 0,0 0-1 0 0,0 0 0 0 0,0 0 0 0 0,0 0 0 0 0,1 0 0 0 0,-1 1 0 0 0,1 0 1 0 0,0-1-1 0 0,0 1 0 0 0,0 0 0 0 0,1 0 0 0 0,-1 0 0 0 0,0 4 0 0 0,2-4-263 0 0,0 1 0 0 0,0-1-1 0 0,0 0 1 0 0,0 1 0 0 0,1-1 0 0 0,0 0-1 0 0,0 1 1 0 0,0-1 0 0 0,0 0-1 0 0,1 0 1 0 0,0 0 0 0 0,0 0 0 0 0,0 0-1 0 0,0 0 1 0 0,0-1 0 0 0,1 1-1 0 0,-1-1 1 0 0,1 1 0 0 0,4 3-1 0 0,-1-2-43 0 0,0 1-1 0 0,0-1 0 0 0,0 0 0 0 0,0-1 1 0 0,1 0-1 0 0,0 0 0 0 0,0 0 0 0 0,0-1 1 0 0,0 0-1 0 0,0 0 0 0 0,1-1 0 0 0,-1 0 1 0 0,1 0-1 0 0,10 1 0 0 0,-15-3-7 0 0,0 0 1 0 0,1 0-1 0 0,-1 0 0 0 0,1 0 1 0 0,-1-1-1 0 0,0 1 0 0 0,1-1 1 0 0,-1 0-1 0 0,0 0 0 0 0,0 0 1 0 0,1-1-1 0 0,-1 1 0 0 0,0-1 1 0 0,0 1-1 0 0,-1-1 1 0 0,1 0-1 0 0,0 0 0 0 0,0 0 1 0 0,-1-1-1 0 0,0 1 0 0 0,1-1 1 0 0,-1 1-1 0 0,0-1 0 0 0,0 0 1 0 0,0 0-1 0 0,-1 0 0 0 0,1 0 1 0 0,-1 0-1 0 0,1 0 0 0 0,-1 0 1 0 0,0 0-1 0 0,0-1 0 0 0,0 1 1 0 0,0-7-1 0 0,0 3 6 0 0,0-1 0 0 0,-1 0 0 0 0,0 0-1 0 0,-1 1 1 0 0,1-1 0 0 0,-1 0 0 0 0,-1 1-1 0 0,1-1 1 0 0,-1 1 0 0 0,-1-1 0 0 0,1 1 0 0 0,-1 0-1 0 0,-4-8 1 0 0,4 10-30 0 0,0 0 1 0 0,0 1-1 0 0,0-1 0 0 0,0 0 0 0 0,-1 1 0 0 0,0 0 1 0 0,0 0-1 0 0,0 0 0 0 0,0 0 0 0 0,-1 1 0 0 0,1-1 1 0 0,-1 1-1 0 0,0 1 0 0 0,0-1 0 0 0,0 0 0 0 0,0 1 1 0 0,-1 0-1 0 0,-6-1 0 0 0,10 2-65 0 0,1 1-1 0 0,-1 0 0 0 0,0-1 1 0 0,0 1-1 0 0,1 0 1 0 0,-1 0-1 0 0,0 1 1 0 0,1-1-1 0 0,-1 0 1 0 0,0 0-1 0 0,1 1 0 0 0,-1-1 1 0 0,0 1-1 0 0,1 0 1 0 0,-1-1-1 0 0,1 1 1 0 0,-1 0-1 0 0,1 0 0 0 0,0 0 1 0 0,-1 0-1 0 0,1 0 1 0 0,0 0-1 0 0,-1 0 1 0 0,1 0-1 0 0,0 1 1 0 0,0-1-1 0 0,0 0 0 0 0,0 1 1 0 0,0-1-1 0 0,0 1 1 0 0,1-1-1 0 0,-1 1 1 0 0,0-1-1 0 0,1 1 1 0 0,-1 3-1 0 0,-3 29-4751 0 0,10-2-3869 0 0,-2-22 1899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0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16388 0 0,'2'1'9447'0'0,"1"11"-6939"0"0,2 17-1990 0 0,0 66 576 0 0,3 38-972 0 0,-5-109-1465 0 0,10 37 0 0 0,-6-42-1097 0 0,-1-9-924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1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27 19460 0 0,'0'1'173'0'0,"-1"0"0"0"0,1 0-1 0 0,0 0 1 0 0,0 0 0 0 0,0 0-1 0 0,0 0 1 0 0,1 1 0 0 0,-1-1-1 0 0,0 0 1 0 0,0 0 0 0 0,1 0-1 0 0,-1 0 1 0 0,1 0 0 0 0,-1 0-1 0 0,1 0 1 0 0,-1 0 0 0 0,1 0-1 0 0,-1-1 1 0 0,1 1 0 0 0,0 0-1 0 0,0 0 1 0 0,-1 0 0 0 0,1-1-1 0 0,0 1 1 0 0,0 0 0 0 0,0-1-1 0 0,0 1 1 0 0,0-1 0 0 0,0 1-1 0 0,0-1 1 0 0,0 1 0 0 0,0-1-1 0 0,0 0 1 0 0,0 1 0 0 0,0-1-1 0 0,0 0 1 0 0,0 0 0 0 0,0 0-1 0 0,0 0 1 0 0,0 0 0 0 0,0 0-1 0 0,2 0 1 0 0,8 0-94 0 0,0-1 1 0 0,0 0-1 0 0,16-4 0 0 0,-13 2 321 0 0,-6 2-410 0 0,32-7 19 0 0,-38 8-82 0 0,0 0 0 0 0,-1-1-1 0 0,1 1 1 0 0,0-1 0 0 0,-1 0-1 0 0,1 1 1 0 0,-1-1 0 0 0,1 0-1 0 0,-1 0 1 0 0,1 0 0 0 0,-1 0 0 0 0,0 0-1 0 0,1 0 1 0 0,-1-1 0 0 0,0 1-1 0 0,0 0 1 0 0,0-1 0 0 0,2-1-1 0 0,-3 2 25 0 0,-1 0 0 0 0,1 1 0 0 0,0-1 0 0 0,0 0-1 0 0,0 1 1 0 0,0-1 0 0 0,0 0 0 0 0,-1 1 0 0 0,1-1-1 0 0,0 0 1 0 0,-1 1 0 0 0,1-1 0 0 0,0 1 0 0 0,-1-1-1 0 0,1 1 1 0 0,-1-1 0 0 0,1 1 0 0 0,-1-1 0 0 0,1 1 0 0 0,-1-1-1 0 0,1 1 1 0 0,-1 0 0 0 0,0-1 0 0 0,1 1 0 0 0,-1 0-1 0 0,1-1 1 0 0,-1 1 0 0 0,0 0 0 0 0,1 0 0 0 0,-1 0-1 0 0,0-1 1 0 0,1 1 0 0 0,-1 0 0 0 0,0 0 0 0 0,1 0 0 0 0,-1 0-1 0 0,0 0 1 0 0,0 1 0 0 0,-29-3-633 0 0,25 2 782 0 0,-1 0 1 0 0,0 1 0 0 0,1-1 0 0 0,-1 1 0 0 0,0 1-1 0 0,1-1 1 0 0,-1 1 0 0 0,1 0 0 0 0,0 0-1 0 0,0 1 1 0 0,0-1 0 0 0,0 1 0 0 0,0 0-1 0 0,0 1 1 0 0,1-1 0 0 0,-1 1 0 0 0,1 0-1 0 0,-4 5 1 0 0,3-3 86 0 0,1 0-1 0 0,0 1 0 0 0,1 0 1 0 0,0-1-1 0 0,0 1 0 0 0,0 0 1 0 0,1 0-1 0 0,0 0 1 0 0,0 1-1 0 0,1-1 0 0 0,0 1 1 0 0,0-1-1 0 0,0 13 0 0 0,2-10-134 0 0,-1 0 0 0 0,2-1 0 0 0,-1 1 0 0 0,1 0 0 0 0,0-1 0 0 0,1 1 0 0 0,0-1-1 0 0,1 0 1 0 0,0 0 0 0 0,0 0 0 0 0,1 0 0 0 0,0-1 0 0 0,10 12 0 0 0,-12-16-163 0 0,1 0 0 0 0,-1 0 1 0 0,1-1-1 0 0,-1 0 1 0 0,1 0-1 0 0,0 0 0 0 0,0 0 1 0 0,0-1-1 0 0,1 1 0 0 0,-1-1 1 0 0,1 0-1 0 0,-1 0 1 0 0,1-1-1 0 0,0 1 0 0 0,-1-1 1 0 0,1 0-1 0 0,0-1 0 0 0,0 1 1 0 0,0-1-1 0 0,0 0 1 0 0,0 0-1 0 0,0 0 0 0 0,-1-1 1 0 0,1 1-1 0 0,0-1 0 0 0,0-1 1 0 0,0 1-1 0 0,6-3 0 0 0,-2 0-1304 0 0,-1 0-1 0 0,0 0 0 0 0,0-1 0 0 0,0 0 0 0 0,-1-1 0 0 0,0 1 0 0 0,0-1 0 0 0,0-1 0 0 0,10-12 0 0 0,-13 14 940 0 0,0 0 0 0 0,-1 0 0 0 0,0 0 0 0 0,0-1 0 0 0,-1 1 0 0 0,1-1 0 0 0,-1 0 0 0 0,2-8 0 0 0,-3 9 1365 0 0,-1 0 0 0 0,1 0-1 0 0,-1 0 1 0 0,0 0 0 0 0,0 0-1 0 0,-2-9 1 0 0,2 14-720 0 0,0-1-1 0 0,0 1 1 0 0,0 0 0 0 0,0-1-1 0 0,0 1 1 0 0,0 0 0 0 0,0-1 0 0 0,0 1-1 0 0,0 0 1 0 0,0-1 0 0 0,0 1 0 0 0,0 0-1 0 0,0-1 1 0 0,0 1 0 0 0,-1 0-1 0 0,1-1 1 0 0,0 1 0 0 0,0 0 0 0 0,0-1-1 0 0,-1 1 1 0 0,1 0 0 0 0,0 0-1 0 0,0-1 1 0 0,-1 1 0 0 0,1 0 0 0 0,0 0-1 0 0,-1 0 1 0 0,1-1 0 0 0,0 1 0 0 0,0 0-1 0 0,-1 0 1 0 0,1 0 0 0 0,0 0-1 0 0,-1 0 1 0 0,0-1 0 0 0,-9 10 2888 0 0,-5 19-1055 0 0,-8 56 212 0 0,22-77-2113 0 0,0 1 0 0 0,0-1 0 0 0,0 1 0 0 0,1-1 0 0 0,0 1 0 0 0,0 0 1 0 0,1-1-1 0 0,0 1 0 0 0,3 9 0 0 0,-4-16-95 0 0,1 0 0 0 0,-1-1 1 0 0,0 1-1 0 0,0 0 1 0 0,1 0-1 0 0,-1-1 0 0 0,0 1 1 0 0,1 0-1 0 0,-1-1 1 0 0,1 1-1 0 0,-1 0 0 0 0,1-1 1 0 0,-1 1-1 0 0,1-1 1 0 0,0 1-1 0 0,-1-1 0 0 0,1 1 1 0 0,0-1-1 0 0,-1 1 1 0 0,1-1-1 0 0,0 0 0 0 0,0 1 1 0 0,-1-1-1 0 0,1 0 1 0 0,0 0-1 0 0,0 1 0 0 0,-1-1 1 0 0,3 0-1 0 0,-1 0 2 0 0,0-1 0 0 0,0 1 1 0 0,0-1-1 0 0,-1 1 0 0 0,1-1 0 0 0,0 0 0 0 0,0 0 0 0 0,0 1 1 0 0,0-1-1 0 0,-1-1 0 0 0,3 0 0 0 0,35-35-549 0 0,-14 10-2030 0 0,-17 20-1577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1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23293 0 0,'4'-1'3905'0'0,"0"1"-2641"0"0,1-2-376 0 0,-2 1-304 0 0,-1-1-296 0 0,0-1-184 0 0,0-1-72 0 0,0 0-32 0 0,0-1-216 0 0,0-1-392 0 0,-1 1-696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7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9106 0 0,'-3'7'2199'0'0,"0"1"0"0"0,0 1 1 0 0,0-1-1 0 0,-2 16 0 0 0,1 36 3479 0 0,7-24-4581 0 0,11 49 1 0 0,-8-52-1231 0 0,-1-4 152 0 0,-4-16-17 0 0,1 1 0 0 0,1-1 0 0 0,0 0 0 0 0,1 0 1 0 0,7 17-1 0 0,-19-100-1033 0 0,1 23 910 0 0,-1 5 123 0 0,2 0 1 0 0,2-1-1 0 0,2 1 0 0 0,4-46 1 0 0,-3 86 4 0 0,1 1 0 0 0,0 0 0 0 0,1-1 0 0 0,-1 1 0 0 0,0-1 0 0 0,0 1-1 0 0,1 0 1 0 0,-1-1 0 0 0,0 1 0 0 0,1 0 0 0 0,0 0 0 0 0,-1-1 0 0 0,1 1 0 0 0,0 0 0 0 0,-1 0 0 0 0,1 0 0 0 0,0 0 0 0 0,0 0 0 0 0,0 0 0 0 0,0 0 0 0 0,0 0 0 0 0,0 0 0 0 0,0 0 0 0 0,0 0 0 0 0,1 1 0 0 0,0-2 0 0 0,0 2 0 0 0,1 0-1 0 0,-1 0 1 0 0,0 0 0 0 0,0 0-1 0 0,0 0 1 0 0,0 1 0 0 0,0-1 0 0 0,0 0-1 0 0,0 1 1 0 0,0 0 0 0 0,0-1-1 0 0,0 1 1 0 0,0 0 0 0 0,0 0 0 0 0,2 2-1 0 0,7 4 13 0 0,0 1 0 0 0,-1 0 0 0 0,1 1-1 0 0,10 13 1 0 0,-11-11-1 0 0,0 0 1 0 0,-1 1-1 0 0,0 1 0 0 0,-1 0 0 0 0,-1 0 0 0 0,0 0 0 0 0,9 23 1 0 0,-15-33-16 0 0,0 1 0 0 0,0-1 1 0 0,0 1-1 0 0,0-1 0 0 0,0 1 1 0 0,-1-1-1 0 0,1 1 1 0 0,-1-1-1 0 0,0 1 0 0 0,0-1 1 0 0,-1 1-1 0 0,1 0 0 0 0,-1-1 1 0 0,1 1-1 0 0,-1-1 0 0 0,0 1 1 0 0,0-1-1 0 0,-1 0 1 0 0,1 0-1 0 0,-1 1 0 0 0,0-1 1 0 0,0 0-1 0 0,0 0 0 0 0,0 0 1 0 0,0-1-1 0 0,0 1 0 0 0,-1 0 1 0 0,0-1-1 0 0,1 0 1 0 0,-1 1-1 0 0,0-1 0 0 0,0 0 1 0 0,0 0-1 0 0,0-1 0 0 0,-1 1 1 0 0,1-1-1 0 0,-4 2 1 0 0,-6 1-2 0 0,0-1 1 0 0,0 0 0 0 0,0-1 0 0 0,-24 2 0 0 0,14-2 35 0 0,70 14 91 0 0,-27-12-30 0 0,1-1 0 0 0,-1-1-1 0 0,0-1 1 0 0,22-1 0 0 0,-31 0-525 0 0,0-1 1 0 0,-1 0-1 0 0,1-1 0 0 0,-1-1 1 0 0,1 1-1 0 0,-1-2 1 0 0,0 1-1 0 0,0-1 0 0 0,14-8 1 0 0,-24 11-28 0 0,1 1 0 0 0,0-1 0 0 0,0 0 0 0 0,0 1 0 0 0,-1-1-1 0 0,1 1 1 0 0,0-1 0 0 0,-1 0 0 0 0,1 0 0 0 0,-1 1 0 0 0,1-1 0 0 0,-1 0 0 0 0,1 0 0 0 0,-1 0 0 0 0,1 0 0 0 0,-1 0 0 0 0,0 1 0 0 0,1-1 0 0 0,-1 0 0 0 0,0-1 0 0 0,1-9-7912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7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17092 0 0,'1'-2'558'0'0,"0"1"1"0"0,0-1 0 0 0,0 1 0 0 0,0-1 0 0 0,0 1 0 0 0,0 0-1 0 0,1-1 1 0 0,-1 1 0 0 0,0 0 0 0 0,1 0 0 0 0,-1 0 0 0 0,1 0-1 0 0,0 0 1 0 0,-1 0 0 0 0,1 1 0 0 0,0-1 0 0 0,2 0 0 0 0,38-5-893 0 0,-34 6-1579 0 0,0-1 0 0 0,0 0 0 0 0,0 0 0 0 0,9-3 0 0 0,-17 4 1578 0 0,1 0 0 0 0,0-1 1 0 0,-1 1-1 0 0,1 0 0 0 0,-1 0 1 0 0,1-1-1 0 0,-1 1 0 0 0,1 0 1 0 0,-1-1-1 0 0,1 1 0 0 0,-1-1 1 0 0,0 1-1 0 0,1 0 0 0 0,-1-1 0 0 0,0 1 1 0 0,1-1-1 0 0,-1 1 0 0 0,0-1 1 0 0,1 0-1 0 0,-1 1 0 0 0,0-1 1 0 0,0 0-1 0 0,3-8-5426 0 0</inkml:trace>
  <inkml:trace contextRef="#ctx0" brushRef="#br0" timeOffset="1">122 17 5937 0 0,'-16'-16'16682'0'0,"15"25"-14708"0"0,0 123 1960 0 0,3-93-4070 0 0,1-1 1 0 0,2 0-1 0 0,12 44 1 0 0,-16-78-142 0 0,9 26-1819 0 0,-9-29 1755 0 0,-1 0 0 0 0,1 0 0 0 0,-1 0 0 0 0,1-1 0 0 0,-1 1 0 0 0,1 0 0 0 0,0 0 0 0 0,-1 0-1 0 0,1-1 1 0 0,0 1 0 0 0,0 0 0 0 0,0-1 0 0 0,-1 1 0 0 0,1-1 0 0 0,1 1 0 0 0,9-19-10261 0 0,-10 16 9547 0 0,1-10-4234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11290 0 0,'1'50'11133'0'0,"3"3"-5518"0"0,4 27-4128 0 0,21 105-5022 0 0,-28-177 2738 0 0,6 19-2387 0 0,1-12-4591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1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27 9930 0 0,'-1'0'396'0'0,"0"-1"-1"0"0,1 0 1 0 0,-1 1-1 0 0,0-1 1 0 0,0 0 0 0 0,1 0-1 0 0,-1 0 1 0 0,1 0-1 0 0,-1 0 1 0 0,1 0 0 0 0,-1 0-1 0 0,1 0 1 0 0,-1 0-1 0 0,1 0 1 0 0,0 0 0 0 0,-1 0-1 0 0,1 0 1 0 0,0 0-1 0 0,0 0 1 0 0,0 0 0 0 0,0 0-1 0 0,0-2 1 0 0,1 2-234 0 0,0 1 0 0 0,-1 0 0 0 0,1-1 0 0 0,0 1 0 0 0,0 0 0 0 0,0-1 0 0 0,0 1 0 0 0,-1 0 0 0 0,1 0 0 0 0,0 0 0 0 0,0 0 0 0 0,0 0 0 0 0,0 0 0 0 0,0 0 0 0 0,0 0 0 0 0,-1 0 0 0 0,1 0 0 0 0,0 0 0 0 0,0 1 0 0 0,1-1 0 0 0,51 20 1105 0 0,-27-7-1020 0 0,-15-8-169 0 0,0 0 0 0 0,-1 1 1 0 0,1 0-1 0 0,-1 1 0 0 0,14 11 1 0 0,-22-16-49 0 0,0 0 0 0 0,0 1 0 0 0,0-1 0 0 0,0 1 1 0 0,-1-1-1 0 0,1 1 0 0 0,-1-1 0 0 0,1 1 0 0 0,-1 0 1 0 0,0 0-1 0 0,0 0 0 0 0,0 0 0 0 0,-1-1 0 0 0,1 1 1 0 0,-1 0-1 0 0,1 0 0 0 0,-1 0 0 0 0,0 1 0 0 0,0-1 1 0 0,0 0-1 0 0,-1 0 0 0 0,1 0 0 0 0,-1 0 0 0 0,0-1 0 0 0,1 1 1 0 0,-1 0-1 0 0,-2 3 0 0 0,-3 7 14 0 0,-1-1 1 0 0,0 0-1 0 0,-1-1 0 0 0,0 0 0 0 0,-18 18 0 0 0,-20 29 155 0 0,43-53-190 0 0,-1 1 0 0 0,1-1 0 0 0,1 1 0 0 0,-1 0 0 0 0,1 0 0 0 0,0 0 0 0 0,0 0 0 0 0,1 0 0 0 0,-2 7 0 0 0,3-10-9 0 0,0-1 0 0 0,0 1 0 0 0,0-1 0 0 0,0 1 0 0 0,1-1 0 0 0,-1 1 0 0 0,0-1 0 0 0,1 1 0 0 0,0-1 1 0 0,0 0-1 0 0,0 1 0 0 0,0-1 0 0 0,0 0 0 0 0,0 1 0 0 0,0-1 0 0 0,1 0 0 0 0,-1 0 0 0 0,1 0 1 0 0,-1 0-1 0 0,1 0 0 0 0,0-1 0 0 0,0 1 0 0 0,0-1 0 0 0,0 1 0 0 0,0-1 0 0 0,0 1 0 0 0,0-1 1 0 0,1 0-1 0 0,-1 0 0 0 0,0 0 0 0 0,1 0 0 0 0,-1-1 0 0 0,1 1 0 0 0,-1-1 0 0 0,1 1 0 0 0,2-1 1 0 0,4 1-7 0 0,0 0 1 0 0,0 0 0 0 0,0-1 0 0 0,0-1 0 0 0,0 0-1 0 0,-1 0 1 0 0,1 0 0 0 0,0-1 0 0 0,8-3 0 0 0,-1-1-747 0 0,-1-1 0 0 0,0 0 1 0 0,-1 0-1 0 0,24-17 0 0 0,-32 19-161 0 0,0 0-1 0 0,0 0 1 0 0,-1-1-1 0 0,1 1 1 0 0,-1-1-1 0 0,-1 0 1 0 0,1 0-1 0 0,-1-1 1 0 0,0 0-1 0 0,0 1 1 0 0,-1-1-1 0 0,3-8 0 0 0,2-13-4936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18676 0 0,'1'0'8811'0'0,"4"3"-6869"0"0,6 12-2093 0 0,-2 6 92 0 0,0 1 0 0 0,-2 0 0 0 0,-1 0-1 0 0,-1 1 1 0 0,-1-1 0 0 0,3 39-1 0 0,-31-148-2536 0 0,22 68 2537 0 0,0 0 1 0 0,1-33-1 0 0,1 45 100 0 0,0 1-1 0 0,1-1 1 0 0,0 1 0 0 0,0-1-1 0 0,1 1 1 0 0,-1 0 0 0 0,1-1-1 0 0,1 1 1 0 0,-1 0 0 0 0,1 1-1 0 0,6-10 1 0 0,-7 13-5 0 0,-1 0 0 0 0,1 0 1 0 0,0 1-1 0 0,0-1 0 0 0,0 1 0 0 0,0-1 0 0 0,0 1 0 0 0,0 0 1 0 0,0 0-1 0 0,1 0 0 0 0,-1 0 0 0 0,0 0 0 0 0,1 0 0 0 0,-1 1 1 0 0,0-1-1 0 0,1 1 0 0 0,-1-1 0 0 0,1 1 0 0 0,-1 0 1 0 0,1 0-1 0 0,-1 0 0 0 0,0 1 0 0 0,1-1 0 0 0,-1 1 0 0 0,1-1 1 0 0,-1 1-1 0 0,0 0 0 0 0,1-1 0 0 0,-1 1 0 0 0,0 0 0 0 0,0 1 1 0 0,0-1-1 0 0,0 0 0 0 0,3 3 0 0 0,-1-1 9 0 0,0 0 0 0 0,0 0-1 0 0,0 0 1 0 0,-1 0-1 0 0,1 0 1 0 0,-1 1 0 0 0,0 0-1 0 0,0 0 1 0 0,0-1 0 0 0,-1 2-1 0 0,0-1 1 0 0,1 0 0 0 0,-1 0-1 0 0,-1 1 1 0 0,1-1 0 0 0,-1 1-1 0 0,2 5 1 0 0,-4-2 3 0 0,1 1 0 0 0,-2-1 1 0 0,1 0-1 0 0,-1 0 0 0 0,0 0 0 0 0,0-1 1 0 0,-1 1-1 0 0,0 0 0 0 0,-1-1 0 0 0,0 0 1 0 0,-5 8-1 0 0,7-11-61 0 0,-1 1 0 0 0,-1-1 0 0 0,1 0 0 0 0,-1-1-1 0 0,1 1 1 0 0,-1 0 0 0 0,0-1 0 0 0,-7 5 0 0 0,9-7-15 0 0,0 0 0 0 0,0 0 1 0 0,0 0-1 0 0,0 0 0 0 0,0-1 0 0 0,-1 1 0 0 0,1-1 1 0 0,0 1-1 0 0,0-1 0 0 0,-1 0 0 0 0,1 1 0 0 0,0-1 1 0 0,-1 0-1 0 0,1-1 0 0 0,0 1 0 0 0,-1 0 1 0 0,1-1-1 0 0,0 1 0 0 0,-3-2 0 0 0,4 2 20 0 0,0 0-1 0 0,0 0 1 0 0,0-1-1 0 0,0 1 1 0 0,1 0 0 0 0,-1-1-1 0 0,0 1 1 0 0,0-1-1 0 0,0 1 1 0 0,0-1-1 0 0,1 1 1 0 0,-1-1 0 0 0,0 0-1 0 0,0 1 1 0 0,1-1-1 0 0,-1 0 1 0 0,1 0-1 0 0,-1 1 1 0 0,0-1-1 0 0,1 0 1 0 0,0 0 0 0 0,-1 0-1 0 0,1 0 1 0 0,-1 0-1 0 0,1 0 1 0 0,0 0-1 0 0,0 1 1 0 0,0-1 0 0 0,-1 0-1 0 0,1 0 1 0 0,0 0-1 0 0,0 0 1 0 0,0 0-1 0 0,0 0 1 0 0,1 0 0 0 0,-1 0-1 0 0,0 0 1 0 0,0 0-1 0 0,0 0 1 0 0,1 0-1 0 0,-1 0 1 0 0,1 0 0 0 0,-1 1-1 0 0,1-1 1 0 0,0-2-1 0 0,1 1 23 0 0,0-1-1 0 0,0 1 1 0 0,0-1 0 0 0,0 1-1 0 0,1 0 1 0 0,-1 0 0 0 0,1 0-1 0 0,-1 0 1 0 0,1 0 0 0 0,0 0-1 0 0,0 1 1 0 0,5-3-1 0 0,3 1 40 0 0,1 1 0 0 0,-1 0 0 0 0,1 1 0 0 0,-1 0 0 0 0,1 1 0 0 0,-1 0 0 0 0,22 4 0 0 0,79 21-1676 0 0,-110-24 1534 0 0,-2-2 9 0 0,0 1-1 0 0,0 0 1 0 0,0 0-1 0 0,1 0 1 0 0,-1 0-1 0 0,0 0 1 0 0,0 0-1 0 0,0 0 1 0 0,0 0 0 0 0,1 0-1 0 0,-1 0 1 0 0,0 0-1 0 0,0 0 1 0 0,0 0-1 0 0,1 1 1 0 0,-1-1-1 0 0,0 0 1 0 0,0 0 0 0 0,0 0-1 0 0,0 0 1 0 0,0 0-1 0 0,1 0 1 0 0,-1 0-1 0 0,0 0 1 0 0,0 0-1 0 0,0 1 1 0 0,0-1-1 0 0,0 0 1 0 0,0 0 0 0 0,1 0-1 0 0,-1 0 1 0 0,0 0-1 0 0,0 1 1 0 0,0-1-1 0 0,0 0 1 0 0,0 0-1 0 0,0 0 1 0 0,0 0-1 0 0,0 1 1 0 0,0-1 0 0 0,0 0-1 0 0,0 0 1 0 0,0 0-1 0 0,0 0 1 0 0,0 1-1 0 0,0-1 1 0 0,0 0-1 0 0,0 0 1 0 0,0 0-1 0 0,0 1 1 0 0,0-1 0 0 0,0 0-1 0 0,0 0 1 0 0,0 0-1 0 0,0 0 1 0 0,0 0-1 0 0,0 1 1 0 0,-1-1-1 0 0,1 0 1 0 0,0 0-1 0 0,0 0 1 0 0,0 0 0 0 0,0 0-1 0 0,0 1 1 0 0,0-1-1 0 0,-1 0 1 0 0,1 0-1 0 0,0 0 1 0 0,0 0-1 0 0,-16 3-6827 0 0,-5-10 2066 0 0,4 7-1310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8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8306 0 0,'14'24'12140'0'0,"11"3"-6792"0"0,-2-4-3380 0 0,-22-21-1932 0 0,1 0 0 0 0,-1 0 0 0 0,1 0 0 0 0,-1 0 1 0 0,0 0-1 0 0,0 0 0 0 0,0 1 0 0 0,0-1 0 0 0,0 0 0 0 0,-1 1 0 0 0,1-1 1 0 0,-1 1-1 0 0,1-1 0 0 0,-1 1 0 0 0,0-1 0 0 0,0 1 0 0 0,0-1 0 0 0,0 1 1 0 0,0-1-1 0 0,-1 1 0 0 0,1-1 0 0 0,-1 0 0 0 0,0 1 0 0 0,1-1 0 0 0,-1 1 1 0 0,0-1-1 0 0,-1 0 0 0 0,1 0 0 0 0,0 0 0 0 0,0 0 0 0 0,-1 0 0 0 0,0 0 1 0 0,-1 3-1 0 0,-1-2-104 0 0,1 1 1 0 0,-1-1 0 0 0,1 0 0 0 0,-1 0-1 0 0,0 0 1 0 0,0 0 0 0 0,0-1 0 0 0,-1 1-1 0 0,1-1 1 0 0,0 0 0 0 0,-1 0 0 0 0,0-1-1 0 0,1 1 1 0 0,-1-1 0 0 0,0 0 0 0 0,-7 0-1 0 0,16-1 18 0 0,103-3 916 0 0,-50-4-2149 0 0,-6-8-4016 0 0,-31 5-1033 0 0,-2-3-2896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9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21869 0 0,'1'1'280'0'0,"0"0"1"0"0,0 1 0 0 0,0-1 0 0 0,0 0 0 0 0,0 0 0 0 0,0 0-1 0 0,0 1 1 0 0,0-1 0 0 0,1 0 0 0 0,-1 0 0 0 0,0-1-1 0 0,1 1 1 0 0,-1 0 0 0 0,1 0 0 0 0,-1-1 0 0 0,1 1 0 0 0,-1-1-1 0 0,1 1 1 0 0,-1-1 0 0 0,1 0 0 0 0,1 1 0 0 0,43 3-176 0 0,-30-3 368 0 0,-12-1-455 0 0,-1 0 0 0 0,0 0 0 0 0,1 1 0 0 0,-1 0 0 0 0,1-1 0 0 0,-1 1 0 0 0,0 0 0 0 0,1 1 0 0 0,-1-1 0 0 0,0 1-1 0 0,0-1 1 0 0,0 1 0 0 0,0 0 0 0 0,-1 0 0 0 0,1 0 0 0 0,4 5 0 0 0,-5-5-20 0 0,-1 1-1 0 0,0-1 0 0 0,0 1 1 0 0,0-1-1 0 0,0 1 1 0 0,-1-1-1 0 0,1 1 0 0 0,-1 0 1 0 0,1-1-1 0 0,-1 1 1 0 0,0 0-1 0 0,0 0 0 0 0,0-1 1 0 0,-1 1-1 0 0,1 0 0 0 0,-1-1 1 0 0,1 1-1 0 0,-1 0 1 0 0,0-1-1 0 0,0 1 0 0 0,0-1 1 0 0,-1 3-1 0 0,-4 7-153 0 0,0 0-1 0 0,-1-1 1 0 0,-1 0 0 0 0,-15 19-1 0 0,-10 15-146 0 0,32-44 314 0 0,1 0 0 0 0,0 0 0 0 0,0-1 0 0 0,-1 1 0 0 0,1 0 0 0 0,0 0 0 0 0,0 0 0 0 0,0 0 0 0 0,0 0 0 0 0,0 0 0 0 0,0 0 0 0 0,0-1 0 0 0,0 1 0 0 0,0 0 0 0 0,0 0 0 0 0,1 0-1 0 0,-1 0 1 0 0,0 0 0 0 0,1-1 0 0 0,-1 1 0 0 0,0 0 0 0 0,1 0 0 0 0,-1 0 0 0 0,1-1 0 0 0,0 1 0 0 0,-1 0 0 0 0,1-1 0 0 0,-1 1 0 0 0,1 0 0 0 0,0-1 0 0 0,-1 1 0 0 0,1-1 0 0 0,0 1 0 0 0,0-1 0 0 0,0 1 0 0 0,-1-1 0 0 0,1 0 0 0 0,0 1 0 0 0,0-1 0 0 0,0 0 0 0 0,0 0 0 0 0,1 0 0 0 0,43 13 329 0 0,-41-12-348 0 0,51 7 710 0 0,-48-8-1282 0 0,0 0-1 0 0,1 0 1 0 0,-1-1-1 0 0,0 0 1 0 0,9-2-1 0 0,-13 2 1 0 0,1 0 1 0 0,-1 0-1 0 0,0 0 0 0 0,1-1 0 0 0,-1 1 1 0 0,0-1-1 0 0,0 0 0 0 0,0 0 0 0 0,-1 0 1 0 0,1 0-1 0 0,0-1 0 0 0,-1 1 0 0 0,1-1 1 0 0,-1 1-1 0 0,0-1 0 0 0,0 0 0 0 0,0 0 1 0 0,0 0-1 0 0,-1 0 0 0 0,1 0 0 0 0,-1-1 1 0 0,0 1-1 0 0,1 0 0 0 0,-2-1 0 0 0,1 1 1 0 0,0 0-1 0 0,-1-1 0 0 0,1-3 0 0 0,-1-6 185 0 0,0 1-1 0 0,-1-1 1 0 0,0 1-1 0 0,-1-1 1 0 0,0 1 0 0 0,-1 0-1 0 0,0 0 1 0 0,-7-14-1 0 0,-2-14 4310 0 0,3-1 5749 0 0,14 101-1878 0 0,-4 6-3918 0 0,4 49-4971 0 0,-3-94-1097 0 0,1 1 0 0 0,0-1-1 0 0,9 24 1 0 0,-7-33-3728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39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21 18044 0 0,'-2'1'503'0'0,"1"0"1"0"0,0 0 0 0 0,0 0-1 0 0,0 0 1 0 0,0 0-1 0 0,0 1 1 0 0,0-1 0 0 0,0 0-1 0 0,1 0 1 0 0,-1 1-1 0 0,0-1 1 0 0,1 1-1 0 0,-1-1 1 0 0,0 0 0 0 0,1 3-1 0 0,-1 27 1875 0 0,2-21-2234 0 0,1 0 0 0 0,1 0 0 0 0,6 16 1 0 0,-6-19-111 0 0,0-1 1 0 0,0 1 0 0 0,1-1 0 0 0,0 0 0 0 0,0 0 0 0 0,0-1-1 0 0,1 1 1 0 0,0-1 0 0 0,0 0 0 0 0,0 0 0 0 0,1-1-1 0 0,9 7 1 0 0,-13-10-33 0 0,0 0-1 0 0,1 0 0 0 0,-1 0 0 0 0,0 0 0 0 0,1 0 1 0 0,0 0-1 0 0,-1-1 0 0 0,1 1 0 0 0,-1-1 0 0 0,1 0 1 0 0,0 0-1 0 0,-1 0 0 0 0,1 0 0 0 0,0 0 0 0 0,-1 0 1 0 0,1-1-1 0 0,-1 1 0 0 0,1-1 0 0 0,-1 0 0 0 0,1 0 1 0 0,-1 0-1 0 0,1 0 0 0 0,-1 0 0 0 0,0 0 0 0 0,1-1 1 0 0,-1 1-1 0 0,0-1 0 0 0,0 1 0 0 0,0-1 1 0 0,0 0-1 0 0,0 0 0 0 0,-1 0 0 0 0,1 0 0 0 0,-1 0 1 0 0,1 0-1 0 0,1-4 0 0 0,0 0-22 0 0,1-1 1 0 0,-1-1-1 0 0,0 1 1 0 0,-1 0-1 0 0,0-1 0 0 0,0 1 1 0 0,0-1-1 0 0,-1 0 1 0 0,0 0-1 0 0,-1 1 1 0 0,0-1-1 0 0,0 0 0 0 0,-2-8 1 0 0,2 12-21 0 0,-1 0 1 0 0,1 0-1 0 0,-1 0 0 0 0,-1 0 1 0 0,1 1-1 0 0,-1-1 1 0 0,1 0-1 0 0,-1 1 0 0 0,0-1 1 0 0,0 1-1 0 0,0-1 1 0 0,-3-2-1 0 0,3 4 21 0 0,0 0-1 0 0,-1 0 1 0 0,1 1 0 0 0,0-1-1 0 0,0 1 1 0 0,-1 0 0 0 0,1-1-1 0 0,0 1 1 0 0,-1 0-1 0 0,1 0 1 0 0,-1 1 0 0 0,0-1-1 0 0,1 0 1 0 0,-1 1 0 0 0,0 0-1 0 0,1 0 1 0 0,-1-1 0 0 0,0 2-1 0 0,-4-1 1 0 0,5 0 11 0 0,0 1 0 0 0,-1-1 1 0 0,1 1-1 0 0,0-1 0 0 0,-1 1 0 0 0,1 0 0 0 0,0 0 0 0 0,0 0 0 0 0,0 0 1 0 0,0 0-1 0 0,0 0 0 0 0,0 1 0 0 0,0-1 0 0 0,0 1 0 0 0,0-1 0 0 0,0 1 1 0 0,1 0-1 0 0,-3 2 0 0 0,2 0 2 0 0,-1 1 0 0 0,1-1 0 0 0,0 0 1 0 0,0 0-1 0 0,1 1 0 0 0,-1-1 0 0 0,1 1 0 0 0,-1 9 0 0 0,1 0 36 0 0,0 1 0 0 0,1 0 0 0 0,1-1-1 0 0,0 1 1 0 0,4 15 0 0 0,0-11 135 0 0,13 34 1 0 0,-11-36 109 0 0,-1 1 1 0 0,3 19-1 0 0,-9-34-262 0 0,0 0-1 0 0,0-1 1 0 0,-1 1 0 0 0,1 0 0 0 0,-1 0 0 0 0,0 0-1 0 0,0-1 1 0 0,0 1 0 0 0,0 0 0 0 0,0-1-1 0 0,-1 1 1 0 0,1-1 0 0 0,-1 0 0 0 0,1 1 0 0 0,-1-1-1 0 0,0 0 1 0 0,-4 4 0 0 0,4-4-48 0 0,1-1 0 0 0,-1 1 0 0 0,0 0 0 0 0,0-1 0 0 0,0 1 0 0 0,1-1 0 0 0,-2 1 0 0 0,1-1 0 0 0,0 0 0 0 0,0 0 1 0 0,0 0-1 0 0,0 0 0 0 0,-1 0 0 0 0,1-1 0 0 0,0 1 0 0 0,-1-1 0 0 0,1 1 0 0 0,-1-1 0 0 0,1 0 0 0 0,0 0 0 0 0,-4-1 0 0 0,44 6 444 0 0,-26-2-360 0 0,1 0 0 0 0,-1-1 0 0 0,1-1 0 0 0,0 0-1 0 0,0 0 1 0 0,15-2 0 0 0,-23 0-498 0 0,0 1-1 0 0,0-2 1 0 0,0 1-1 0 0,0 0 1 0 0,0-1-1 0 0,0 0 1 0 0,-1 0-1 0 0,6-3 1 0 0,-7 3-603 0 0,0 0 0 0 0,0-1 0 0 0,-1 1 0 0 0,1 0 0 0 0,-1-1 0 0 0,1 0 0 0 0,-1 1 0 0 0,0-1-1 0 0,0 0 1 0 0,0 0 0 0 0,-1 0 0 0 0,4-7 0 0 0,0-6-6207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0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11458 0 0,'0'-1'522'0'0,"0"0"-1"0"0,1 0 0 0 0,-1-1 0 0 0,0 1 0 0 0,0 0 0 0 0,1 0 0 0 0,-1 0 1 0 0,1 0-1 0 0,-1 0 0 0 0,1 0 0 0 0,-1 0 0 0 0,1 0 0 0 0,-1 0 0 0 0,1 0 1 0 0,0 0-1 0 0,0 0 0 0 0,0 1 0 0 0,-1-1 0 0 0,1 0 0 0 0,0 0 0 0 0,2 0 1 0 0,-2 1-229 0 0,0 1 0 0 0,-1 0 0 0 0,1 0 0 0 0,0 0 0 0 0,-1-1 0 0 0,1 1 0 0 0,-1 0 0 0 0,1 0 0 0 0,-1 0 0 0 0,1 0 0 0 0,-1 0 0 0 0,0 0 0 0 0,1 0 0 0 0,-1 0 0 0 0,0 0 0 0 0,0 0 0 0 0,0 2 0 0 0,5 59 1590 0 0,-12 65-1364 0 0,0-15-2720 0 0,7-112 2181 0 0,0 0 0 0 0,0 0 0 0 0,0 0 0 0 0,0 0 0 0 0,0 0 0 0 0,0 1 0 0 0,0-1 0 0 0,0 0 0 0 0,0 0 0 0 0,0 0 0 0 0,0 0 0 0 0,0 0 0 0 0,0 0 0 0 0,0 0 0 0 0,0 0 0 0 0,0 0 0 0 0,1 0 0 0 0,-1 1 0 0 0,0-1 0 0 0,0 0 0 0 0,0 0 0 0 0,0 0 0 0 0,0 0 0 0 0,0 0 0 0 0,0 0 0 0 0,0 0 0 0 0,0 0 0 0 0,0 0 0 0 0,0 0 0 0 0,0 0 0 0 0,1 0 0 0 0,-1 0 0 0 0,0 0 0 0 0,0 0 0 0 0,0 0 0 0 0,0 0 0 0 0,0 0 0 0 0,0 0 0 0 0,0 0 0 0 0,0 0 0 0 0,0 0 0 0 0,1 0 0 0 0,-1 0 0 0 0,0 0 0 0 0,0 0 0 0 0,0 0 0 0 0,0 0 0 0 0,0 0 0 0 0,0 0 0 0 0,0 0 0 0 0,0 0 0 0 0,0 0 0 0 0,0 0 0 0 0,1 0 0 0 0,-1 0 0 0 0,0 0 0 0 0,0 0 0 0 0,0 0 0 0 0,0 0 0 0 0,0 0 0 0 0,0 0 0 0 0,0-1 0 0 0,0 1 0 0 0,9-8-354 0 0,7-11 384 0 0,-5 5 66 0 0,0 0 0 0 0,1 1 0 0 0,1 0-1 0 0,-1 0 1 0 0,2 2 0 0 0,0 0 0 0 0,22-14 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1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59 10146 0 0,'-2'-2'662'0'0,"-1"0"-1"0"0,1 1 1 0 0,-1-1 0 0 0,1 1-1 0 0,-1-1 1 0 0,0 1 0 0 0,1 0-1 0 0,-1 0 1 0 0,0 0 0 0 0,0 1-1 0 0,0-1 1 0 0,1 0 0 0 0,-1 1-1 0 0,0 0 1 0 0,0 0 0 0 0,-4 0-1 0 0,5 1-369 0 0,-1-1-1 0 0,1 1 0 0 0,-1 0 1 0 0,1 0-1 0 0,-1 0 0 0 0,1 0 1 0 0,0 0-1 0 0,0 0 0 0 0,-1 1 1 0 0,1-1-1 0 0,0 1 0 0 0,0 0 0 0 0,0-1 1 0 0,1 1-1 0 0,-3 3 0 0 0,1-1-205 0 0,0 0 0 0 0,0 1-1 0 0,1-1 1 0 0,0 1 0 0 0,-1 0 0 0 0,2 0-1 0 0,-1 0 1 0 0,1 0 0 0 0,-1 0-1 0 0,1 0 1 0 0,1 0 0 0 0,-1 0-1 0 0,1 0 1 0 0,0 0 0 0 0,0 1-1 0 0,0-1 1 0 0,2 8 0 0 0,1-3-70 0 0,1 0-1 0 0,0 0 1 0 0,0 0 0 0 0,1-1 0 0 0,0 0-1 0 0,0 0 1 0 0,1 0 0 0 0,9 11 0 0 0,-11-15-13 0 0,0 0 1 0 0,1-1 0 0 0,-1 1-1 0 0,1-1 1 0 0,0 0 0 0 0,0 0-1 0 0,0-1 1 0 0,1 0-1 0 0,-1 0 1 0 0,1 0 0 0 0,-1 0-1 0 0,1-1 1 0 0,0 0 0 0 0,0 0-1 0 0,8 1 1 0 0,-12-3 0 0 0,0 1 0 0 0,0-1 0 0 0,0 0-1 0 0,1 0 1 0 0,-1-1 0 0 0,0 1 0 0 0,0 0 0 0 0,0-1 0 0 0,0 1 0 0 0,0-1 0 0 0,0 1-1 0 0,0-1 1 0 0,0 0 0 0 0,0 0 0 0 0,-1 0 0 0 0,1 0 0 0 0,0 0 0 0 0,0-1 0 0 0,-1 1 0 0 0,1 0-1 0 0,2-4 1 0 0,-2 2 5 0 0,0 0 0 0 0,0-1 0 0 0,0 1 0 0 0,0-1 0 0 0,-1 0 0 0 0,0 0 0 0 0,0 1 0 0 0,0-1 0 0 0,0 0 0 0 0,1-7 0 0 0,-2-3 26 0 0,0 0 0 0 0,0 0 1 0 0,-2 0-1 0 0,1 0 1 0 0,-6-21-1 0 0,3 23-18 0 0,0 0 1 0 0,-1 0-1 0 0,0 0 1 0 0,-1 0-1 0 0,-13-21 0 0 0,16 30-21 0 0,1-1-1 0 0,-1 0 1 0 0,0 1 0 0 0,0-1-1 0 0,0 1 1 0 0,-1 0-1 0 0,1 0 1 0 0,-1 0 0 0 0,0 0-1 0 0,1 1 1 0 0,-1-1-1 0 0,0 1 1 0 0,-1 0 0 0 0,1 0-1 0 0,0 1 1 0 0,-1-1-1 0 0,1 1 1 0 0,0 0-1 0 0,-9-1 1 0 0,11 2-27 0 0,1 0 0 0 0,0 0 0 0 0,-1 0 1 0 0,1 1-1 0 0,0-1 0 0 0,-1 0 0 0 0,1 0 0 0 0,0 1 0 0 0,-1-1 0 0 0,1 1 1 0 0,0-1-1 0 0,0 1 0 0 0,-1 0 0 0 0,1-1 0 0 0,0 1 0 0 0,0 0 0 0 0,0 0 1 0 0,0 0-1 0 0,0 0 0 0 0,0 0 0 0 0,0 0 0 0 0,-1 2 0 0 0,1-1-29 0 0,0 1 1 0 0,0-1-1 0 0,0 0 0 0 0,0 1 0 0 0,1-1 0 0 0,-1 1 0 0 0,1-1 0 0 0,-1 1 0 0 0,1-1 0 0 0,0 1 1 0 0,1 4-1 0 0,8 32-4346 0 0,7-9-7364 0 0,-3-19 4917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2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15635 0 0,'1'2'7677'0'0,"-1"3"-3613"0"0,2 37-2231 0 0,10 159-1425 0 0,-3-115-10434 0 0</inkml:trace>
  <inkml:trace contextRef="#ctx0" brushRef="#br0" timeOffset="1">15 293 8450 0 0,'-2'4'1360'0'0,"0"0"-1"0"0,0 0 1 0 0,0 0 0 0 0,1 0-1 0 0,0 0 1 0 0,-2 6 0 0 0,2 26 4768 0 0,2-30-5663 0 0,0 0-1 0 0,1 0 0 0 0,0 0 1 0 0,0 0-1 0 0,0 0 0 0 0,1 0 1 0 0,0 0-1 0 0,0-1 1 0 0,6 9-1 0 0,-6-10-586 0 0,0 0 1 0 0,0 0-1 0 0,1 0 0 0 0,-1 0 1 0 0,1-1-1 0 0,0 1 0 0 0,0-1 1 0 0,0 0-1 0 0,0 0 0 0 0,1 0 1 0 0,-1-1-1 0 0,1 0 0 0 0,0 0 0 0 0,0 0 1 0 0,-1 0-1 0 0,1-1 0 0 0,0 0 1 0 0,1 0-1 0 0,-1 0 0 0 0,0 0 1 0 0,0-1-1 0 0,0 0 0 0 0,0 0 1 0 0,0-1-1 0 0,1 1 0 0 0,5-2 1 0 0,-7 1-831 0 0,-1-1 1 0 0,1 1-1 0 0,-1-1 0 0 0,1 1 1 0 0,-1-1-1 0 0,1 0 0 0 0,-1 0 1 0 0,0-1-1 0 0,0 1 0 0 0,0-1 1 0 0,0 1-1 0 0,-1-1 1 0 0,5-6-1 0 0,6-8-6579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2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21 19556 0 0,'0'0'141'0'0,"0"0"0"0"0,0 0 1 0 0,0 0-1 0 0,0 1 0 0 0,0-1 0 0 0,0 0 0 0 0,-1 0 0 0 0,1 0 1 0 0,0 1-1 0 0,0-1 0 0 0,0 0 0 0 0,0 0 0 0 0,0 0 0 0 0,0 1 0 0 0,0-1 1 0 0,0 0-1 0 0,0 0 0 0 0,0 1 0 0 0,0-1 0 0 0,1 0 0 0 0,-1 0 0 0 0,0 0 1 0 0,0 1-1 0 0,0-1 0 0 0,0 0 0 0 0,0 0 0 0 0,1 1 847 0 0,-1-1-847 0 0,0 1 1 0 0,1-1-1 0 0,-1 0 0 0 0,0 0 0 0 0,13 5 1472 0 0,17 0-1693 0 0,-27-5 406 0 0,13 3-148 0 0,38 2 30 0 0,-51-5-210 0 0,1 0-1 0 0,-1 0 0 0 0,1 0 1 0 0,-1-1-1 0 0,1 1 1 0 0,-1-1-1 0 0,1 0 0 0 0,-1 0 1 0 0,0 0-1 0 0,0 0 1 0 0,1-1-1 0 0,3-2 1 0 0,-7 4-13 0 0,1 0 0 0 0,-1-1 0 0 0,1 1 0 0 0,-1 0 0 0 0,1 0 0 0 0,-1-1 0 0 0,1 1 0 0 0,-1-1 0 0 0,1 1 0 0 0,-1 0 0 0 0,0-1 1 0 0,1 1-1 0 0,-1-1 0 0 0,0 1 0 0 0,1-1 0 0 0,-1 1 0 0 0,0-1 0 0 0,0 1 0 0 0,1-1 0 0 0,-1 1 0 0 0,0-1 0 0 0,0 1 0 0 0,0-1 1 0 0,0 0-1 0 0,0 1 0 0 0,0-1 0 0 0,1 1 0 0 0,-1-1 0 0 0,-1 0 0 0 0,1 1 0 0 0,0-1 0 0 0,0 1 0 0 0,0-1 0 0 0,0 1 0 0 0,0-1 1 0 0,0 0-1 0 0,-1 1 0 0 0,1-1 0 0 0,0 1 0 0 0,-1-1 0 0 0,1 1 0 0 0,0-1 0 0 0,-1 1 0 0 0,1 0 0 0 0,0-1 0 0 0,-1 1 0 0 0,1-1 1 0 0,-1 1-1 0 0,1 0 0 0 0,-1-1 0 0 0,1 1 0 0 0,-1 0 0 0 0,1-1 0 0 0,-1 1 0 0 0,1 0 0 0 0,-1 0 0 0 0,1 0 0 0 0,-2-1 1 0 0,-2 0-105 0 0,1-1 0 0 0,-1 1 1 0 0,0 0-1 0 0,1 0 1 0 0,-1 0-1 0 0,0 1 1 0 0,-6-1-1 0 0,2 2 173 0 0,1 0-1 0 0,-1 0 1 0 0,1 1-1 0 0,0 0 1 0 0,0 0-1 0 0,0 0 0 0 0,0 1 1 0 0,0 0-1 0 0,0 1 1 0 0,1 0-1 0 0,0 0 1 0 0,0 0-1 0 0,0 0 1 0 0,0 1-1 0 0,0 0 1 0 0,1 1-1 0 0,0-1 1 0 0,0 1-1 0 0,1 0 1 0 0,0 0-1 0 0,-1 0 1 0 0,2 1-1 0 0,-1-1 1 0 0,1 1-1 0 0,0 0 1 0 0,1 0-1 0 0,0 0 1 0 0,0 0-1 0 0,0 1 0 0 0,1-1 1 0 0,0 0-1 0 0,0 1 1 0 0,1-1-1 0 0,0 1 1 0 0,0-1-1 0 0,1 1 1 0 0,0-1-1 0 0,0 1 1 0 0,4 12-1 0 0,-1-10 13 0 0,0 0-1 0 0,1-1 0 0 0,0 1 1 0 0,0-1-1 0 0,1 0 0 0 0,0 0 0 0 0,1-1 1 0 0,-1 0-1 0 0,2 0 0 0 0,12 11 1 0 0,-18-17-166 0 0,0 0 1 0 0,1 0-1 0 0,-1 0 0 0 0,0-1 1 0 0,1 1-1 0 0,-1-1 1 0 0,1 1-1 0 0,0-1 0 0 0,0 0 1 0 0,-1 0-1 0 0,1 0 1 0 0,0 0-1 0 0,0-1 0 0 0,0 1 1 0 0,0-1-1 0 0,0 0 1 0 0,0 0-1 0 0,0 0 0 0 0,0 0 1 0 0,0 0-1 0 0,0-1 1 0 0,-1 1-1 0 0,1-1 0 0 0,0 0 1 0 0,0 0-1 0 0,0 0 0 0 0,-1 0 1 0 0,1 0-1 0 0,0 0 1 0 0,-1-1-1 0 0,1 0 0 0 0,-1 1 1 0 0,1-1-1 0 0,-1 0 1 0 0,0 0-1 0 0,0 0 0 0 0,0 0 1 0 0,0-1-1 0 0,0 1 1 0 0,-1-1-1 0 0,3-4 0 0 0,-2 4-982 0 0,0 0-1 0 0,-1 0 0 0 0,1 0 0 0 0,-1 0 0 0 0,0 0 0 0 0,0 0 0 0 0,0-1 0 0 0,1-5 0 0 0,-1-11-7464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2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20164 0 0,'4'1'742'0'0,"0"0"-1"0"0,1-1 1 0 0,-1 1-1 0 0,1-1 1 0 0,-1 0-1 0 0,1 0 1 0 0,4-1-1 0 0,30-9 1247 0 0,-1 0-3955 0 0,-34 10 1121 0 0,1-1 0 0 0,0 1-1 0 0,-1 0 1 0 0,1 0-1 0 0,0 0 1 0 0,6 2-1 0 0,-9-2 10 0 0,-1 0 0 0 0,1 1 0 0 0,-1-1 0 0 0,0 0 0 0 0,1 0 0 0 0,-1 0 1 0 0,0 0-1 0 0,1 0 0 0 0,-1-1 0 0 0,1 1 0 0 0,-1 0 0 0 0,0-1 0 0 0,3 0 0 0 0,7-6-2533 0 0,0 0 10732 0 0,4 3-201 0 0,1 3-4530 0 0,-13 1-2577 0 0,0 0 1 0 0,1 0-1 0 0,-1-1 1 0 0,0 1-1 0 0,0-1 1 0 0,1 1-1 0 0,-1-1 1 0 0,0 0-1 0 0,4-2 1 0 0,11-13-951 0 0,-16 14 152 0 0,0-1-1 0 0,-1 1 0 0 0,1-1 1 0 0,-1 1-1 0 0,1-1 0 0 0,-1 1 0 0 0,0-1 1 0 0,0 0-1 0 0,-1 1 0 0 0,1-1 1 0 0,0 0-1 0 0,-1 0 0 0 0,0 1 1 0 0,0-1-1 0 0,0 0 0 0 0,0 0 0 0 0,0 0 1 0 0,-1-5-1 0 0,-17-14 10816 0 0,17 22-9803 0 0,-5 12 5013 0 0,0 20-2004 0 0,6-29-2763 0 0,-3 22 133 0 0,2 0-1 0 0,0 0 1 0 0,6 42 0 0 0,-3-51-967 0 0,1 1 0 0 0,7 21-1 0 0,-7-29-598 0 0,1 1-1 0 0,0-1 0 0 0,0-1 0 0 0,11 17 0 0 0,-14-24 424 0 0,8 10-3629 0 0,-2-8-1743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3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72 20644 0 0,'-1'-1'249'0'0,"0"0"0"0"0,0 0-1 0 0,0 0 1 0 0,0 0 0 0 0,0-1-1 0 0,0 1 1 0 0,1 0 0 0 0,-1-1-1 0 0,1 1 1 0 0,-1-1 0 0 0,1 1-1 0 0,-1-1 1 0 0,1 1 0 0 0,0-1-1 0 0,-1 1 1 0 0,1-1 0 0 0,0 1-1 0 0,0-1 1 0 0,0 1 0 0 0,0-1-1 0 0,1 1 1 0 0,-1-1 0 0 0,0 1-1 0 0,1-1 1 0 0,-1 1 0 0 0,1-1 0 0 0,-1 1-1 0 0,1-1 1 0 0,1-1 0 0 0,0 1-150 0 0,0-1 1 0 0,1 1 0 0 0,-1 0 0 0 0,1 0-1 0 0,0 0 1 0 0,0 0 0 0 0,0 1 0 0 0,0-1-1 0 0,0 1 1 0 0,0-1 0 0 0,0 1-1 0 0,0 0 1 0 0,4 0 0 0 0,3-1-123 0 0,0 1 0 0 0,0 0 1 0 0,-1 1-1 0 0,1 0 0 0 0,0 1 0 0 0,0 0 0 0 0,0 1 1 0 0,-1 0-1 0 0,1 0 0 0 0,13 6 0 0 0,12 1-4459 0 0,0-3-5931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1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9354 0 0,'-8'17'8961'0'0,"5"16"-4509"0"0,3-17-3098 0 0,-3 19-589 0 0,2 1 0 0 0,1-1 0 0 0,8 57 0 0 0,-4-70-925 0 0,0 0 0 0 0,1 0 0 0 0,2-1 1 0 0,0 1-1 0 0,1-1 0 0 0,19 35 0 0 0,-25-54-71 0 0,-1 1 1 0 0,0-1 0 0 0,1 0 0 0 0,0 0-1 0 0,-1 1 1 0 0,1-1 0 0 0,0 0 0 0 0,0-1-1 0 0,0 1 1 0 0,1 0 0 0 0,-1-1-1 0 0,3 2 1 0 0,-5-2 110 0 0,1-1-1 0 0,-1 0 0 0 0,0 0 1 0 0,1 0-1 0 0,-1 0 0 0 0,1 0 1 0 0,-1 0-1 0 0,1 0 0 0 0,-1 0 1 0 0,1 0-1 0 0,-1 0 1 0 0,1 0-1 0 0,-1 0 0 0 0,1 0 1 0 0,-1 0-1 0 0,0-1 0 0 0,1 1 1 0 0,-1 0-1 0 0,1 0 0 0 0,-1 0 1 0 0,0-1-1 0 0,1 1 1 0 0,-1 0-1 0 0,1-1 0 0 0,-1 1 1 0 0,1-1-1 0 0,7-20-3058 0 0,-3-27-2996 0 0,-4 19 279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13299 0 0,'-4'4'976'0'0,"1"-1"0"0"0,-1 0 0 0 0,1 1 0 0 0,0 0 0 0 0,0 0 0 0 0,0 0 0 0 0,1 0 0 0 0,-1 0-1 0 0,1 1 1 0 0,-2 4 0 0 0,1 0-266 0 0,0 0 0 0 0,1 0 0 0 0,0 0 0 0 0,-1 16 0 0 0,2 4-730 0 0,2 0 1 0 0,6 40 0 0 0,-6-55 496 0 0,0-5-608 0 0,9 47-113 0 0,-9-54-58 0 0,0 1-1 0 0,0-1 0 0 0,0 1 1 0 0,0-1-1 0 0,1 1 1 0 0,-1-1-1 0 0,1 0 1 0 0,-1 1-1 0 0,1-1 0 0 0,3 3 1 0 0,-5-5 101 0 0,1 0 1 0 0,-1 0-1 0 0,1 1 0 0 0,-1-1 1 0 0,1 0-1 0 0,-1 0 0 0 0,1 0 1 0 0,-1 1-1 0 0,1-1 1 0 0,0 0-1 0 0,-1 0 0 0 0,1 0 1 0 0,-1 0-1 0 0,1 0 0 0 0,-1 0 1 0 0,1 0-1 0 0,0 0 1 0 0,-1 0-1 0 0,1-1 0 0 0,-1 1 1 0 0,1 0-1 0 0,-1 0 0 0 0,1 0 1 0 0,-1-1-1 0 0,1 1 1 0 0,-1 0-1 0 0,1-1 0 0 0,-1 1 1 0 0,1 0-1 0 0,-1-1 0 0 0,1 1 1 0 0,-1-1-1 0 0,0 1 1 0 0,1 0-1 0 0,-1-1 0 0 0,0 1 1 0 0,1-1-1 0 0,-1 1 0 0 0,0-1 1 0 0,0 1-1 0 0,1-1 1 0 0,-1 1-1 0 0,0-1 0 0 0,0 0 1 0 0,0 0-1 0 0,10-28-4897 0 0,6-67 547 0 0,0 2 8900 0 0,-15 92-3957 0 0,-1 1-1 0 0,0 0 0 0 0,0-1 0 0 0,1 1 0 0 0,-1-1 0 0 0,1 1 0 0 0,-1 0 0 0 0,1-1 0 0 0,-1 1 0 0 0,1 0 1 0 0,0 0-1 0 0,0-1 0 0 0,0 1 0 0 0,-1 0 0 0 0,1 0 0 0 0,0 0 0 0 0,1 0 0 0 0,0-1 0 0 0,-1 2-189 0 0,-1 0-1 0 0,1 0 0 0 0,-1 0 1 0 0,1 0-1 0 0,0 0 0 0 0,-1 0 1 0 0,1 0-1 0 0,0 1 0 0 0,-1-1 1 0 0,1 0-1 0 0,-1 0 0 0 0,1 0 0 0 0,0 1 1 0 0,-1-1-1 0 0,1 0 0 0 0,-1 1 1 0 0,1-1-1 0 0,-1 0 0 0 0,1 1 1 0 0,-1-1-1 0 0,1 1 0 0 0,-1-1 1 0 0,0 1-1 0 0,1-1 0 0 0,-1 1 1 0 0,1 0-1 0 0,2 4 221 0 0,0 0 0 0 0,-1 0 0 0 0,1 0 0 0 0,-1 0 0 0 0,0 1 1 0 0,-1-1-1 0 0,3 10 0 0 0,-3 1-285 0 0,1 1 0 0 0,-2 0-1 0 0,0-1 1 0 0,-1 1 0 0 0,-5 25 0 0 0,5-36-252 0 0,-1 1 1 0 0,1-1 0 0 0,-1 1-1 0 0,-1-1 1 0 0,1 0-1 0 0,-1 0 1 0 0,0 0-1 0 0,0 0 1 0 0,-1-1 0 0 0,0 1-1 0 0,0-1 1 0 0,0 0-1 0 0,-1 0 1 0 0,1-1-1 0 0,-1 1 1 0 0,-11 7 0 0 0,-5-6-420 0 0,9-6 369 0 0,12 0 169 0 0,0-1 0 0 0,0 1 0 0 0,0 0 0 0 0,-1 0 1 0 0,1 0-1 0 0,0 0 0 0 0,0 0 0 0 0,0 0 0 0 0,0 0 1 0 0,0 0-1 0 0,-1 0 0 0 0,1-1 0 0 0,0 1 0 0 0,0 0 1 0 0,0 0-1 0 0,0 0 0 0 0,0 0 0 0 0,0 0 1 0 0,0-1-1 0 0,0 1 0 0 0,-1 0 0 0 0,1 0 0 0 0,0 0 1 0 0,0 0-1 0 0,0-1 0 0 0,0 1 0 0 0,0 0 0 0 0,0 0 1 0 0,0 0-1 0 0,0-1 0 0 0,0 1 0 0 0,0 0 0 0 0,0 0 1 0 0,0 0-1 0 0,0 0 0 0 0,0-1 0 0 0,0 1 1 0 0,1 0-1 0 0,-1 0 0 0 0,0 0 0 0 0,0 0 0 0 0,0-1 1 0 0,0 1-1 0 0,0 0 0 0 0,0 0 0 0 0,3-1 114 0 0,-1-1 0 0 0,1 1 0 0 0,-1 0 0 0 0,1 0 0 0 0,-1 1 0 0 0,1-1 0 0 0,-1 0 0 0 0,1 1 0 0 0,0 0 0 0 0,-1-1 0 0 0,1 1 0 0 0,0 0 0 0 0,-1 0 0 0 0,1 1-1 0 0,5 0 1 0 0,3-1 54 0 0,9 0-12 0 0,0-2-1 0 0,29-6 1 0 0,-4-8-3211 0 0,-42 15 1938 0 0,0-1 1 0 0,0 0-1 0 0,0 0 1 0 0,0 0-1 0 0,0 0 1 0 0,0-1-1 0 0,-1 1 1 0 0,1-1-1 0 0,2-4 1 0 0,4-5-6778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3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17868 0 0,'2'-3'4057'0'0,"3"1"-2689"0"0,2 0-96 0 0,3-2-79 0 0,1 1-377 0 0,1-1-328 0 0,0-1-224 0 0,1 3-104 0 0,1 0-96 0 0,-2 2-24 0 0,2 0-152 0 0,-2 0-400 0 0,0 1-592 0 0,-2-1-1177 0 0,-2-1-1568 0 0,-2-2-1432 0 0,11 9-3057 0 0</inkml:trace>
  <inkml:trace contextRef="#ctx0" brushRef="#br0" timeOffset="1">141 0 10506 0 0,'-3'4'15035'0'0,"2"15"-11506"0"0,2 21-3401 0 0,0-19 6 0 0,8 122 590 0 0,7-50-3490 0 0,-15-91 2338 0 0,6 18-2972 0 0</inkml:trace>
  <inkml:trace contextRef="#ctx0" brushRef="#br0" timeOffset="2">241 6 17396 0 0,'1'-1'3737'0'0,"0"4"-1017"0"0,0 5-799 0 0,0 4-545 0 0,-1 6-416 0 0,0 4-304 0 0,-1 5-248 0 0,2 2-168 0 0,0 3-120 0 0,1 2-72 0 0,0 0-64 0 0,0-3-200 0 0,0-3-336 0 0,1-3-656 0 0,1-2-1329 0 0,-1-8-2376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4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90 12891 0 0,'-3'1'656'0'0,"1"0"0"0"0,-1 1 0 0 0,1-1 0 0 0,0 0 0 0 0,-1 1 0 0 0,1 0 0 0 0,0-1 0 0 0,0 1 0 0 0,0 0 0 0 0,0 0 0 0 0,0 0 0 0 0,0 1 0 0 0,1-1 1 0 0,-1 0-1 0 0,1 1 0 0 0,-1-1 0 0 0,1 1 0 0 0,-1 3 0 0 0,0-1-286 0 0,1 0 0 0 0,0 0 0 0 0,0 0 0 0 0,0 1-1 0 0,1-1 1 0 0,0 0 0 0 0,0 0 0 0 0,0 1 0 0 0,2 7 0 0 0,-2-7-369 0 0,1 0 1 0 0,1 0-1 0 0,-1-1 1 0 0,1 1-1 0 0,0 0 0 0 0,0-1 1 0 0,1 1-1 0 0,-1-1 0 0 0,1 0 1 0 0,0 0-1 0 0,1 0 0 0 0,-1 0 1 0 0,1-1-1 0 0,0 1 0 0 0,0-1 1 0 0,1 0-1 0 0,-1 0 1 0 0,7 4-1 0 0,-9-7-6 0 0,0 0 1 0 0,0 0 0 0 0,0-1-1 0 0,0 1 1 0 0,0 0-1 0 0,0-1 1 0 0,0 0-1 0 0,0 1 1 0 0,0-1-1 0 0,0 0 1 0 0,0 0-1 0 0,1 0 1 0 0,-1 0 0 0 0,0 0-1 0 0,0-1 1 0 0,0 1-1 0 0,0 0 1 0 0,0-1-1 0 0,0 0 1 0 0,3-1-1 0 0,-2 0-23 0 0,-1 1-1 0 0,1-2 0 0 0,0 1 0 0 0,-1 0 1 0 0,1 0-1 0 0,-1-1 0 0 0,0 1 0 0 0,0-1 1 0 0,0 0-1 0 0,0 0 0 0 0,2-5 0 0 0,1-2-43 0 0,-1 0 0 0 0,0-1-1 0 0,-1 0 1 0 0,0 1-1 0 0,-1-1 1 0 0,1-18-1 0 0,-2 20 83 0 0,-2 0 0 0 0,1 0 0 0 0,-1 0-1 0 0,0 0 1 0 0,-1 0 0 0 0,0 1 0 0 0,-1-1-1 0 0,0 1 1 0 0,0-1 0 0 0,-5-8-1 0 0,6 13-7 0 0,0 0 0 0 0,0 1-1 0 0,0-1 1 0 0,-1 0 0 0 0,1 1-1 0 0,-1 0 1 0 0,0-1 0 0 0,0 1-1 0 0,0 0 1 0 0,-1 1 0 0 0,1-1-1 0 0,-1 0 1 0 0,1 1 0 0 0,-1 0-1 0 0,0 0 1 0 0,0 0 0 0 0,0 0-1 0 0,0 1 1 0 0,0 0 0 0 0,0-1-1 0 0,-1 1 1 0 0,-6 0 0 0 0,10 1-16 0 0,-1 0 1 0 0,0 0 0 0 0,1 0-1 0 0,-1 0 1 0 0,1 0 0 0 0,-1 1 0 0 0,1-1-1 0 0,-1 1 1 0 0,1-1 0 0 0,-1 1-1 0 0,1-1 1 0 0,0 1 0 0 0,-1 0-1 0 0,1 0 1 0 0,0 0 0 0 0,-1 0 0 0 0,1 0-1 0 0,0 0 1 0 0,0 0 0 0 0,0 0-1 0 0,-1 1 1 0 0,0 1 17 0 0,0 0-1 0 0,1 0 1 0 0,-1 0-1 0 0,1 0 0 0 0,0 1 1 0 0,0-1-1 0 0,0 0 1 0 0,0 0-1 0 0,0 6 1 0 0,1 34-2355 0 0,6-9-5097 0 0,2-13-2518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16668 0 0,'0'-1'473'0'0,"1"1"0"0"0,0 0 0 0 0,-1 0 0 0 0,1 0 0 0 0,0 0 0 0 0,-1 0 0 0 0,1 0 0 0 0,0 0 0 0 0,-1 0 0 0 0,1 0 0 0 0,0 0 0 0 0,-1 0 1 0 0,1 1-1 0 0,0-1 0 0 0,-1 0 0 0 0,1 0 0 0 0,0 1 0 0 0,-1-1 0 0 0,1 0 0 0 0,-1 1 0 0 0,2 0 0 0 0,6 14 3209 0 0,-2 26-3954 0 0,-6-33 1079 0 0,5 89-295 0 0,2 22-875 0 0,5-41-3009 0 0,-8-61-131 0 0,1-6-3962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5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23 17292 0 0,'-1'-11'2946'0'0,"-1"0"3764"0"0,-3 24-3678 0 0,-42 122-1570 0 0,22-66-2814 0 0,3 2-4438 0 0,25-89-1975 0 0,3-8 6009 0 0,-5 22 2102 0 0,0 0-1 0 0,0 0 1 0 0,0 0 0 0 0,1 0-1 0 0,0 0 1 0 0,0 0 0 0 0,0 0 0 0 0,0 1-1 0 0,1-1 1 0 0,-1 1 0 0 0,1-1-1 0 0,0 1 1 0 0,0 0 0 0 0,6-5-1 0 0,-2 4-36 0 0,-1 1-1 0 0,1-1 0 0 0,0 1 0 0 0,0 0 1 0 0,0 1-1 0 0,0 0 0 0 0,1 0 0 0 0,-1 1 1 0 0,1-1-1 0 0,8 1 0 0 0,-12 1-469 0 0,0-1 0 0 0,1 1 0 0 0,-1 1 0 0 0,0-1 0 0 0,0 0 0 0 0,1 1 1 0 0,-1 0-1 0 0,0 0 0 0 0,0 1 0 0 0,0-1 0 0 0,0 1 0 0 0,0-1 0 0 0,0 1 0 0 0,0 1 0 0 0,-1-1 0 0 0,1 0 0 0 0,-1 1 0 0 0,0 0 0 0 0,5 4 0 0 0,-7-6-411 0 0,0 0-1 0 0,-1 0 1 0 0,1 0 0 0 0,0 1-1 0 0,-1-1 1 0 0,1 0-1 0 0,-1 0 1 0 0,1 0 0 0 0,-1 1-1 0 0,0-1 1 0 0,1 0-1 0 0,-1 0 1 0 0,0 2 0 0 0,0 7-6590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5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32 16444 0 0,'-3'6'4144'0'0,"2"-1"-1751"0"0,2 2-713 0 0,3 1-479 0 0,4-3-361 0 0,3-1-200 0 0,5-1-136 0 0,2-2-152 0 0,5-3-112 0 0,3-3-112 0 0,1-2-64 0 0,0-3-32 0 0,0 1-16 0 0,-1 1-304 0 0,-2 1-688 0 0,-2 1-1649 0 0,-2-2-3824 0 0,-3 0-4337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14 17956 0 0,'-11'-5'6480'0'0,"3"0"-3871"0"0,8 2-1875 0 0,14 3 117 0 0,43 8-436 0 0,-40-5-428 0 0,0 0-1 0 0,1-1 1 0 0,-1-1 0 0 0,25-1-1 0 0,-53 1-1523 0 0,-1 0 1148 0 0,0 0 1 0 0,0 1-1 0 0,-16 5 1 0 0,16-3 315 0 0,-8 3 158 0 0,0 0 0 0 0,-34 19 0 0 0,51-25-19 0 0,0 1 0 0 0,0-1 1 0 0,0 1-1 0 0,0 0 0 0 0,0 0 0 0 0,1 0 0 0 0,-1 0 1 0 0,1 1-1 0 0,-1-1 0 0 0,1 1 0 0 0,0 0 0 0 0,0-1 0 0 0,0 1 1 0 0,0 0-1 0 0,1 0 0 0 0,-1 0 0 0 0,1 0 0 0 0,0 1 1 0 0,-1-1-1 0 0,1 0 0 0 0,1 1 0 0 0,-1-1 0 0 0,1 0 1 0 0,-1 1-1 0 0,1 3 0 0 0,1-5-14 0 0,-1 1 1 0 0,1-1-1 0 0,0 0 1 0 0,0 1-1 0 0,1-1 0 0 0,-1 0 1 0 0,0 0-1 0 0,1 1 1 0 0,-1-1-1 0 0,1 0 0 0 0,0-1 1 0 0,0 1-1 0 0,0 0 1 0 0,0 0-1 0 0,0-1 0 0 0,0 1 1 0 0,0-1-1 0 0,0 0 1 0 0,1 0-1 0 0,-1 0 0 0 0,0 0 1 0 0,1 0-1 0 0,4 1 1 0 0,3 1 35 0 0,0 0 0 0 0,1-1 0 0 0,-1-1 0 0 0,17 1 0 0 0,-2-3-256 0 0,0-2 1 0 0,-1 0-1 0 0,49-14 1 0 0,-35 8-3547 0 0,-37 9 2879 0 0,3-1-2273 0 0</inkml:trace>
  <inkml:trace contextRef="#ctx0" brushRef="#br0" timeOffset="1">10 255 20460 0 0,'2'2'519'0'0,"1"0"0"0"0,-1-1-1 0 0,1 1 1 0 0,-1-1-1 0 0,1 1 1 0 0,0-1 0 0 0,0 0-1 0 0,0 0 1 0 0,-1 0-1 0 0,1-1 1 0 0,0 1 0 0 0,0-1-1 0 0,5 1 1 0 0,46-2-378 0 0,-33 0 336 0 0,100 1-729 0 0,-69 4-7504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14027 0 0,'4'1'1063'0'0,"0"1"0"0"0,0-1 0 0 0,0 1 0 0 0,0-1 0 0 0,0-1 0 0 0,0 1 0 0 0,0 0 0 0 0,6-1 0 0 0,1 0-184 0 0,0-1 1 0 0,1-1-1 0 0,18-5 1 0 0,-23 5-859 0 0,0 0 0 0 0,0 0 0 0 0,1 1 0 0 0,-1 0 1 0 0,0 0-1 0 0,1 1 0 0 0,-1 0 0 0 0,1 0 0 0 0,-1 1 0 0 0,11 1 1 0 0,-18-1-17 0 0,0-1 0 0 0,1 0 0 0 0,-1 0 0 0 0,1 0 1 0 0,-1 0-1 0 0,0 0 0 0 0,1 0 0 0 0,-1 1 1 0 0,0-1-1 0 0,1 0 0 0 0,-1 0 0 0 0,0 1 1 0 0,1-1-1 0 0,-1 0 0 0 0,0 1 0 0 0,1-1 0 0 0,-1 0 1 0 0,0 0-1 0 0,0 1 0 0 0,0-1 0 0 0,1 1 1 0 0,-1-1-1 0 0,0 0 0 0 0,0 1 0 0 0,0-1 1 0 0,0 0-1 0 0,0 1 0 0 0,1-1 0 0 0,-1 1 0 0 0,0-1 1 0 0,0 1-1 0 0,-7 14 46 0 0,-21 15-79 0 0,21-23 43 0 0,4-4-36 0 0,1 0 1 0 0,-1 0 0 0 0,1 0-1 0 0,0 0 1 0 0,0 0-1 0 0,0 0 1 0 0,1 1 0 0 0,-1-1-1 0 0,1 1 1 0 0,0-1-1 0 0,0 1 1 0 0,-2 7 0 0 0,3-10 3 0 0,0 1 1 0 0,1-1-1 0 0,-1 1 1 0 0,0-1-1 0 0,1 1 1 0 0,-1-1-1 0 0,0 0 1 0 0,1 1-1 0 0,0-1 1 0 0,-1 0-1 0 0,1 1 1 0 0,0-1-1 0 0,0 0 1 0 0,0 0-1 0 0,-1 0 1 0 0,1 0-1 0 0,0 0 1 0 0,1 0 0 0 0,-1 0-1 0 0,0 0 1 0 0,0 0-1 0 0,0 0 1 0 0,0 0-1 0 0,1-1 1 0 0,-1 1-1 0 0,0-1 1 0 0,1 1-1 0 0,-1-1 1 0 0,1 1-1 0 0,-1-1 1 0 0,0 0-1 0 0,1 1 1 0 0,-1-1-1 0 0,1 0 1 0 0,-1 0 0 0 0,3 0-1 0 0,0 0-542 0 0,1 0 0 0 0,-1 0 0 0 0,1 0 0 0 0,-1 0 0 0 0,1-1 0 0 0,5-1 0 0 0,24-12-8151 0 0,-12 0 411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6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4 20932 0 0,'-2'0'393'0'0,"0"-1"-1"0"0,0 0 0 0 0,0 1 1 0 0,-1-1-1 0 0,1 1 0 0 0,0 0 1 0 0,0 0-1 0 0,-1 0 0 0 0,1 0 1 0 0,0 0-1 0 0,0 0 0 0 0,-1 0 1 0 0,1 1-1 0 0,0-1 0 0 0,0 1 1 0 0,0 0-1 0 0,0 0 0 0 0,0 0 1 0 0,0 0-1 0 0,-3 1 0 0 0,4 0-300 0 0,0 0 1 0 0,0 0-1 0 0,0 0 0 0 0,0 0 0 0 0,0 0 1 0 0,0 0-1 0 0,1 0 0 0 0,-1 0 0 0 0,1 0 0 0 0,0 0 1 0 0,-1 1-1 0 0,1-1 0 0 0,0 0 0 0 0,0 0 0 0 0,1 0 1 0 0,-1 0-1 0 0,0 0 0 0 0,1 0 0 0 0,-1 1 1 0 0,1-1-1 0 0,1 3 0 0 0,1 5-67 0 0,1-1 0 0 0,0 0 0 0 0,0 0 0 0 0,1 0 0 0 0,0-1 0 0 0,1 0-1 0 0,0 0 1 0 0,11 13 0 0 0,-14-19-35 0 0,-1 0-1 0 0,1 1 0 0 0,-1-1 1 0 0,1 0-1 0 0,0-1 0 0 0,-1 1 1 0 0,1 0-1 0 0,0-1 0 0 0,0 0 1 0 0,0 1-1 0 0,1-1 0 0 0,-1-1 1 0 0,3 2-1 0 0,-3-2-8 0 0,-1 0 0 0 0,0 0 0 0 0,1 0 0 0 0,-1-1 0 0 0,0 1 0 0 0,0-1 0 0 0,0 1 0 0 0,1-1-1 0 0,-1 0 1 0 0,0 0 0 0 0,0 0 0 0 0,0 0 0 0 0,0 0 0 0 0,0 0 0 0 0,0-1 0 0 0,-1 1 0 0 0,1-1 0 0 0,0 1 0 0 0,-1-1 0 0 0,1 1 0 0 0,1-3 0 0 0,-1 2-15 0 0,-1 0 1 0 0,1 0-1 0 0,0 0 1 0 0,-1-1-1 0 0,0 1 0 0 0,1 0 1 0 0,-1-1-1 0 0,0 1 1 0 0,0-1-1 0 0,0 1 0 0 0,-1-1 1 0 0,1 1-1 0 0,-1-1 1 0 0,1 1-1 0 0,-1-1 1 0 0,0 0-1 0 0,0 1 0 0 0,0-1 1 0 0,-1-5-1 0 0,0 5-21 0 0,0-1-1 0 0,0 1 0 0 0,-1-1 1 0 0,0 1-1 0 0,0-1 1 0 0,0 1-1 0 0,0 0 1 0 0,0 0-1 0 0,0 0 0 0 0,-1 0 1 0 0,1 1-1 0 0,-6-5 1 0 0,1 2-48 0 0,1 0 1 0 0,-1 0 0 0 0,-1 0-1 0 0,1 1 1 0 0,-1 1 0 0 0,0-1 0 0 0,0 1-1 0 0,0 0 1 0 0,0 1 0 0 0,0 0-1 0 0,-16-2 1 0 0,15 5 11 0 0,0-1 0 0 0,-1 2-1 0 0,1-1 1 0 0,0 1 0 0 0,0 1 0 0 0,0 0-1 0 0,0 0 1 0 0,1 0 0 0 0,-1 1 0 0 0,1 1-1 0 0,0-1 1 0 0,0 2 0 0 0,1-1 0 0 0,-1 1-1 0 0,1 0 1 0 0,-7 7 0 0 0,10-10 69 0 0,1 1-1 0 0,0 0 1 0 0,-1-1-1 0 0,1 1 1 0 0,1 0-1 0 0,-1 0 1 0 0,0 1 0 0 0,1-1-1 0 0,0 0 1 0 0,0 1-1 0 0,0 0 1 0 0,1-1-1 0 0,0 1 1 0 0,0 0 0 0 0,0 0-1 0 0,0 0 1 0 0,1 0-1 0 0,-1-1 1 0 0,1 1-1 0 0,1 0 1 0 0,-1 0 0 0 0,1 0-1 0 0,0 0 1 0 0,0 0-1 0 0,0 0 1 0 0,0-1-1 0 0,1 1 1 0 0,0-1 0 0 0,0 1-1 0 0,0-1 1 0 0,1 1-1 0 0,2 3 1 0 0,-2-5 73 0 0,0 0 0 0 0,0 0 0 0 0,0 0 1 0 0,0 0-1 0 0,1-1 0 0 0,-1 1 0 0 0,1-1 0 0 0,0 0 0 0 0,-1 0 1 0 0,1 0-1 0 0,0-1 0 0 0,0 0 0 0 0,0 1 0 0 0,0-1 0 0 0,1 0 1 0 0,-1-1-1 0 0,0 1 0 0 0,0-1 0 0 0,0 0 0 0 0,1 0 0 0 0,-1 0 1 0 0,5-1-1 0 0,13-2 110 0 0,-1-1 0 0 0,0-1 0 0 0,23-8 0 0 0,-21 6-118 0 0,-18 5-409 0 0,58-12 1179 0 0,-31 14-3519 0 0,-30 0 1946 0 0,0 0 1 0 0,-1 1 0 0 0,1-1-1 0 0,0 1 1 0 0,0-1-1 0 0,-1 1 1 0 0,1 0 0 0 0,0 0-1 0 0,-1-1 1 0 0,1 1-1 0 0,-1 0 1 0 0,3 2-1 0 0,-12-7-4750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7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20436 0 0,'-3'10'1590'0'0,"-6"15"2311"0"0,-9 54 0 0 0,17-72-3797 0 0,0 0 0 0 0,1 0 0 0 0,-1 0 0 0 0,2 1 0 0 0,-1-1 0 0 0,1 0 0 0 0,0 0 0 0 0,0 0 0 0 0,1 0 0 0 0,0 0 0 0 0,0 0 0 0 0,5 11 0 0 0,-5-17-122 0 0,-1 1-1 0 0,0 0 1 0 0,0 0 0 0 0,1-1-1 0 0,-1 1 1 0 0,1 0-1 0 0,0-1 1 0 0,-1 0 0 0 0,1 1-1 0 0,0-1 1 0 0,0 0 0 0 0,0 0-1 0 0,0 0 1 0 0,0 0-1 0 0,0 0 1 0 0,0 0 0 0 0,0-1-1 0 0,0 1 1 0 0,0-1 0 0 0,0 1-1 0 0,0-1 1 0 0,1 0 0 0 0,-1 0-1 0 0,0 0 1 0 0,0 0-1 0 0,0 0 1 0 0,1 0 0 0 0,-1-1-1 0 0,0 1 1 0 0,0-1 0 0 0,0 0-1 0 0,0 1 1 0 0,0-1-1 0 0,0 0 1 0 0,0 0 0 0 0,2-2-1 0 0,36-21-2984 0 0,-10-1-4739 0 0,-14 8-2915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2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42 11474 0 0,'-28'-2'10514'0'0,"47"-4"-9956"0"0,11-4 441 0 0,43-10 75 0 0,-67 19-1039 0 0,-1 0 0 0 0,1 0 0 0 0,-1 1 0 0 0,1-1 0 0 0,-1 1 0 0 0,1 1 0 0 0,0-1 0 0 0,-1 1 0 0 0,1 0 0 0 0,8 3 0 0 0,-10-2 10 0 0,0 0-1 0 0,-1 1 1 0 0,1 0 0 0 0,-1-1-1 0 0,1 1 1 0 0,-1 0 0 0 0,0 1 0 0 0,0-1-1 0 0,0 0 1 0 0,-1 1 0 0 0,1 0-1 0 0,-1 0 1 0 0,0-1 0 0 0,0 1-1 0 0,0 1 1 0 0,-1-1 0 0 0,2 6 0 0 0,3 9 96 0 0,-1 1 0 0 0,3 26 1 0 0,-8-45-140 0 0,8 114 151 0 0,0 2-2235 0 0,-5-100-271 0 0,0-1 0 0 0,9 25-1 0 0,-12-41 1906 0 0,3 7-2390 0 0</inkml:trace>
  <inkml:trace contextRef="#ctx0" brushRef="#br0" timeOffset="1">415 73 10834 0 0,'4'6'2201'0'0,"-1"1"0"0"0,1-1 0 0 0,-1 1-1 0 0,4 12 1 0 0,3 33 1781 0 0,-5 56-4402 0 0,-4-76 1196 0 0,-3 15-727 0 0,1-31-84 0 0,1 1 1 0 0,0-1-1 0 0,1 1 0 0 0,4 20 0 0 0,-5-37 30 0 0,0 0 0 0 0,0 0 0 0 0,0 0 0 0 0,0 0 0 0 0,0-1 0 0 0,0 1 0 0 0,0 0 0 0 0,0 0 0 0 0,1 0 0 0 0,-1 0 0 0 0,0 0-1 0 0,0 0 1 0 0,0 0 0 0 0,0 0 0 0 0,0 0 0 0 0,0 0 0 0 0,0 0 0 0 0,0 0 0 0 0,0 0 0 0 0,0 0 0 0 0,0 0 0 0 0,0 0 0 0 0,0 0 0 0 0,0 0 0 0 0,0 0 0 0 0,0 0 0 0 0,1 0 0 0 0,-1 0 0 0 0,0 0 0 0 0,0-1 0 0 0,0 1 0 0 0,0 0 0 0 0,0 0 0 0 0,0 0 0 0 0,0 1 0 0 0,0-1 0 0 0,0 0 0 0 0,0 0 0 0 0,0 0 0 0 0,0 0-1 0 0,0 0 1 0 0,1 0 0 0 0,-1 0 0 0 0,0 0 0 0 0,0 0 0 0 0,0 0 0 0 0,0 0 0 0 0,0 0 0 0 0,0 0 0 0 0,0 0 0 0 0,0 0 0 0 0,0 0 0 0 0,0 0 0 0 0,0 0 0 0 0,0 0 0 0 0,0 0 0 0 0,0 0 0 0 0,5-12-483 0 0,1-16-178 0 0,-6 28 666 0 0,2-10-96 0 0,1 0 0 0 0,0 0 0 0 0,1 0 0 0 0,0 0 0 0 0,0 1-1 0 0,1-1 1 0 0,11-16 0 0 0,-14 24 31 0 0,0-1 0 0 0,0 0 0 0 0,0 1 0 0 0,1 0 0 0 0,-1-1 0 0 0,1 1 0 0 0,-1 0 1 0 0,1 0-1 0 0,0 1 0 0 0,0-1 0 0 0,0 0 0 0 0,0 1 0 0 0,0 0 0 0 0,0 0 0 0 0,0 0 0 0 0,1 0 0 0 0,-1 0 0 0 0,0 1 0 0 0,0-1 0 0 0,1 1 0 0 0,-1 0 0 0 0,0 0 0 0 0,1 0 0 0 0,-1 0 0 0 0,0 1 1 0 0,1-1-1 0 0,-1 1 0 0 0,5 2 0 0 0,25 11-7682 0 0,-17-6-202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7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15 13347 0 0,'-10'-14'7952'0'0,"8"20"-3255"0"0,11 29-2724 0 0,-9-34-2065 0 0,12 42 451 0 0,55 172-86 0 0,-72-231-566 0 0,0 0-1 0 0,1-1 1 0 0,0 0 0 0 0,2 1 0 0 0,-2-32-1 0 0,3 42 260 0 0,1 0-1 0 0,0 0 0 0 0,1 0 0 0 0,-1-1 0 0 0,1 1 0 0 0,0 0 0 0 0,1 0 0 0 0,-1 0 0 0 0,1 0 0 0 0,0 0 1 0 0,1 1-1 0 0,-1-1 0 0 0,1 1 0 0 0,1-1 0 0 0,-1 1 0 0 0,1 0 0 0 0,-1 0 0 0 0,1 1 0 0 0,1-1 0 0 0,-1 1 0 0 0,7-6 1 0 0,-8 9-242 0 0,-1-1 0 0 0,1 1 0 0 0,0 0 1 0 0,0 0-1 0 0,-1 0 0 0 0,1 0 1 0 0,0 0-1 0 0,0 1 0 0 0,0 0 0 0 0,0-1 1 0 0,0 1-1 0 0,0 0 0 0 0,0 0 0 0 0,5 1 1 0 0,-4 0-1020 0 0,1 0 1 0 0,0 1 0 0 0,-1-1-1 0 0,1 1 1 0 0,-1 0 0 0 0,1 0-1 0 0,-1 0 1 0 0,5 4 0 0 0,3 3-4830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9 180 7354 0 0,'-9'9'9338'0'0,"10"1"-3488"0"0,0-9-5457 0 0,1 1-1 0 0,-1-1 1 0 0,1 1 0 0 0,0-1 0 0 0,-1 1 0 0 0,1-1-1 0 0,0 0 1 0 0,0 0 0 0 0,-1 0 0 0 0,5 2 0 0 0,2 0-247 0 0,1 0 0 0 0,0 0 0 0 0,0 0 0 0 0,13 1 0 0 0,-16-4-138 0 0,-1-1-1 0 0,1 1 1 0 0,-1-1 0 0 0,1 0 0 0 0,-1 0 0 0 0,0-1 0 0 0,1 0 0 0 0,-1 0 0 0 0,0 0 0 0 0,0-1 0 0 0,0 1 0 0 0,-1-1 0 0 0,1 0 0 0 0,-1-1 0 0 0,1 1 0 0 0,-1-1 0 0 0,0 0 0 0 0,0 0 0 0 0,-1 0 0 0 0,1 0 0 0 0,-1-1 0 0 0,4-5 0 0 0,-4 5-83 0 0,0 0 0 0 0,0-1 1 0 0,0 1-1 0 0,-1 0 0 0 0,0-1 1 0 0,0 0-1 0 0,0 1 0 0 0,0-1 1 0 0,-1 0-1 0 0,0 0 1 0 0,-1 0-1 0 0,1 0 0 0 0,-1 0 1 0 0,0 0-1 0 0,0 0 0 0 0,-1 0 1 0 0,0 1-1 0 0,0-1 1 0 0,0 0-1 0 0,-4-10 0 0 0,4 14 91 0 0,-1 0 0 0 0,1 0 0 0 0,0-1-1 0 0,-1 1 1 0 0,1 0 0 0 0,-1 0 0 0 0,1 0 0 0 0,-1 1-1 0 0,0-1 1 0 0,0 0 0 0 0,0 1 0 0 0,0-1 0 0 0,0 1-1 0 0,0-1 1 0 0,-1 1 0 0 0,1 0 0 0 0,0 0-1 0 0,-1 0 1 0 0,1 0 0 0 0,-1 1 0 0 0,1-1 0 0 0,-1 1-1 0 0,1-1 1 0 0,-1 1 0 0 0,1 0 0 0 0,-1 0 0 0 0,1 0-1 0 0,-1 0 1 0 0,1 0 0 0 0,-1 1 0 0 0,1-1 0 0 0,-1 1-1 0 0,1 0 1 0 0,-1-1 0 0 0,1 1 0 0 0,0 0-1 0 0,-1 1 1 0 0,-3 1 0 0 0,0 1 84 0 0,0-1-1 0 0,0 1 1 0 0,0 0-1 0 0,0 1 1 0 0,1-1-1 0 0,-1 1 1 0 0,1 0-1 0 0,0 0 1 0 0,1 1-1 0 0,-1 0 1 0 0,1 0-1 0 0,-6 11 1 0 0,6-6-26 0 0,1 1 1 0 0,0 0-1 0 0,0 0 1 0 0,1 0-1 0 0,1 0 0 0 0,0 0 1 0 0,1 0-1 0 0,0 0 1 0 0,1 0-1 0 0,2 14 0 0 0,-3-20-71 0 0,1 0 1 0 0,0 0-1 0 0,1-1 0 0 0,-1 1 0 0 0,1-1 0 0 0,0 1 0 0 0,1-1 1 0 0,-1 1-1 0 0,1-1 0 0 0,0 0 0 0 0,0 0 0 0 0,1 0 0 0 0,-1-1 0 0 0,1 1 1 0 0,0-1-1 0 0,1 0 0 0 0,-1 0 0 0 0,1 0 0 0 0,-1-1 0 0 0,1 0 1 0 0,0 0-1 0 0,10 5 0 0 0,-9-7-88 0 0,1 0 0 0 0,0 0 0 0 0,0 0 0 0 0,-1-1 0 0 0,1 0 0 0 0,0 0 0 0 0,0-1 0 0 0,-1 0 0 0 0,1 0 0 0 0,0 0 0 0 0,-1-1 0 0 0,1 0 0 0 0,6-4 0 0 0,38-17-4181 0 0,-9-3-5463 0 0,-18 9 1290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8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54 17532 0 0,'-6'0'281'0'0,"-1"1"0"0"0,1 0 1 0 0,0 0-1 0 0,0 1 1 0 0,0 0-1 0 0,0 0 0 0 0,0 0 1 0 0,0 1-1 0 0,1 0 0 0 0,-1 0 1 0 0,1 1-1 0 0,0-1 1 0 0,0 1-1 0 0,0 0 0 0 0,0 0 1 0 0,0 1-1 0 0,1 0 0 0 0,0-1 1 0 0,0 1-1 0 0,1 1 0 0 0,-1-1 1 0 0,1 0-1 0 0,-3 8 1 0 0,3-9-84 0 0,1 1 0 0 0,0 0 0 0 0,0 0 0 0 0,0 1 0 0 0,1-1 0 0 0,-1 0 0 0 0,1 1 0 0 0,0-1 0 0 0,1 1 0 0 0,0-1 1 0 0,-1 0-1 0 0,2 1 0 0 0,-1-1 0 0 0,1 1 0 0 0,-1-1 0 0 0,2 1 0 0 0,-1-1 0 0 0,0 0 0 0 0,1 0 0 0 0,0 1 0 0 0,0-1 1 0 0,1-1-1 0 0,-1 1 0 0 0,1 0 0 0 0,0 0 0 0 0,7 7 0 0 0,-8-11-199 0 0,-1 1 1 0 0,1 0-1 0 0,0-1 1 0 0,-1 0-1 0 0,1 1 1 0 0,0-1-1 0 0,0 0 0 0 0,0 0 1 0 0,0 0-1 0 0,0 0 1 0 0,1 0-1 0 0,-1 0 1 0 0,0-1-1 0 0,0 1 0 0 0,1-1 1 0 0,-1 1-1 0 0,0-1 1 0 0,0 0-1 0 0,1 0 1 0 0,-1 0-1 0 0,4-1 0 0 0,-2 0-1 0 0,0 0-1 0 0,-1-1 1 0 0,1 1-1 0 0,0-1 0 0 0,-1 0 1 0 0,1 0-1 0 0,-1 0 1 0 0,0 0-1 0 0,0-1 0 0 0,0 0 1 0 0,5-4-1 0 0,0-3-8 0 0,1 0 0 0 0,-1-1 0 0 0,-1 0 0 0 0,0-1 0 0 0,0 1 0 0 0,7-20 0 0 0,-9 13-59 0 0,0 0 0 0 0,-1 0 0 0 0,0-1 0 0 0,0-27 0 0 0,4-15-3 0 0,7 141 602 0 0,-8-40-574 0 0,-4-14-284 0 0,2 0 1 0 0,0 0 0 0 0,2-1 0 0 0,1 0 0 0 0,1 0-1 0 0,14 27 1 0 0,-22-51-128 0 0,11 15-2645 0 0,-2-14-5446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22717 0 0,'-4'17'1210'0'0,"0"0"0"0"0,1 0 0 0 0,-1 19 0 0 0,4 98-6 0 0,2-56-972 0 0,-1-77-231 0 0,-1 0-1 0 0,0-1 1 0 0,0 1 0 0 0,0 0 0 0 0,0 0-1 0 0,0-1 1 0 0,0 1 0 0 0,0 0-1 0 0,0 0 1 0 0,0-1 0 0 0,0 1 0 0 0,0 0-1 0 0,-1 0 1 0 0,1-1 0 0 0,0 1 0 0 0,-1 0-1 0 0,1-1 1 0 0,0 1 0 0 0,-1 0-1 0 0,1-1 1 0 0,0 1 0 0 0,-1-1 0 0 0,1 1-1 0 0,-1 0 1 0 0,0-1 0 0 0,1 1 0 0 0,-1-1-1 0 0,1 0 1 0 0,-1 1 0 0 0,0-1-1 0 0,1 1 1 0 0,-1-1 0 0 0,0 0 0 0 0,1 0-1 0 0,-1 1 1 0 0,0-1 0 0 0,-1 0 0 0 0,-2 0-107 0 0,1-1 0 0 0,-1 1 0 0 0,1-1 0 0 0,-1 0 1 0 0,1 0-1 0 0,-7-3 0 0 0,-11-4-421 0 0,15 7 507 0 0,0 0 0 0 0,0-1 0 0 0,0 2 1 0 0,0-1-1 0 0,-1 1 0 0 0,1 0 0 0 0,0 0 1 0 0,-11 3-1 0 0,15-3 42 0 0,1 1 0 0 0,-1-1 0 0 0,0 1 0 0 0,1 0 0 0 0,-1-1 0 0 0,1 1 0 0 0,-1 0 0 0 0,1 0 0 0 0,0 0 0 0 0,-1 0 0 0 0,1 0 0 0 0,0 1 0 0 0,0-1 0 0 0,0 0 0 0 0,0 0 0 0 0,0 1 0 0 0,0-1 0 0 0,0 1 0 0 0,0-1 1 0 0,0 1-1 0 0,1-1 0 0 0,-1 1 0 0 0,1 0 0 0 0,-1-1 0 0 0,1 1 0 0 0,0-1 0 0 0,-1 1 0 0 0,1 0 0 0 0,0 0 0 0 0,0-1 0 0 0,0 1 0 0 0,0 0 0 0 0,0-1 0 0 0,1 1 0 0 0,-1 0 0 0 0,1 2 0 0 0,1 3 93 0 0,0 1 0 0 0,0-1 0 0 0,0 0 0 0 0,1 0 0 0 0,-1 0 0 0 0,2 0 0 0 0,-1 0 0 0 0,8 10 0 0 0,-10-15-110 0 0,1-1 0 0 0,-1 1 0 0 0,1 0 1 0 0,-1-1-1 0 0,1 1 0 0 0,-1-1 0 0 0,1 0 1 0 0,0 1-1 0 0,0-1 0 0 0,0 0 1 0 0,-1 0-1 0 0,1 0 0 0 0,0 0 0 0 0,0-1 1 0 0,1 1-1 0 0,-1 0 0 0 0,0-1 0 0 0,0 0 1 0 0,0 1-1 0 0,0-1 0 0 0,0 0 1 0 0,0 0-1 0 0,1 0 0 0 0,-1 0 0 0 0,0-1 1 0 0,0 1-1 0 0,0 0 0 0 0,0-1 0 0 0,0 0 1 0 0,0 1-1 0 0,0-1 0 0 0,0 0 0 0 0,0 0 1 0 0,3-2-1 0 0,9-6-128 0 0,-1-1 0 0 0,0-1 1 0 0,21-21-1 0 0,-2 0-3484 0 0,4 4-6731 0 0,-18 18 1270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9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82 18172 0 0,'-1'3'6234'0'0,"2"7"-3336"0"0,2 30-2861 0 0,-3-33 688 0 0,2 14-498 0 0,0-2-122 0 0,-1 1 0 0 0,0-1 0 0 0,-5 37 0 0 0,-1-69-1079 0 0,1-13 391 0 0,3 6 461 0 0,0 1-1 0 0,1 0 1 0 0,1-1-1 0 0,1 1 1 0 0,0 0-1 0 0,2 0 1 0 0,0 0-1 0 0,1 0 0 0 0,10-23 1 0 0,-14 41 134 0 0,-1-1 0 0 0,1 1-1 0 0,-1 0 1 0 0,1 0 0 0 0,0-1 0 0 0,-1 1 0 0 0,1 0 0 0 0,0 0-1 0 0,0 0 1 0 0,0 0 0 0 0,0 0 0 0 0,0 0 0 0 0,0 0 0 0 0,1 0-1 0 0,-1 1 1 0 0,0-1 0 0 0,0 0 0 0 0,0 0 0 0 0,1 1 0 0 0,-1-1-1 0 0,0 1 1 0 0,1 0 0 0 0,-1-1 0 0 0,1 1 0 0 0,1 0 0 0 0,-1 0 16 0 0,0 0 0 0 0,1 1 0 0 0,-1 0 0 0 0,0-1 0 0 0,0 1 0 0 0,0 0-1 0 0,0 0 1 0 0,0 0 0 0 0,0 0 0 0 0,0 1 0 0 0,0-1 0 0 0,0 1 0 0 0,0-1 0 0 0,1 3 0 0 0,4 3 80 0 0,-1 0-1 0 0,1 1 0 0 0,-2 0 1 0 0,1 0-1 0 0,-1 1 0 0 0,6 12 1 0 0,-8-14-59 0 0,-1 0 0 0 0,0 0 0 0 0,0 0-1 0 0,0 0 1 0 0,-1 1 0 0 0,0-1 0 0 0,-1 0 0 0 0,1 0 0 0 0,-1 1 0 0 0,-1-1 0 0 0,1 0 0 0 0,-4 14 0 0 0,3-17-36 0 0,-1 0 0 0 0,1 1 1 0 0,-1-1-1 0 0,0 0 1 0 0,0 0-1 0 0,-1 0 1 0 0,1-1-1 0 0,-1 1 0 0 0,0-1 1 0 0,0 1-1 0 0,0-1 1 0 0,0 0-1 0 0,-1 0 0 0 0,1 0 1 0 0,-1-1-1 0 0,1 1 1 0 0,-1-1-1 0 0,0 0 0 0 0,0 0 1 0 0,0 0-1 0 0,-9 2 1 0 0,5-1-14 0 0,3-2-8 0 0,0 0 1 0 0,0 1-1 0 0,1 0 1 0 0,-1 0 0 0 0,-7 4-1 0 0,12-6 8 0 0,0 0-1 0 0,-1 1 0 0 0,1-1 1 0 0,0 0-1 0 0,0 0 1 0 0,-1 1-1 0 0,1-1 0 0 0,0 0 1 0 0,0 1-1 0 0,-1-1 0 0 0,1 0 1 0 0,0 1-1 0 0,0-1 1 0 0,0 0-1 0 0,0 1 0 0 0,-1-1 1 0 0,1 0-1 0 0,0 1 1 0 0,0-1-1 0 0,0 0 0 0 0,0 1 1 0 0,0-1-1 0 0,0 0 1 0 0,0 1-1 0 0,0-1 0 0 0,0 1 1 0 0,0-1-1 0 0,0 0 0 0 0,0 1 1 0 0,1 0-1 0 0,15 12 7 0 0,-11-11 25 0 0,0 0 0 0 0,-1 0 0 0 0,1 0 0 0 0,0-1 0 0 0,0 1 0 0 0,0-1 0 0 0,0-1-1 0 0,0 1 1 0 0,0-1 0 0 0,0 1 0 0 0,0-1 0 0 0,6-1 0 0 0,-4-1-494 0 0,-1 1 1 0 0,1-1 0 0 0,0 0-1 0 0,-1 0 1 0 0,1-1-1 0 0,-1 1 1 0 0,0-2 0 0 0,8-4-1 0 0,-6 3-837 0 0,-1-1-1 0 0,0 0 0 0 0,0 0 1 0 0,0-1-1 0 0,0 0 1 0 0,-1 0-1 0 0,0 0 0 0 0,-1-1 1 0 0,0 0-1 0 0,0 0 1 0 0,-1 0-1 0 0,0-1 0 0 0,4-10 1 0 0,-7 15 1213 0 0,10-40-777 0 0,-16 25 16921 0 0,-3 65-11563 0 0,3 41-2234 0 0,5-78-2211 0 0,1 1-1 0 0,-1-1 1 0 0,2 0 0 0 0,-1 0 0 0 0,1 0-1 0 0,1 0 1 0 0,4 12 0 0 0,-7-20-57 0 0,1 0 0 0 0,-1 0 0 0 0,1 0 1 0 0,-1 0-1 0 0,1 0 0 0 0,-1-1 0 0 0,1 1 0 0 0,-1 0 1 0 0,1 0-1 0 0,0 0 0 0 0,-1-1 0 0 0,1 1 0 0 0,0 0 1 0 0,0-1-1 0 0,0 1 0 0 0,-1-1 0 0 0,1 1 0 0 0,0-1 0 0 0,0 1 1 0 0,0-1-1 0 0,0 1 0 0 0,0-1 0 0 0,0 0 0 0 0,0 0 1 0 0,0 1-1 0 0,0-1 0 0 0,0 0 0 0 0,1 0 0 0 0,1-1 16 0 0,-1 1 0 0 0,0-1-1 0 0,0 0 1 0 0,0 0-1 0 0,0 0 1 0 0,0 0 0 0 0,0 0-1 0 0,0 0 1 0 0,0 0-1 0 0,0-1 1 0 0,0 1 0 0 0,1-3-1 0 0,3-2-729 0 0,-1 0-1 0 0,1 0 0 0 0,-2 0 0 0 0,1-1 1 0 0,-1 0-1 0 0,6-11 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49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21781 0 0,'-3'7'994'0'0,"0"-1"1"0"0,0 1-1 0 0,1 0 1 0 0,0 0-1 0 0,-2 10 1 0 0,3-11-571 0 0,0 1-1 0 0,1 0 1 0 0,0 0 0 0 0,0 0 0 0 0,2 12 0 0 0,-1-14-381 0 0,0 0 0 0 0,0-1-1 0 0,1 1 1 0 0,-1 0 0 0 0,1-1-1 0 0,0 1 1 0 0,1-1 0 0 0,-1 1 0 0 0,1-1-1 0 0,0 0 1 0 0,0 0 0 0 0,0 0-1 0 0,0-1 1 0 0,1 1 0 0 0,-1-1-1 0 0,1 0 1 0 0,0 1 0 0 0,0-2 0 0 0,7 5-1 0 0,-8-6-133 0 0,1 0-1 0 0,0 1 0 0 0,-1-1 0 0 0,1-1 0 0 0,0 1 1 0 0,0-1-1 0 0,0 1 0 0 0,0-1 0 0 0,-1 0 1 0 0,1 0-1 0 0,0-1 0 0 0,0 1 0 0 0,0-1 0 0 0,-1 0 1 0 0,1 0-1 0 0,0 0 0 0 0,4-3 0 0 0,27-14-3919 0 0,-8-5-5550 0 0,-14 9 105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37 14107 0 0,'-1'-1'278'0'0,"1"1"1"0"0,-1-1-1 0 0,1 1 1 0 0,0-1-1 0 0,-1 1 0 0 0,1-1 1 0 0,0 1-1 0 0,0-1 1 0 0,-1 0-1 0 0,1 1 1 0 0,0-1-1 0 0,0 0 0 0 0,0 1 1 0 0,0-1-1 0 0,0 0 1 0 0,0 1-1 0 0,0-1 0 0 0,0 0 1 0 0,0 1-1 0 0,0-1 1 0 0,0 0-1 0 0,0 1 0 0 0,0-1 1 0 0,0 0-1 0 0,1 1 1 0 0,-1-1-1 0 0,0 1 0 0 0,1-2 1 0 0,0 1-72 0 0,0 0-1 0 0,0 0 1 0 0,1 0 0 0 0,-1 0 0 0 0,0 0-1 0 0,0 1 1 0 0,1-1 0 0 0,-1 0 0 0 0,1 1-1 0 0,-1-1 1 0 0,0 1 0 0 0,3-1 0 0 0,47-5-415 0 0,-46 5 624 0 0,5 1-435 0 0,1 0 1 0 0,-1 0-1 0 0,0 1 0 0 0,18 3 0 0 0,-24-3-702 0 0,0 1-1 0 0,-1-1 1 0 0,1 0 0 0 0,0 1 0 0 0,-1 0-1 0 0,1 0 1 0 0,-1 0 0 0 0,1 0 0 0 0,3 3-1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0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17756 0 0,'1'1'243'0'0,"-1"1"0"0"0,1-1 1 0 0,-1 0-1 0 0,1 0 0 0 0,-1 0 0 0 0,1 0 1 0 0,0 0-1 0 0,-1-1 0 0 0,1 1 0 0 0,0 0 1 0 0,0 0-1 0 0,0 0 0 0 0,0-1 0 0 0,0 1 1 0 0,0 0-1 0 0,0-1 0 0 0,0 1 0 0 0,0-1 1 0 0,0 1-1 0 0,0-1 0 0 0,0 1 0 0 0,0-1 1 0 0,0 0-1 0 0,2 1 0 0 0,32 7-460 0 0,-31-8 550 0 0,101 14-298 0 0,-105-14-61 0 0,0 0 0 0 0,0 0 1 0 0,0 1-1 0 0,0-1 0 0 0,1 0 0 0 0,-1 0 1 0 0,0 0-1 0 0,0 0 0 0 0,0 0 0 0 0,0 0 1 0 0,0 0-1 0 0,0 0 0 0 0,0 0 0 0 0,0 1 1 0 0,0-1-1 0 0,1 0 0 0 0,-1 0 1 0 0,0 0-1 0 0,0 0 0 0 0,0 0 0 0 0,0 0 1 0 0,0 1-1 0 0,0-1 0 0 0,0 0 0 0 0,0 0 1 0 0,0 0-1 0 0,0 0 0 0 0,0 0 0 0 0,0 1 1 0 0,0-1-1 0 0,0 0 0 0 0,0 0 0 0 0,0 0 1 0 0,0 0-1 0 0,0 0 0 0 0,0 0 1 0 0,0 1-1 0 0,0-1 0 0 0,-1 0 0 0 0,1 0 1 0 0,0 0-1 0 0,0 0 0 0 0,0 0 0 0 0,0 0 1 0 0,0 0-1 0 0,0 1 0 0 0,0-1 0 0 0,0 0 1 0 0,0 0-1 0 0,-1 0 0 0 0,-9 10-387 0 0,-10 7 408 0 0,13-13 164 0 0,1 1-1 0 0,0 0 1 0 0,0 0 0 0 0,0 0 0 0 0,1 1 0 0 0,-1 0-1 0 0,-5 9 1 0 0,9-13-76 0 0,1 0-1 0 0,0 1 1 0 0,0-1-1 0 0,1 1 0 0 0,-1-1 1 0 0,0 0-1 0 0,1 1 1 0 0,-1-1-1 0 0,1 1 1 0 0,0 0-1 0 0,0-1 1 0 0,0 1-1 0 0,0-1 1 0 0,0 1-1 0 0,1-1 0 0 0,-1 1 1 0 0,1-1-1 0 0,0 1 1 0 0,0-1-1 0 0,-1 0 1 0 0,1 1-1 0 0,1-1 1 0 0,-1 0-1 0 0,0 0 1 0 0,1 1-1 0 0,2 2 1 0 0,-3-3-47 0 0,0 0 1 0 0,1 0 0 0 0,-1-1-1 0 0,0 1 1 0 0,1 0 0 0 0,-1-1 0 0 0,1 1-1 0 0,0-1 1 0 0,-1 0 0 0 0,1 0 0 0 0,0 1-1 0 0,0-1 1 0 0,0 0 0 0 0,0 0-1 0 0,0-1 1 0 0,0 1 0 0 0,0 0 0 0 0,0-1-1 0 0,3 1 1 0 0,-3-1-7 0 0,0 0 0 0 0,0 0 0 0 0,0-1 0 0 0,0 1 0 0 0,0-1 0 0 0,0 0 0 0 0,0 1 0 0 0,-1-1 0 0 0,1 0 0 0 0,0 0 0 0 0,-1 0 0 0 0,1 0 0 0 0,0 0 0 0 0,-1 0 0 0 0,1-1 0 0 0,-1 1 0 0 0,2-3 0 0 0,2-1 18 0 0,-1-1 0 0 0,-1 1 0 0 0,1-1 0 0 0,-1 0 0 0 0,0-1 0 0 0,0 1 0 0 0,-1 0 0 0 0,0-1-1 0 0,0 1 1 0 0,0-1 0 0 0,0-7 0 0 0,-1 7-144 0 0,-1 1 0 0 0,0-1 0 0 0,-1 0-1 0 0,1 0 1 0 0,-2 1 0 0 0,1-1 0 0 0,-1 1 0 0 0,1-1-1 0 0,-2 1 1 0 0,1 0 0 0 0,-1-1 0 0 0,0 1-1 0 0,-6-8 1 0 0,-14-12-4722 0 0,-6 8-5734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14547 0 0,'9'-2'9586'0'0,"-8"3"-9267"0"0,5 10 3086 0 0,-5 20-3211 0 0,-1-28 406 0 0,-6 70 308 0 0,4-56-877 0 0,0-1-1 0 0,1 1 1 0 0,0-1-1 0 0,2 1 1 0 0,2 22-1 0 0,-3-38-40 0 0,1-1 1 0 0,-1 1-1 0 0,0 0 0 0 0,0 0 0 0 0,1 0 0 0 0,-1 0 0 0 0,1 0 0 0 0,-1-1 0 0 0,1 1 0 0 0,-1 0 1 0 0,1 0-1 0 0,-1-1 0 0 0,1 1 0 0 0,0 0 0 0 0,-1-1 0 0 0,1 1 0 0 0,0-1 0 0 0,-1 1 0 0 0,1-1 1 0 0,0 1-1 0 0,0-1 0 0 0,0 1 0 0 0,-1-1 0 0 0,1 0 0 0 0,0 0 0 0 0,0 1 0 0 0,0-1 0 0 0,0 0 1 0 0,0 0-1 0 0,0 0 0 0 0,0 0 0 0 0,0 0 0 0 0,-1 0 0 0 0,1 0 0 0 0,0 0 0 0 0,0 0 0 0 0,0 0 1 0 0,1-1-1 0 0,42-16-1305 0 0,-19 7-1518 0 0,-17 9 1301 0 0,3-2-2323 0 0,-3 0-2081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48 15219 0 0,'-9'6'9200'0'0,"29"-17"-5876"0"0,-10 6-3449 0 0,50-23 796 0 0,-54 26-665 0 0,-1 0 0 0 0,1 0 1 0 0,0 1-1 0 0,0 0 0 0 0,0 0 0 0 0,0 1 1 0 0,0-1-1 0 0,0 1 0 0 0,7 1 0 0 0,-12-1-17 0 0,-1 0 0 0 0,1 0 1 0 0,0 1-1 0 0,0-1 0 0 0,0 0 0 0 0,-1 0 0 0 0,1 0 0 0 0,0 1 0 0 0,0-1 0 0 0,-1 0 0 0 0,1 1 0 0 0,0-1 0 0 0,-1 1 0 0 0,1-1 0 0 0,0 1 0 0 0,-1-1 0 0 0,1 1 0 0 0,-1-1 0 0 0,1 1 0 0 0,0 0 0 0 0,-1-1 0 0 0,0 1 0 0 0,1 0 0 0 0,-1-1 0 0 0,1 1 1 0 0,-1 0-1 0 0,0 0 0 0 0,0-1 0 0 0,1 3 0 0 0,-1-1-33 0 0,0 0 0 0 0,0 0 1 0 0,0 1-1 0 0,-1-1 0 0 0,1 0 0 0 0,-1 0 1 0 0,1 0-1 0 0,-1 0 0 0 0,0 1 0 0 0,-2 2 1 0 0,-1 4-49 0 0,-1-1-1 0 0,0-1 1 0 0,0 1 0 0 0,-10 9-1 0 0,13-16 122 0 0,1 1-1 0 0,-1-1 0 0 0,0 1 1 0 0,1 0-1 0 0,-1-1 0 0 0,1 1 0 0 0,0 0 1 0 0,0 0-1 0 0,-1 0 0 0 0,1 0 1 0 0,1 0-1 0 0,-1 0 0 0 0,0 0 0 0 0,0 1 1 0 0,1-1-1 0 0,-1 0 0 0 0,1 0 1 0 0,0 1-1 0 0,-1 1 0 0 0,2-2 2 0 0,0 0-1 0 0,0 0 1 0 0,0 0-1 0 0,0 0 1 0 0,0 0-1 0 0,0 0 1 0 0,0 0-1 0 0,1-1 1 0 0,-1 1-1 0 0,1 0 1 0 0,-1-1-1 0 0,1 1 1 0 0,0-1-1 0 0,-1 0 1 0 0,1 0-1 0 0,0 1 1 0 0,0-1-1 0 0,0 0 1 0 0,0 0 0 0 0,3 0-1 0 0,-1 1-49 0 0,0-1 0 0 0,0 0 0 0 0,0 0-1 0 0,0 0 1 0 0,0 0 0 0 0,0-1 0 0 0,0 1 0 0 0,0-1 0 0 0,0 0-1 0 0,0-1 1 0 0,1 1 0 0 0,-1-1 0 0 0,4-1 0 0 0,23-8-2694 0 0,-3-3-4912 0 0,-12 3-2224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2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72 10714 0 0,'-1'-2'404'0'0,"0"0"0"0"0,0 0 1 0 0,0 0-1 0 0,0 0 0 0 0,1 0 0 0 0,-1 0 0 0 0,1 0 0 0 0,-1 0 0 0 0,1 0 0 0 0,0 0 0 0 0,0 0 0 0 0,0 0 0 0 0,0 0 1 0 0,0 0-1 0 0,1-1 0 0 0,-1 1 0 0 0,0 0 0 0 0,1 0 0 0 0,0 0 0 0 0,-1 0 0 0 0,1 1 0 0 0,0-1 0 0 0,1-2 0 0 0,0 2-253 0 0,0 0 0 0 0,1 0 0 0 0,-1 0-1 0 0,0 0 1 0 0,1 1 0 0 0,-1-1-1 0 0,1 1 1 0 0,-1 0 0 0 0,1 0-1 0 0,0 0 1 0 0,0 0 0 0 0,-1 0-1 0 0,1 0 1 0 0,0 1 0 0 0,0 0 0 0 0,4-1-1 0 0,0 1 2 0 0,1 0-1 0 0,0 0 1 0 0,0 1-1 0 0,-1 0 1 0 0,1 0-1 0 0,0 1 1 0 0,-1 0-1 0 0,0 1 1 0 0,1-1-1 0 0,-1 1 1 0 0,0 1-1 0 0,0-1 1 0 0,7 6-1 0 0,-4-2-16 0 0,0 0-1 0 0,0 1 0 0 0,0 1 0 0 0,-1-1 1 0 0,0 1-1 0 0,-1 1 0 0 0,10 13 1 0 0,-15-17-125 0 0,0 0 1 0 0,-1 0-1 0 0,0 0 1 0 0,0 0-1 0 0,0 0 1 0 0,-1 0-1 0 0,2 12 1 0 0,-3 16-2203 0 0,0-32 1543 0 0,-1 0-1 0 0,1 0 1 0 0,-1 0 0 0 0,1 1 0 0 0,-1-1 0 0 0,0 0 0 0 0,0 0-1 0 0,0 0 1 0 0,0 0 0 0 0,-2 2 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6 25429 0 0,'-2'-1'178'0'0,"-1"0"0"0"0,1 0 0 0 0,-1 1 0 0 0,1-1 0 0 0,0 0 0 0 0,-1 1 0 0 0,1 0 0 0 0,-1-1 0 0 0,1 1 0 0 0,-1 0 0 0 0,1 0 0 0 0,-1 1 0 0 0,1-1 0 0 0,-1 0 0 0 0,1 1 0 0 0,-4 1 0 0 0,4-1-68 0 0,-1 1 1 0 0,0 0-1 0 0,1 0 1 0 0,0 0-1 0 0,-1 1 0 0 0,1-1 1 0 0,0 0-1 0 0,0 1 1 0 0,0 0-1 0 0,0-1 1 0 0,1 1-1 0 0,-3 4 0 0 0,-97 217-1281 0 0,101-224 1120 0 0,0 0 0 0 0,0 1-1 0 0,0-1 1 0 0,0 0-1 0 0,0 0 1 0 0,0 0 0 0 0,0 0-1 0 0,0 0 1 0 0,0 0 0 0 0,0 0-1 0 0,0 0 1 0 0,0 0-1 0 0,0 1 1 0 0,-1-1 0 0 0,1 0-1 0 0,0 0 1 0 0,0 0-1 0 0,0 0 1 0 0,0 0 0 0 0,0 0-1 0 0,0 0 1 0 0,1 1-1 0 0,-1-1 1 0 0,0 0 0 0 0,0 0-1 0 0,0 0 1 0 0,0 0-1 0 0,0 0 1 0 0,0 0 0 0 0,0 0-1 0 0,0 0 1 0 0,0 0-1 0 0,0 1 1 0 0,0-1 0 0 0,0 0-1 0 0,0 0 1 0 0,0 0-1 0 0,0 0 1 0 0,0 0 0 0 0,1 0-1 0 0,-1 0 1 0 0,0 0-1 0 0,0 0 1 0 0,0 0 0 0 0,0 0-1 0 0,0 0 1 0 0,0 0 0 0 0,0 0-1 0 0,0 0 1 0 0,0 0-1 0 0,1 0 1 0 0,-1 0 0 0 0,0 1-1 0 0,0-1 1 0 0,0 0-1 0 0,0-1 1 0 0,0 1 0 0 0,0 0-1 0 0,0 0 1 0 0,1 0-1 0 0,11-4-1436 0 0,27-19 1302 0 0,-6 3 212 0 0,-24 16 154 0 0,1 0 0 0 0,0 0 0 0 0,0 1 1 0 0,12-2-1 0 0,-19 4-290 0 0,0 1 1 0 0,0 0 0 0 0,-1-1-1 0 0,1 1 1 0 0,0 1 0 0 0,0-1-1 0 0,-1 0 1 0 0,1 1 0 0 0,3 0 0 0 0,-4 0-193 0 0,-1-1 1 0 0,0 0-1 0 0,0 1 1 0 0,-1 0 0 0 0,1-1-1 0 0,0 1 1 0 0,0 0-1 0 0,0-1 1 0 0,0 1 0 0 0,0 0-1 0 0,-1 0 1 0 0,1 0-1 0 0,0-1 1 0 0,-1 1 0 0 0,1 0-1 0 0,0 0 1 0 0,-1 0 0 0 0,1 0-1 0 0,-1 0 1 0 0,0 0-1 0 0,1 0 1 0 0,-1 1 0 0 0,0 0-1 0 0,-3 16-12647 0 0</inkml:trace>
  <inkml:trace contextRef="#ctx0" brushRef="#br0" timeOffset="1">8 347 16203 0 0,'0'0'177'0'0,"-1"0"1"0"0,1 0-1 0 0,-1 1 0 0 0,1-1 0 0 0,0 0 0 0 0,-1 0 0 0 0,1 0 0 0 0,-1 1 0 0 0,1-1 0 0 0,0 0 0 0 0,-1 0 0 0 0,1 1 0 0 0,0-1 0 0 0,0 0 0 0 0,-1 1 0 0 0,1-1 0 0 0,0 0 0 0 0,0 1 0 0 0,-1-1 0 0 0,1 0 0 0 0,0 1 0 0 0,0-1 0 0 0,0 1 0 0 0,0-1 0 0 0,0 0 0 0 0,-1 1 0 0 0,1-1 0 0 0,0 1 0 0 0,0-1 0 0 0,0 1 0 0 0,0-1 0 0 0,0 1 0 0 0,13 6 2542 0 0,20-1-784 0 0,-11-3-1505 0 0,13 1-522 0 0,0-2-1 0 0,59-2 0 0 0,-94 0-22 0 0,1 0 1 0 0,0 0-1 0 0,-1 0 0 0 0,1 0 1 0 0,-1 0-1 0 0,1 0 0 0 0,-1 0 1 0 0,1-1-1 0 0,-1 1 0 0 0,1 0 1 0 0,-1 0-1 0 0,1 0 0 0 0,-1-1 1 0 0,1 1-1 0 0,-1 0 0 0 0,1 0 1 0 0,-1-1-1 0 0,1 1 0 0 0,-1 0 1 0 0,0-1-1 0 0,1 1 0 0 0,-1 0 1 0 0,0-1-1 0 0,1 0 0 0 0,-6-9-2143 0 0,3 8 2179 0 0,-1 1-1 0 0,1-1 0 0 0,0 1 1 0 0,-1-1-1 0 0,1 1 0 0 0,-1 0 1 0 0,1 0-1 0 0,-1 0 0 0 0,-3 0 1 0 0,4 0 261 0 0,0 1 0 0 0,-1 0 0 0 0,1 0 0 0 0,-1 1 0 0 0,1-1 0 0 0,0 0 0 0 0,-1 1 0 0 0,1 0 0 0 0,0-1 0 0 0,0 1 0 0 0,-1 0 0 0 0,1 0 0 0 0,0 0 1 0 0,0 0-1 0 0,0 1 0 0 0,0-1 0 0 0,0 0 0 0 0,1 1 0 0 0,-3 1 0 0 0,1 1 76 0 0,0-1 1 0 0,1 1 0 0 0,-1-1-1 0 0,1 1 1 0 0,0 0 0 0 0,0 0-1 0 0,0 0 1 0 0,1 0-1 0 0,-3 9 1 0 0,3-7-120 0 0,-1 0 1 0 0,1 0-1 0 0,1 0 1 0 0,-1 0-1 0 0,1 0 0 0 0,0 0 1 0 0,0 0-1 0 0,1 0 1 0 0,0 0-1 0 0,0 0 1 0 0,0 0-1 0 0,1 0 0 0 0,0 0 1 0 0,0 0-1 0 0,4 7 1 0 0,18 9 0 0 0,-10-17-3517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27 14635 0 0,'-17'54'9734'0'0,"15"-47"-9067"0"0,1 1 0 0 0,0 0 0 0 0,0 0 0 0 0,1 13 0 0 0,0-16-633 0 0,1 0 1 0 0,-1-1-1 0 0,1 1 0 0 0,1 0 0 0 0,-1-1 0 0 0,1 1 0 0 0,-1-1 0 0 0,1 0 1 0 0,0 0-1 0 0,1 1 0 0 0,-1-1 0 0 0,1-1 0 0 0,0 1 0 0 0,0 0 0 0 0,0-1 1 0 0,0 1-1 0 0,1-1 0 0 0,-1 0 0 0 0,1 0 0 0 0,0 0 0 0 0,4 2 0 0 0,-6-4-30 0 0,0 1 0 0 0,0-1 0 0 0,0 1-1 0 0,1-1 1 0 0,-1 0 0 0 0,0 0-1 0 0,1 0 1 0 0,-1 0 0 0 0,0-1 0 0 0,1 1-1 0 0,-1 0 1 0 0,1-1 0 0 0,-1 0 0 0 0,1 0-1 0 0,0 0 1 0 0,-1 0 0 0 0,1 0-1 0 0,-1 0 1 0 0,1 0 0 0 0,-1-1 0 0 0,1 0-1 0 0,-1 1 1 0 0,1-1 0 0 0,-1 0-1 0 0,0 0 1 0 0,1 0 0 0 0,-1 0 0 0 0,0-1-1 0 0,0 1 1 0 0,0-1 0 0 0,0 1-1 0 0,0-1 1 0 0,0 0 0 0 0,3-3 0 0 0,-3 1 8 0 0,1 0 1 0 0,0-1-1 0 0,-1 1 1 0 0,0-1-1 0 0,0 1 0 0 0,-1-1 1 0 0,1 0-1 0 0,-1 1 1 0 0,0-1-1 0 0,0 0 1 0 0,0 0-1 0 0,-1 0 1 0 0,0 0-1 0 0,0 0 1 0 0,0 0-1 0 0,0 0 1 0 0,-2-6-1 0 0,0 3 7 0 0,-1 1-1 0 0,0-1 1 0 0,0 0-1 0 0,0 1 1 0 0,-1-1-1 0 0,0 1 1 0 0,-1 0-1 0 0,1 1 1 0 0,-1-1 0 0 0,-1 1-1 0 0,1 0 1 0 0,-11-9-1 0 0,13 13-54 0 0,1-1 1 0 0,-1 1-1 0 0,1 1 0 0 0,-1-1 0 0 0,0 0 1 0 0,0 1-1 0 0,1-1 0 0 0,-1 1 0 0 0,0 0 0 0 0,-1 0 1 0 0,1 0-1 0 0,0 0 0 0 0,0 1 0 0 0,0-1 1 0 0,0 1-1 0 0,-1 0 0 0 0,1 0 0 0 0,0 0 0 0 0,0 0 1 0 0,0 1-1 0 0,-1-1 0 0 0,1 1 0 0 0,0 0 1 0 0,0-1-1 0 0,0 2 0 0 0,0-1 0 0 0,0 0 0 0 0,0 1 1 0 0,0-1-1 0 0,1 1 0 0 0,-1 0 0 0 0,0 0 1 0 0,1 0-1 0 0,-1 0 0 0 0,-1 3 0 0 0,1-3-292 0 0,1 1 0 0 0,0-1 0 0 0,0 1 0 0 0,0 0 0 0 0,0 0-1 0 0,1 0 1 0 0,-1 0 0 0 0,1 0 0 0 0,0 1 0 0 0,0-1 0 0 0,-1 4 0 0 0,1-4-770 0 0,1 0 0 0 0,-1 0 0 0 0,1 0 0 0 0,0 0 0 0 0,0 0 0 0 0,1 0 0 0 0,-1 0 0 0 0,1 4 0 0 0,4 5-7125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3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9 19188 0 0,'1'-4'3505'0'0,"1"2"-1689"0"0,0 0-111 0 0,0 4-401 0 0,-2 0-432 0 0,0 3-240 0 0,-1 5-224 0 0,-2 3-168 0 0,-2 6-88 0 0,0 3-104 0 0,-2 1-64 0 0,0 2-256 0 0,0 0-424 0 0,-2 0-712 0 0,2-1-1113 0 0,0-3-1888 0 0,-2-2-1608 0 0,1-5-3009 0 0</inkml:trace>
  <inkml:trace contextRef="#ctx0" brushRef="#br0" timeOffset="0.16">73 322 18412 0 0,'-4'6'2257'0'0,"-15"19"2982"0"0,13-16-4915 0 0,0-1 1 0 0,-1-1-1 0 0,-1 1 1 0 0,-15 11-1 0 0,24-19-324 0 0,-1 0 0 0 0,0 0-1 0 0,0 0 1 0 0,0 0 0 0 0,0 0 0 0 0,0 0 0 0 0,0 0-1 0 0,0 0 1 0 0,0 0 0 0 0,0-1 0 0 0,0 1 0 0 0,1 0-1 0 0,-1 0 1 0 0,0 0 0 0 0,0 0 0 0 0,0 0 0 0 0,0 0-1 0 0,0 0 1 0 0,0 0 0 0 0,0 0 0 0 0,0 0 0 0 0,1 0 0 0 0,-1 0-1 0 0,0 0 1 0 0,0 0 0 0 0,0 0 0 0 0,0 0 0 0 0,0 0-1 0 0,0 0 1 0 0,0 0 0 0 0,0 0 0 0 0,1 0 0 0 0,-1 1-1 0 0,0-1 1 0 0,0 0 0 0 0,0 0 0 0 0,0 0 0 0 0,0 0 0 0 0,0 0-1 0 0,0 0 1 0 0,0 0 0 0 0,0 0 0 0 0,0 0 0 0 0,0 0-1 0 0,1 0 1 0 0,-1 1 0 0 0,0-1 0 0 0,0 0 0 0 0,0 0-1 0 0,0 0 1 0 0,0 0 0 0 0,0 0 0 0 0,0 0 0 0 0,0 0-1 0 0,0 0 1 0 0,0 1 0 0 0,0-1 0 0 0,0 0 0 0 0,0 0 0 0 0,0 0-1 0 0,0 0 1 0 0,0 0 0 0 0,0 0 0 0 0,0 0 0 0 0,0 0-1 0 0,0 1 1 0 0,19-2-57 0 0,21-6-723 0 0,9-1-2249 0 0,-16 6-2236 0 0,-15 1 334 0 0,12-8-3452 0 0,-17 6 4599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3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2 6833 0 0,'-1'0'898'0'0,"0"-1"-1"0"0,0 1 1 0 0,0 0-1 0 0,0-1 1 0 0,0 1 0 0 0,-1 0-1 0 0,1 0 1 0 0,0 0-1 0 0,0 0 1 0 0,0 0-1 0 0,0 0 1 0 0,-1 1-1 0 0,1-1 1 0 0,-2 1-1 0 0,-20 9 3774 0 0,-17 20-3516 0 0,39-29-803 0 0,-46 54 656 0 0,50-57-998 0 0,0 0 1 0 0,0 0-1 0 0,0 0 0 0 0,1 1 1 0 0,-1-1-1 0 0,1 1 0 0 0,0 0 0 0 0,-1 0 1 0 0,8-1-1 0 0,36-3-89 0 0,9 9-1468 0 0,-29 0-2063 0 0,1-3-4176 0 0,-11-3-752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3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23861 0 0,'-1'0'69'0'0,"1"1"1"0"0,0 0-1 0 0,-1 0 0 0 0,1 0 1 0 0,0 0-1 0 0,0 0 1 0 0,0 0-1 0 0,0-1 0 0 0,0 1 1 0 0,0 0-1 0 0,0 0 0 0 0,0 0 1 0 0,0 0-1 0 0,1 0 0 0 0,-1 0 1 0 0,0-1-1 0 0,1 1 0 0 0,-1 0 1 0 0,0 0-1 0 0,1 0 0 0 0,-1-1 1 0 0,1 1-1 0 0,-1 0 0 0 0,1 0 1 0 0,-1-1-1 0 0,1 1 0 0 0,0-1 1 0 0,-1 1-1 0 0,1 0 1 0 0,0-1-1 0 0,-1 1 0 0 0,1-1 1 0 0,0 1-1 0 0,0-1 0 0 0,0 0 1 0 0,-1 1-1 0 0,1-1 0 0 0,1 0 1 0 0,39 17 39 0 0,-35-15 28 0 0,26 6-61 0 0,-31-8-100 0 0,1 1 0 0 0,0-1 0 0 0,-1 0 0 0 0,1 1 0 0 0,0-1 0 0 0,0 0 0 0 0,-1 0 0 0 0,1-1 0 0 0,0 1 0 0 0,-1 0 0 0 0,1 0 0 0 0,0-1 0 0 0,-1 1 0 0 0,1-1 0 0 0,-1 0 0 0 0,1 1 0 0 0,1-2 0 0 0,-3 2-13 0 0,0-1 0 0 0,0 1 0 0 0,0-1 0 0 0,0 1-1 0 0,0-1 1 0 0,0 1 0 0 0,0 0 0 0 0,0-1 0 0 0,0 1-1 0 0,0-1 1 0 0,0 1 0 0 0,-1-1 0 0 0,1 1 0 0 0,0 0 0 0 0,0-1-1 0 0,0 1 1 0 0,-1 0 0 0 0,1-1 0 0 0,0 1 0 0 0,0 0-1 0 0,-1-1 1 0 0,1 1 0 0 0,0 0 0 0 0,-1 0 0 0 0,1-1-1 0 0,0 1 1 0 0,-1 0 0 0 0,1 0 0 0 0,-1-1 0 0 0,1 1-1 0 0,0 0 1 0 0,-1 0 0 0 0,1 0 0 0 0,-1 0 0 0 0,1 0 0 0 0,0 0-1 0 0,-1 0 1 0 0,1 0 0 0 0,-1 0 0 0 0,-18-7-469 0 0,15 6 583 0 0,-1 0 1 0 0,1 0 0 0 0,0 1-1 0 0,-1 0 1 0 0,1-1 0 0 0,0 1 0 0 0,-1 1-1 0 0,1-1 1 0 0,0 1 0 0 0,-1 0-1 0 0,1 0 1 0 0,0 0 0 0 0,0 0 0 0 0,0 1-1 0 0,0-1 1 0 0,0 1 0 0 0,0 0-1 0 0,0 1 1 0 0,-6 3 0 0 0,5-1 73 0 0,0 0 0 0 0,1 0 0 0 0,-1 0 1 0 0,1 0-1 0 0,0 1 0 0 0,0 0 0 0 0,1 0 0 0 0,0 0 0 0 0,0 0 1 0 0,0 0-1 0 0,-3 13 0 0 0,3-9-16 0 0,1 0-1 0 0,1 0 1 0 0,-1 0 0 0 0,1 0-1 0 0,1 0 1 0 0,0 0 0 0 0,1 0 0 0 0,1 11-1 0 0,-1-15-153 0 0,0 1 0 0 0,1-1 0 0 0,-1 0-1 0 0,1 0 1 0 0,1-1 0 0 0,-1 1-1 0 0,1 0 1 0 0,0-1 0 0 0,0 0 0 0 0,1 1-1 0 0,-1-1 1 0 0,9 9 0 0 0,-9-12-58 0 0,-1-1 1 0 0,0 1 0 0 0,0 0 0 0 0,1-1-1 0 0,-1 1 1 0 0,0-1 0 0 0,1 0-1 0 0,0 1 1 0 0,-1-1 0 0 0,1-1-1 0 0,0 1 1 0 0,-1 0 0 0 0,1-1-1 0 0,0 1 1 0 0,0-1 0 0 0,0 0-1 0 0,-1 0 1 0 0,6 0 0 0 0,-3-1-85 0 0,0 0 0 0 0,0-1 0 0 0,0 1 0 0 0,0-1 0 0 0,0 0 1 0 0,-1-1-1 0 0,1 1 0 0 0,-1-1 0 0 0,7-5 0 0 0,3-3-618 0 0,0-2-1 0 0,-1 0 1 0 0,-1-1-1 0 0,18-24 1 0 0,-27 33 470 0 0,21-30-1471 0 0,-23 33 1902 0 0,0-1 1 0 0,1 1-1 0 0,-1 0 0 0 0,0-1 1 0 0,0 1-1 0 0,-1-1 1 0 0,1 1-1 0 0,0-1 1 0 0,-1 1-1 0 0,0-1 0 0 0,0 0 1 0 0,0-4-1 0 0,0 7-60 0 0,0 0-1 0 0,0-1 1 0 0,0 1 0 0 0,0 0-1 0 0,0 0 1 0 0,0 0 0 0 0,0 0-1 0 0,0 0 1 0 0,0-1-1 0 0,0 1 1 0 0,0 0 0 0 0,0 0-1 0 0,-1 0 1 0 0,1 0 0 0 0,0 0-1 0 0,0 0 1 0 0,0 0-1 0 0,0 0 1 0 0,0-1 0 0 0,0 1-1 0 0,-1 0 1 0 0,1 0 0 0 0,0 0-1 0 0,0 0 1 0 0,0 0-1 0 0,0 0 1 0 0,0 0 0 0 0,-1 0-1 0 0,1 0 1 0 0,0 0 0 0 0,0 0-1 0 0,0 0 1 0 0,0 0-1 0 0,0 0 1 0 0,-1 0 0 0 0,1 0-1 0 0,0 0 1 0 0,0 0 0 0 0,0 0-1 0 0,0 0 1 0 0,0 0-1 0 0,-1 0 1 0 0,1 1 0 0 0,0-1-1 0 0,0 0 1 0 0,0 0 0 0 0,0 0-1 0 0,0 0 1 0 0,0 0-1 0 0,-1 0 1 0 0,-10 10 1282 0 0,-7 11-404 0 0,10-10-842 0 0,1 1 0 0 0,0-1 1 0 0,1 1-1 0 0,1 0 0 0 0,0 1 1 0 0,0 0-1 0 0,1 0 0 0 0,1 0 1 0 0,0 0-1 0 0,-2 26 0 0 0,5-38-99 0 0,0-1 0 0 0,0 0-1 0 0,0 0 1 0 0,0 1 0 0 0,0-1-1 0 0,0 0 1 0 0,0 0 0 0 0,0 1-1 0 0,0-1 1 0 0,0 0 0 0 0,0 1-1 0 0,0-1 1 0 0,0 0 0 0 0,0 0 0 0 0,0 1-1 0 0,0-1 1 0 0,0 0 0 0 0,1 0-1 0 0,-1 0 1 0 0,0 1 0 0 0,0-1-1 0 0,0 0 1 0 0,0 0 0 0 0,1 0-1 0 0,-1 1 1 0 0,0-1 0 0 0,0 0-1 0 0,0 0 1 0 0,1 0 0 0 0,-1 0-1 0 0,0 0 1 0 0,0 1 0 0 0,1-1 0 0 0,-1 0-1 0 0,0 0 1 0 0,0 0 0 0 0,1 0-1 0 0,-1 0 1 0 0,14-5-13 0 0,16-17 6 0 0,-24 17-15 0 0,-2 2-133 0 0,0 1-1 0 0,0 0 1 0 0,0-1 0 0 0,0 1-1 0 0,0 1 1 0 0,0-1 0 0 0,6-1-1 0 0,-8 3-555 0 0,0-1-1 0 0,0 1 1 0 0,0 0-1 0 0,0 0 1 0 0,0 0-1 0 0,0 0 1 0 0,0 0-1 0 0,0 0 1 0 0,0 0-1 0 0,0 1 1 0 0,3 0-1 0 0,8 6-8915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4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20028 0 0,'-1'-2'4329'0'0,"1"0"-3841"0"0,0-1-80 0 0,1 0-88 0 0,2-1-176 0 0,0 0-144 0 0,1-1-216 0 0,0 0-256 0 0,0 1-376 0 0,2 1-536 0 0,-2 1-1097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5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22 8266 0 0,'-20'-8'5975'0'0,"-3"-2"2735"0"0,26 7-6269 0 0,15 2-2502 0 0,1 2 98 0 0,1 0 0 0 0,-1 1 1 0 0,0 1-1 0 0,23 7 0 0 0,-47-11-73 0 0,1-1-1 0 0,0 1 0 0 0,-1 1 1 0 0,0-1-1 0 0,1 1 0 0 0,-1 0 0 0 0,1 0 1 0 0,-1 0-1 0 0,0 0 0 0 0,1 1 0 0 0,-1 0 1 0 0,1 0-1 0 0,-1 0 0 0 0,1 0 0 0 0,0 1 1 0 0,-1 0-1 0 0,1 0 0 0 0,0 0 1 0 0,0 0-1 0 0,0 1 0 0 0,0-1 0 0 0,-3 5 1 0 0,1-2-16 0 0,1 0 1 0 0,0 0 0 0 0,1 1 0 0 0,-1 0-1 0 0,1-1 1 0 0,0 2 0 0 0,1-1 0 0 0,-1 0-1 0 0,1 1 1 0 0,1 0 0 0 0,-1-1 0 0 0,1 1-1 0 0,0 0 1 0 0,-1 11 0 0 0,-4 67 324 0 0,6-75-249 0 0,2-1 1 0 0,-1 0-1 0 0,1 0 1 0 0,1 0-1 0 0,-1-1 1 0 0,2 1 0 0 0,3 12-1 0 0,-4-18-57 0 0,0 0-1 0 0,0-1 0 0 0,0 1 1 0 0,0-1-1 0 0,0 0 1 0 0,1 0-1 0 0,-1 0 1 0 0,1 0-1 0 0,-1 0 0 0 0,1 0 1 0 0,0 0-1 0 0,0-1 1 0 0,-1 0-1 0 0,1 1 1 0 0,0-1-1 0 0,0 0 0 0 0,1 0 1 0 0,-1-1-1 0 0,0 1 1 0 0,0-1-1 0 0,0 1 1 0 0,5-1-1 0 0,11 1-548 0 0,0-2-1 0 0,29-3 1 0 0,-33 3 163 0 0,-9 0-982 0 0,0 1 0 0 0,0-1 0 0 0,-1-1 0 0 0,1 1 0 0 0,0-1 0 0 0,0 0 0 0 0,9-5 1 0 0,-1-2-4859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6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15443 0 0,'3'-1'2537'0'0,"1"3"-1033"0"0,1-1-88 0 0,3 3-311 0 0,1 0-433 0 0,0 3-256 0 0,1-1-160 0 0,0 0-104 0 0,2 0-88 0 0,-1-1-88 0 0,2-2-328 0 0,-1 0-784 0 0,0-3-1065 0 0,-2-1-1400 0 0,-1-4-703 0 0,-6-10-1122 0 0,2 5 769 0 0</inkml:trace>
  <inkml:trace contextRef="#ctx0" brushRef="#br0" timeOffset="1">162 0 7122 0 0,'0'28'10366'0'0,"-2"2"-3976"0"0,1 33-2313 0 0,0-41-4839 0 0,2 0 1 0 0,0-1 0 0 0,1 1-1 0 0,10 38 1 0 0,-4-44-3119 0 0,-8-16 3641 0 0,0 0 1 0 0,2 1-956 0 0,-2 0 956 0 0,0-1-1 0 0,0 0 0 0 0,1 0 1 0 0,-1 0-1 0 0,1 0 0 0 0,-1 0 1 0 0,0 1-1 0 0,1-1 0 0 0,-1 0 1 0 0,0 0-1 0 0,1 0 0 0 0,-1 0 0 0 0,0 0 1 0 0,1 0-1 0 0,-1 0 0 0 0,0 0 1 0 0,1 0-1 0 0,-1 0 0 0 0,1 0 1 0 0,-1-1-1 0 0,0 1 0 0 0,1 0 1 0 0,-1 0-1 0 0,0 0 0 0 0,1 0 1 0 0,-1 0-1 0 0,0-1 0 0 0,1 1 1 0 0,-1 0-1 0 0,0 0 0 0 0,1-2-954 0 0,0 2 954 0 0,5-8-5766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6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7394 0 0,'0'-1'263'0'0,"0"1"0"0"0,0-1 0 0 0,0 1 0 0 0,0 0-1 0 0,0-1 1 0 0,1 1 0 0 0,-1-1 0 0 0,0 1 0 0 0,0 0 0 0 0,0-1 0 0 0,1 1 0 0 0,-1 0 0 0 0,1-2 789 0 0,-1 2-789 0 0,0 0 0 0 0,1 0 0 0 0,-1-1 0 0 0,1 1 0 0 0,-1 0 0 0 0,0 0 0 0 0,1 0 0 0 0,-1 0 0 0 0,0-1 0 0 0,1 1 0 0 0,-1 0 0 0 0,1 0 0 0 0,3 11 4019 0 0,-3 21-1133 0 0,-8 64-589 0 0,3-63-3035 0 0,2 0 0 0 0,2 52 0 0 0,4-67-2357 0 0,0-11-963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89 16580 0 0,'-5'5'914'0'0,"0"1"1"0"0,0 1 0 0 0,0-1 0 0 0,1 1 0 0 0,-1-1-1 0 0,-5 15 1 0 0,8-15-581 0 0,-1 1 0 0 0,1 0-1 0 0,1 0 1 0 0,-1 0 0 0 0,1 0 0 0 0,0 0 0 0 0,0 11-1 0 0,1-13-304 0 0,1 1-1 0 0,-1-1 0 0 0,1 0 0 0 0,0 0 1 0 0,0 0-1 0 0,1 0 0 0 0,0 0 1 0 0,-1 0-1 0 0,2 0 0 0 0,-1 0 0 0 0,0-1 1 0 0,1 1-1 0 0,0-1 0 0 0,0 0 0 0 0,0 0 1 0 0,1 0-1 0 0,0 0 0 0 0,-1 0 1 0 0,1-1-1 0 0,0 1 0 0 0,1-1 0 0 0,-1 0 1 0 0,1-1-1 0 0,5 4 0 0 0,-7-5-27 0 0,-1 0 1 0 0,0 0-1 0 0,0 0 0 0 0,1 0 0 0 0,-1 0 0 0 0,0-1 1 0 0,1 1-1 0 0,-1-1 0 0 0,1 1 0 0 0,-1-1 0 0 0,1 0 1 0 0,-1 0-1 0 0,1 0 0 0 0,-1-1 0 0 0,1 1 0 0 0,-1 0 1 0 0,0-1-1 0 0,1 0 0 0 0,-1 1 0 0 0,0-1 0 0 0,1 0 1 0 0,-1 0-1 0 0,0 0 0 0 0,0-1 0 0 0,0 1 0 0 0,0 0 1 0 0,0-1-1 0 0,0 1 0 0 0,0-1 0 0 0,0 0 0 0 0,-1 0 0 0 0,1 0 1 0 0,-1 0-1 0 0,1 0 0 0 0,-1 0 0 0 0,0 0 0 0 0,1 0 1 0 0,-1 0-1 0 0,-1-1 0 0 0,2-2 0 0 0,2-5 5 0 0,-1 1-1 0 0,0-1 0 0 0,-1 1 1 0 0,0-1-1 0 0,-1 0 0 0 0,0 0 1 0 0,0 0-1 0 0,-2-18 1 0 0,0 20 3 0 0,-1-1 0 0 0,0 1 0 0 0,0-1 0 0 0,-1 1 0 0 0,0 0 0 0 0,-1 0 1 0 0,0 0-1 0 0,0 1 0 0 0,0-1 0 0 0,-1 1 0 0 0,-11-13 0 0 0,13 17-14 0 0,1 0 0 0 0,-1 1 0 0 0,1-1-1 0 0,-1 1 1 0 0,0-1 0 0 0,0 1 0 0 0,0 0 0 0 0,0 0-1 0 0,-1 0 1 0 0,1 1 0 0 0,0-1 0 0 0,-1 1-1 0 0,1 0 1 0 0,-1 0 0 0 0,0 0 0 0 0,1 0 0 0 0,-1 0-1 0 0,0 1 1 0 0,1 0 0 0 0,-1 0 0 0 0,0 0 0 0 0,0 0-1 0 0,1 0 1 0 0,-1 1 0 0 0,0 0 0 0 0,1 0 0 0 0,-1 0-1 0 0,1 0 1 0 0,-1 0 0 0 0,-3 2 0 0 0,5-1-112 0 0,0-1-1 0 0,1 0 1 0 0,-1 1 0 0 0,0-1 0 0 0,1 1 0 0 0,-1 0 0 0 0,0-1 0 0 0,1 1 0 0 0,0 0 0 0 0,-1 0 0 0 0,1 0 0 0 0,0 0 0 0 0,0 0 0 0 0,0 0-1 0 0,1 0 1 0 0,-1 1 0 0 0,0-1 0 0 0,1 0 0 0 0,-1 0 0 0 0,1 1 0 0 0,0 2 0 0 0,0 1-1206 0 0,-1-1 0 0 0,2 1 0 0 0,-1 0 0 0 0,1 0 0 0 0,0-1 0 0 0,0 1 0 0 0,3 7-1 0 0,3 5-6504 0 0</inkml:trace>
  <inkml:trace contextRef="#ctx0" brushRef="#br0" timeOffset="1">314 0 16099 0 0,'11'6'7446'0'0,"-6"8"-4684"0"0,-2 18-2306 0 0,-3-26 238 0 0,-5 95 723 0 0,1-2-2577 0 0,10-34-7274 0 0,-5-59 2808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2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40 10218 0 0,'0'-1'400'0'0,"0"0"-1"0"0,0 0 1 0 0,-1 0-1 0 0,1-1 0 0 0,0 1 1 0 0,0 0-1 0 0,1 0 1 0 0,-1 0-1 0 0,0 0 1 0 0,0 0-1 0 0,0 0 1 0 0,1 0-1 0 0,-1 0 1 0 0,0 0-1 0 0,1 0 1 0 0,-1 0-1 0 0,1 0 0 0 0,-1 0 1 0 0,1 1-1 0 0,0-1 1 0 0,-1 0-1 0 0,1 0 1 0 0,1-1-1 0 0,0 1-52 0 0,0-1 1 0 0,1 1-1 0 0,-1 0 0 0 0,0-1 0 0 0,1 1 1 0 0,-1 0-1 0 0,0 0 0 0 0,1 1 0 0 0,4-2 1 0 0,-1 1-245 0 0,0 0 1 0 0,0 1-1 0 0,0-1 0 0 0,0 1 1 0 0,0 1-1 0 0,0-1 1 0 0,12 3-1 0 0,-11 0-54 0 0,-1-1 0 0 0,1 1 1 0 0,0 0-1 0 0,-1 1 0 0 0,1-1 0 0 0,-1 1 0 0 0,0 1 0 0 0,0-1 1 0 0,-1 1-1 0 0,0 0 0 0 0,1 0 0 0 0,-1 1 0 0 0,-1 0 0 0 0,1-1 0 0 0,-1 1 1 0 0,0 1-1 0 0,4 9 0 0 0,-6-11-215 0 0,0 1-1 0 0,0-1 1 0 0,-1 1-1 0 0,1-1 1 0 0,-2 1 0 0 0,1-1-1 0 0,0 1 1 0 0,-1 0 0 0 0,0-1-1 0 0,-1 7 1 0 0,0-6-448 0 0,0 0-1 0 0,0-1 1 0 0,-1 1 0 0 0,0 0 0 0 0,0-1 0 0 0,-1 1-1 0 0,1-1 1 0 0,-1 0 0 0 0,0 0 0 0 0,-6 8-1 0 0,6-10-170 0 0,1-1-1 0 0,-1 1 1 0 0,1-1-1 0 0,-1 1 1 0 0,0-1-1 0 0,0 0 1 0 0,-6 4-1 0 0,-5-1-4980 0 0</inkml:trace>
  <inkml:trace contextRef="#ctx0" brushRef="#br0" timeOffset="1">2 375 14371 0 0,'0'1'184'0'0,"0"-1"0"0"0,0 0 0 0 0,-1 0 1 0 0,1 1-1 0 0,0-1 0 0 0,0 0 0 0 0,0 0 0 0 0,0 0 0 0 0,0 1 0 0 0,0-1 1 0 0,0 0-1 0 0,0 0 0 0 0,0 1 0 0 0,0-1 0 0 0,0 0 0 0 0,0 0 0 0 0,0 1 1 0 0,0-1-1 0 0,2 3 2762 0 0,-1-2-2762 0 0,10-2 2827 0 0,26-14-2588 0 0,-15 5 162 0 0,14 1-887 0 0,2 1 1 0 0,-1 2-1 0 0,1 2 1 0 0,0 2 0 0 0,70 3-1 0 0,-92 3-1841 0 0,-15-4 2049 0 0,-1 0 1 0 0,0 0 0 0 0,0 0-1 0 0,0 1 1 0 0,0-1 0 0 0,0 0-1 0 0,1 0 1 0 0,-1 0-1 0 0,0 0 1 0 0,0 0 0 0 0,0 1-1 0 0,0-1 1 0 0,0 0 0 0 0,0 0-1 0 0,0 0 1 0 0,0 0-1 0 0,0 1 1 0 0,0-1 0 0 0,0 0-1 0 0,0 0 1 0 0,0 0 0 0 0,0 1-1 0 0,0-1 1 0 0,0 0 0 0 0,0 0-1 0 0,0 0 1 0 0,0 0-1 0 0,0 1 1 0 0,0-1 0 0 0,0 0-1 0 0,0 0 1 0 0,0 0 0 0 0,0 1-1 0 0,0-1 1 0 0,0 0-1 0 0,0 0 1 0 0,0 0 0 0 0,-1 0-1 0 0,1 0 1 0 0,0 1 0 0 0,-23 16-6245 0 0,15-12 6266 0 0,-66 40-5808 0 0,45-28 2747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56 20356 0 0,'1'-5'2431'0'0,"8"1"-1475"0"0,16 1-706 0 0,-22 3-31 0 0,53-2 210 0 0,11-1-654 0 0,-67 3 206 0 0,1 0 0 0 0,-1 0 0 0 0,0 0 0 0 0,0 0 0 0 0,0 0 0 0 0,0 0 0 0 0,0 0 0 0 0,0 0 0 0 0,0 0 0 0 0,1 0 0 0 0,-1 0 0 0 0,0 0 0 0 0,0 0 0 0 0,0 0 0 0 0,0 0 0 0 0,0-1 0 0 0,0 1 0 0 0,0 0-1 0 0,1 0 1 0 0,-1 0 0 0 0,0 0 0 0 0,0 0 0 0 0,0 0 0 0 0,0 0 0 0 0,0 0 0 0 0,0 0 0 0 0,0 0 0 0 0,0-1 0 0 0,0 1 0 0 0,0 0 0 0 0,0 0 0 0 0,0 0 0 0 0,0 0 0 0 0,0 0 0 0 0,0 0 0 0 0,0-1 0 0 0,0 1 0 0 0,0 0 0 0 0,0 0 0 0 0,0 0 0 0 0,0 0 0 0 0,0 0 0 0 0,0 0 0 0 0,0 0 0 0 0,0-1 0 0 0,0 1 0 0 0,0 0 0 0 0,0 0 0 0 0,0 0 0 0 0,0 0 0 0 0,0 0 0 0 0,0 0 0 0 0,0 0 0 0 0,0 0 0 0 0,0-1 0 0 0,0 1 0 0 0,-1 0 0 0 0,-8-8-1095 0 0,-13-6-478 0 0,19 12 1605 0 0,-1 0 1 0 0,0 1-1 0 0,0-1 1 0 0,0 1-1 0 0,0 0 1 0 0,0 0-1 0 0,0 0 0 0 0,0 1 1 0 0,0 0-1 0 0,0-1 1 0 0,0 1-1 0 0,0 1 0 0 0,0-1 1 0 0,0 1-1 0 0,0-1 1 0 0,0 1-1 0 0,0 0 0 0 0,0 1 1 0 0,1-1-1 0 0,-1 1 1 0 0,0-1-1 0 0,1 1 1 0 0,-1 0-1 0 0,1 0 0 0 0,-4 4 1 0 0,2-2 184 0 0,2 0 0 0 0,-1 0 0 0 0,0 1 0 0 0,1-1 0 0 0,0 1 0 0 0,0 0 0 0 0,0 0 0 0 0,1 0 1 0 0,0 1-1 0 0,0-1 0 0 0,0 1 0 0 0,1-1 0 0 0,-1 1 0 0 0,1-1 0 0 0,1 1 0 0 0,-1 0 0 0 0,1 8 0 0 0,1-3-59 0 0,0 1 0 0 0,1-1 0 0 0,0 1 0 0 0,0-1 0 0 0,2 0-1 0 0,-1 0 1 0 0,2 0 0 0 0,-1 0 0 0 0,9 14 0 0 0,-10-20-137 0 0,0 1 0 0 0,1-1 0 0 0,-1 0 0 0 0,1 0 1 0 0,0 0-1 0 0,0 0 0 0 0,1-1 0 0 0,0 1 0 0 0,-1-1 0 0 0,1-1 1 0 0,1 1-1 0 0,-1-1 0 0 0,0 1 0 0 0,1-1 0 0 0,0-1 0 0 0,-1 1 1 0 0,1-1-1 0 0,11 3 0 0 0,-13-5-110 0 0,-1 0 0 0 0,0 0 0 0 0,1 0 0 0 0,-1-1 0 0 0,0 1 0 0 0,1-1 0 0 0,-1 1 0 0 0,0-1 0 0 0,1 0 0 0 0,-1-1 0 0 0,0 1-1 0 0,0 0 1 0 0,0-1 0 0 0,0 0 0 0 0,0 1 0 0 0,-1-1 0 0 0,1 0 0 0 0,2-3 0 0 0,-3 3-600 0 0,0 0 0 0 0,-1 0 0 0 0,1 0-1 0 0,0 0 1 0 0,-1 0 0 0 0,0-1 0 0 0,1 1-1 0 0,-1-1 1 0 0,0 1 0 0 0,0 0 0 0 0,-1-1 0 0 0,1 0-1 0 0,0 1 1 0 0,0-6 0 0 0,-1-8-7158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13947 0 0,'1'5'5049'0'0,"3"0"-3849"0"0,3 0-183 0 0,-1-1-65 0 0,2 1-416 0 0,0-3-296 0 0,0 0-168 0 0,0-1-48 0 0,1-1-120 0 0,-1 0-352 0 0,2 0-824 0 0,0 0-1401 0 0,-1-1-1696 0 0,-2-2 320 0 0,7 10-2168 0 0</inkml:trace>
  <inkml:trace contextRef="#ctx0" brushRef="#br0" timeOffset="0.99">166 71 11402 0 0,'30'1'11719'0'0,"-9"1"-10152"0"0,-2-4-3874 0 0,-7-7-3613 0 0,-12 7 5147 0 0,1 1 1 0 0,0-1-1 0 0,-1 1 1 0 0,0-1-1 0 0,1 1 0 0 0,-1-1 1 0 0,0 0-1 0 0,0 1 0 0 0,0-1 1 0 0,0 0-1 0 0,-1-2 1 0 0,1 0-1096 0 0,-12-33 8712 0 0,11 38-6655 0 0,1 0 488 0 0,-1 0 0 0 0,0 0 0 0 0,0 0 0 0 0,1 0 1 0 0,-1 0-1 0 0,1 1 0 0 0,-1-1 0 0 0,1 0 0 0 0,-1 0 1 0 0,1 0-1 0 0,0 1 0 0 0,-1-1 0 0 0,1 2 0 0 0,-1 37 2785 0 0,2-30-2551 0 0,-1-4-742 0 0,4 112 1626 0 0,-3-104-1990 0 0,1 0 1 0 0,0 0 0 0 0,2 0 0 0 0,-1 0 0 0 0,2-1 0 0 0,6 16-1 0 0,3-9-3067 0 0,-4-15-1140 0 0,-1-9-3417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8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48 22173 0 0,'-2'0'90'0'0,"-3"0"256"0"0,0 0-1 0 0,1 1 1 0 0,-1 0-1 0 0,0-1 1 0 0,1 1-1 0 0,-1 1 1 0 0,-4 1-1 0 0,8-2-218 0 0,0 0 0 0 0,-1-1 0 0 0,1 1 0 0 0,0 0 0 0 0,0 0 0 0 0,0 1 0 0 0,0-1 0 0 0,0 0 0 0 0,1 0 0 0 0,-1 0 0 0 0,0 0 0 0 0,0 1 0 0 0,1-1 0 0 0,-1 0 0 0 0,1 1 0 0 0,-1-1 0 0 0,1 1 0 0 0,0-1 1 0 0,-1 0-1 0 0,1 1 0 0 0,0-1 0 0 0,0 1 0 0 0,0-1 0 0 0,0 1 0 0 0,0-1 0 0 0,1 3 0 0 0,0 11 37 0 0,2 0 1 0 0,0-1-1 0 0,0 1 1 0 0,1 0-1 0 0,1-1 1 0 0,10 21 0 0 0,-11-26-160 0 0,1 0 1 0 0,0-1 0 0 0,0 0 0 0 0,0 0 0 0 0,1 0-1 0 0,1-1 1 0 0,-1 0 0 0 0,1 0 0 0 0,0 0 0 0 0,1-1 0 0 0,9 6-1 0 0,-15-10-4 0 0,0-1 1 0 0,0 0-1 0 0,0 0 0 0 0,0 0 0 0 0,0 0 0 0 0,0 0 0 0 0,0-1 0 0 0,0 1 0 0 0,1-1 1 0 0,-1 1-1 0 0,0-1 0 0 0,0 0 0 0 0,1 0 0 0 0,-1 0 0 0 0,0 0 0 0 0,0 0 1 0 0,1 0-1 0 0,-1-1 0 0 0,0 1 0 0 0,0-1 0 0 0,0 0 0 0 0,4-1 0 0 0,-3 0 0 0 0,0 0-1 0 0,0-1 1 0 0,0 1 0 0 0,0-1-1 0 0,-1 0 1 0 0,1 1-1 0 0,-1-1 1 0 0,0 0-1 0 0,1-1 1 0 0,-2 1 0 0 0,1 0-1 0 0,2-6 1 0 0,1-3-137 0 0,0-1-1 0 0,-1-1 1 0 0,-1 1 0 0 0,0-1 0 0 0,-1 1-1 0 0,1-21 1 0 0,-3 24-400 0 0,-1-1 0 0 0,0 0 1 0 0,0 1-1 0 0,-1-1 0 0 0,0 1 0 0 0,-1 0 0 0 0,0 0 0 0 0,0 0 0 0 0,-8-14 1 0 0,10 21 151 0 0,-1 1 0 0 0,1-1 0 0 0,-1 0 0 0 0,0 0 0 0 0,0 1 0 0 0,0-1 0 0 0,0 1 0 0 0,0 0 0 0 0,-1-1 0 0 0,1 1 0 0 0,-1 0 0 0 0,0 1 1 0 0,1-1-1 0 0,-1 0 0 0 0,0 1 0 0 0,0-1 0 0 0,0 1 0 0 0,0 0 0 0 0,0 0 0 0 0,-1 0 0 0 0,1 1 0 0 0,0-1 0 0 0,0 1 0 0 0,0-1 0 0 0,-1 1 0 0 0,1 0 1 0 0,0 0-1 0 0,-1 1 0 0 0,1-1 0 0 0,0 1 0 0 0,0 0 0 0 0,0-1 0 0 0,0 1 0 0 0,-3 2 0 0 0,0 0 153 0 0,0 0 0 0 0,0 1 0 0 0,1-1 0 0 0,-1 1 0 0 0,1 1 0 0 0,0-1-1 0 0,0 1 1 0 0,1 0 0 0 0,0 0 0 0 0,-1 0 0 0 0,2 0 0 0 0,-6 9 0 0 0,6-8 833 0 0,0-1 1 0 0,0 1-1 0 0,1 0 1 0 0,0 0-1 0 0,-3 12 1 0 0,4-15 56 0 0,1 0 0 0 0,0 0-1 0 0,-1 0 1 0 0,1 0 0 0 0,1 0 0 0 0,-1 0 0 0 0,0 0-1 0 0,1 0 1 0 0,-1 0 0 0 0,1 0 0 0 0,0 0 0 0 0,2 5-1 0 0,-2-6-432 0 0,1 0-1 0 0,-1 0 0 0 0,1 0 0 0 0,-1 0 0 0 0,1 0 1 0 0,0 0-1 0 0,0-1 0 0 0,0 1 0 0 0,0-1 1 0 0,0 1-1 0 0,1-1 0 0 0,-1 0 0 0 0,0 0 0 0 0,1 0 1 0 0,-1 0-1 0 0,0 0 0 0 0,1-1 0 0 0,-1 1 0 0 0,1-1 1 0 0,-1 1-1 0 0,1-1 0 0 0,-1 0 0 0 0,1 0 1 0 0,0 0-1 0 0,2-1 0 0 0,11 0-217 0 0,0-1-1 0 0,0-1 1 0 0,15-6 0 0 0,-4 3 36 0 0,16-1-1525 0 0,20-4-4912 0 0,-62 11 6260 0 0,0-1 0 0 0,1 0 0 0 0,-1 1 0 0 0,0-1 0 0 0,0 0 0 0 0,0 0-1 0 0,0 0 1 0 0,0 0 0 0 0,0 0 0 0 0,0 0 0 0 0,0 0 0 0 0,-1-1 0 0 0,1 1-1 0 0,0 0 1 0 0,-1 0 0 0 0,1-1 0 0 0,-1 1 0 0 0,1 0 0 0 0,-1-1 0 0 0,1 1 0 0 0,-1-3-1 0 0,5-37-1837 0 0,-3 23 367 0 0,0 5-1943 0 0,3-4 17165 0 0,-8 34-8706 0 0,0 6-4070 0 0,1 0 0 0 0,2 32 0 0 0,16 100-1151 0 0,-16-154 152 0 0,9 35-989 0 0,-1-19-2332 0 0,6-7-6033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8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23621 0 0,'-3'1'229'0'0,"1"1"0"0"0,0-1-1 0 0,0 1 1 0 0,-1 0 0 0 0,1-1 0 0 0,1 1 0 0 0,-1 0 0 0 0,0 1-1 0 0,0-1 1 0 0,1 0 0 0 0,-1 0 0 0 0,1 1 0 0 0,0-1-1 0 0,0 1 1 0 0,0-1 0 0 0,-2 6 0 0 0,-9 49 142 0 0,7-31-124 0 0,-25 77-518 0 0,11-42-3358 0 0,36-79 1234 0 0,-6 9 2498 0 0,1 1 0 0 0,0 0 0 0 0,1 1 0 0 0,13-7 0 0 0,20 2 63 0 0,-43 11-231 0 0,-1 1 0 0 0,1-1 0 0 0,-1 1 0 0 0,1 0 0 0 0,0 0 0 0 0,-1 0 0 0 0,1 0 0 0 0,-1 1 0 0 0,1-1 0 0 0,-1 0 0 0 0,1 1 0 0 0,-1 0 0 0 0,1 0 0 0 0,-1 0 0 0 0,5 2 0 0 0,-7-3-46 0 0,1 0 0 0 0,-1 0 0 0 0,0 0-1 0 0,1 1 1 0 0,-1-1 0 0 0,0 0 0 0 0,0 0-1 0 0,1 0 1 0 0,-1 0 0 0 0,0 1 0 0 0,0-1-1 0 0,1 0 1 0 0,-1 0 0 0 0,0 0 0 0 0,0 1 0 0 0,0-1-1 0 0,1 0 1 0 0,-1 1 0 0 0,0-1 0 0 0,0 0-1 0 0,0 0 1 0 0,0 1 0 0 0,0-1 0 0 0,0 0-1 0 0,1 1 1 0 0,-1-1 0 0 0,0 0 0 0 0,0 1 0 0 0,0-1-1 0 0,0 0 1 0 0,0 1 0 0 0,0-1 0 0 0,0 0-1 0 0,0 1 1 0 0,0-1 0 0 0,-1 0 0 0 0,1 0-1 0 0,0 1 1 0 0,0-1 0 0 0,0 0 0 0 0,0 1 0 0 0,0-1-1 0 0,0 0 1 0 0,-1 0 0 0 0,1 1 0 0 0,0-1-1 0 0,0 0 1 0 0,-1 1 0 0 0,-13 4-5910 0 0,10-4 4922 0 0,-9 7-4637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8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15075 0 0,'-3'7'4521'0'0,"3"-1"-1760"0"0,1 1-1065 0 0,5 0-720 0 0,1-2-416 0 0,2-1-287 0 0,4 0-121 0 0,1 0-96 0 0,1-2-40 0 0,2-1 0 0 0,2 1-104 0 0,1-2-577 0 0,3-2-1311 0 0,0-2-1961 0 0,0-4-1560 0 0,0-4-3225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2:59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54 22333 0 0,'-5'-1'313'0'0,"0"-1"-1"0"0,-1 2 1 0 0,1-1 0 0 0,0 1 0 0 0,0 0-1 0 0,0 0 1 0 0,-1 0 0 0 0,1 1 0 0 0,0-1-1 0 0,0 1 1 0 0,0 1 0 0 0,0-1 0 0 0,0 1-1 0 0,0-1 1 0 0,0 2 0 0 0,0-1 0 0 0,1 0-1 0 0,-6 5 1 0 0,6-4-226 0 0,1 0 0 0 0,0 1 0 0 0,0-1 0 0 0,0 1 0 0 0,0 0 0 0 0,0 0 0 0 0,1 0 0 0 0,0 0 0 0 0,0 1 0 0 0,0-1 0 0 0,1 1 0 0 0,-1-1 0 0 0,1 1-1 0 0,0-1 1 0 0,0 1 0 0 0,0 0 0 0 0,1 0 0 0 0,0-1 0 0 0,0 1 0 0 0,1 7 0 0 0,0-1-62 0 0,0-1-1 0 0,1-1 0 0 0,1 1 1 0 0,-1 0-1 0 0,2 0 1 0 0,5 11-1 0 0,-8-17-36 0 0,1-1 0 0 0,-1 1 0 0 0,1-1 0 0 0,0 0 1 0 0,0 1-1 0 0,1-1 0 0 0,-1 0 0 0 0,1-1 0 0 0,-1 1 0 0 0,1 0 0 0 0,0-1 0 0 0,0 1 0 0 0,0-1 0 0 0,0 0 0 0 0,0 0 0 0 0,1 0 0 0 0,-1-1 0 0 0,1 1 0 0 0,6 1 0 0 0,-8-2-38 0 0,0-1-1 0 0,0 0 1 0 0,-1 0-1 0 0,1 0 1 0 0,0 0-1 0 0,0 0 1 0 0,0-1 0 0 0,-1 1-1 0 0,1 0 1 0 0,0-1-1 0 0,0 0 1 0 0,-1 1-1 0 0,1-1 1 0 0,0 0 0 0 0,-1 0-1 0 0,1 0 1 0 0,-1 0-1 0 0,1 0 1 0 0,1-2-1 0 0,0 0-110 0 0,0 0-1 0 0,-1 0 0 0 0,1 0 1 0 0,-1 0-1 0 0,0-1 0 0 0,0 1 0 0 0,-1-1 1 0 0,3-6-1 0 0,-1 2-196 0 0,-1 0 0 0 0,0 1 0 0 0,0-1 0 0 0,-1 0 0 0 0,0 0 0 0 0,-1 0 0 0 0,0 0 0 0 0,-1-13 0 0 0,-1 12 322 0 0,0-1 0 0 0,-1 1 1 0 0,0 0-1 0 0,-1 0 0 0 0,0 0 1 0 0,0 0-1 0 0,-1 0 1 0 0,0 1-1 0 0,-11-14 0 0 0,19 26 1611 0 0,-2-3-1491 0 0,0 0 0 0 0,0 0 0 0 0,0 1 0 0 0,0-1 0 0 0,0 0-1 0 0,0 0 1 0 0,0-1 0 0 0,0 1 0 0 0,0 0 0 0 0,0 0 0 0 0,1 0 0 0 0,-1-1 0 0 0,0 1 0 0 0,0-1 0 0 0,1 1-1 0 0,-1-1 1 0 0,0 1 0 0 0,3-1 0 0 0,56 3 363 0 0,-55-3-514 0 0,0 0-1 0 0,0 0 0 0 0,-1-1 1 0 0,1 0-1 0 0,0 0 0 0 0,-1 0 1 0 0,1 0-1 0 0,0-1 0 0 0,-1 0 0 0 0,7-3 1 0 0,-10 3-426 0 0,0 1 1 0 0,0-1 0 0 0,0 0 0 0 0,-1 0-1 0 0,1 1 1 0 0,0-1 0 0 0,-1 0 0 0 0,1 0-1 0 0,-1 0 1 0 0,0 1 0 0 0,1-1-1 0 0,-1 0 1 0 0,0 0 0 0 0,0 0 0 0 0,0 0-1 0 0,-1 0 1 0 0,1 0 0 0 0,0 1-1 0 0,-1-1 1 0 0,0-2 0 0 0,-5-20-2594 0 0,-2 12 10388 0 0,5 27-4747 0 0,1 0-1374 0 0,1 13-84 0 0,1 82 753 0 0,0-97-2082 0 0,2 0 0 0 0,-1 1 1 0 0,2-1-1 0 0,0 0 0 0 0,8 23 0 0 0,-11-35-23 0 0,1 0 0 0 0,-1-1 0 0 0,0 1 0 0 0,1 0 0 0 0,-1-1 0 0 0,0 1 0 0 0,1-1 0 0 0,-1 1 0 0 0,1 0 0 0 0,0-1 0 0 0,-1 1 0 0 0,1-1 0 0 0,-1 1 0 0 0,1-1-1 0 0,0 1 1 0 0,-1-1 0 0 0,1 0 0 0 0,0 1 0 0 0,-1-1 0 0 0,1 0 0 0 0,1 1 0 0 0,-1-1 33 0 0,-1-1 0 0 0,0 1 0 0 0,1 0 0 0 0,-1 0-1 0 0,1 0 1 0 0,-1-1 0 0 0,0 1 0 0 0,1 0 0 0 0,-1 0 0 0 0,0-1 0 0 0,1 1 0 0 0,-1 0-1 0 0,0-1 1 0 0,1 1 0 0 0,-1 0 0 0 0,0-1 0 0 0,0 1 0 0 0,1 0 0 0 0,-1-1 0 0 0,0 1-1 0 0,0-1 1 0 0,0 1 0 0 0,0-1 0 0 0,1 1 0 0 0,-1 0 0 0 0,0-1 0 0 0,0 1 0 0 0,0-1-1 0 0,0 1 1 0 0,0-1 0 0 0,0 1 0 0 0,0-1 0 0 0,0 1 0 0 0,0 0 0 0 0,-1-1-1 0 0,1 1 1 0 0,0-1 0 0 0,0 1 0 0 0,0-1 0 0 0,0 1 0 0 0,-1-1 0 0 0,-4-21-4686 0 0,8 5 380 0 0</inkml:trace>
  <inkml:trace contextRef="#ctx0" brushRef="#br0" timeOffset="1">335 24 14699 0 0,'0'50'10060'0'0,"-1"25"-3801"0"0,3 4-5890 0 0,9 16-3867 0 0,4-37 953 0 0,-9-41-3374 0 0,1-4-4688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0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10442 0 0,'0'31'9168'0'0,"1"1"-3764"0"0,2 33-2395 0 0,-1-45-3161 0 0,0-1-1 0 0,1 0 1 0 0,2 0-1 0 0,9 28 0 0 0,-14-45 141 0 0,0-1 0 0 0,1 1-1 0 0,-1-1 1 0 0,1 1-1 0 0,-1-1 1 0 0,1 0 0 0 0,-1 1-1 0 0,1-1 1 0 0,0 0-1 0 0,0 0 1 0 0,0 1-1 0 0,0-1 1 0 0,0 0 0 0 0,0 0-1 0 0,0 0 1 0 0,0 0-1 0 0,0 0 1 0 0,0 0 0 0 0,1-1-1 0 0,-1 1 1 0 0,3 1-1 0 0,-3-2-2 0 0,0-1-1 0 0,0 1 1 0 0,0 0 0 0 0,0-1-1 0 0,0 1 1 0 0,0-1-1 0 0,0 1 1 0 0,-1-1-1 0 0,1 0 1 0 0,0 1-1 0 0,0-1 1 0 0,0 0 0 0 0,0 1-1 0 0,-1-1 1 0 0,1 0-1 0 0,0 0 1 0 0,-1 0-1 0 0,1 0 1 0 0,-1 0-1 0 0,1 0 1 0 0,-1 0 0 0 0,1-1-1 0 0,5-12-117 0 0,0-1 0 0 0,6-28 0 0 0,-11 37 158 0 0,5-21-50 0 0,-6 19 30 0 0,1 1 0 0 0,1 0 0 0 0,0-1 0 0 0,0 1 0 0 0,0 0 0 0 0,1 0-1 0 0,4-9 1 0 0,-4 18 17 0 0,-2 1 1 0 0,1 0-1 0 0,0-1 0 0 0,0 1 0 0 0,-1 0 0 0 0,0 0 0 0 0,3 6 1 0 0,34 84 216 0 0,-32-82-199 0 0,0 0-1 0 0,0-1 1 0 0,1 0 0 0 0,0 0 0 0 0,1-1-1 0 0,12 12 1 0 0,-20-20-35 0 0,1-1 0 0 0,-1 1 0 0 0,1-1 0 0 0,-1 1 0 0 0,1-1 0 0 0,-1 0 0 0 0,1 1 0 0 0,-1-1 0 0 0,1 0 0 0 0,0 1 0 0 0,-1-1 0 0 0,1 0 0 0 0,-1 0 0 0 0,1 1-1 0 0,0-1 1 0 0,-1 0 0 0 0,1 0 0 0 0,0 0 0 0 0,-1 0 0 0 0,1 0 0 0 0,0 0 0 0 0,-1 0 0 0 0,1 0 0 0 0,0 0 0 0 0,-1-1 0 0 0,1 1 0 0 0,0 0 0 0 0,-1 0 0 0 0,1 0 0 0 0,1-1 0 0 0,-1-1 2 0 0,1 1-1 0 0,-1 0 1 0 0,0-1 0 0 0,1 1 0 0 0,-1-1 0 0 0,0 0-1 0 0,0 1 1 0 0,0-1 0 0 0,0 0 0 0 0,1-3 0 0 0,13-53 27 0 0,-14 52-29 0 0,4-18-423 0 0,2-42-1 0 0,-10 7-5477 0 0,3 57 5071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0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12603 0 0,'-1'12'8039'0'0,"8"11"-5824"0"0,-4-11-1127 0 0,6 28-470 0 0,-3 0-1 0 0,-1 0 1 0 0,-2 0-1 0 0,-3 59 0 0 0,-4-173-1343 0 0,5 67 650 0 0,10-78 312 0 0,-10 79-459 0 0,0 0-1 0 0,1-1 1 0 0,0 1-1 0 0,1 0 1 0 0,-1 0-1 0 0,1 0 1 0 0,0 0-1 0 0,0 0 1 0 0,1 1-1 0 0,6-9 1 0 0,4 5-5124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0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80 15459 0 0,'-5'-18'5561'0'0,"2"1"-3720"0"0,-2-2-361 0 0,4 5-208 0 0,1 7-383 0 0,1 4-329 0 0,-1 2-224 0 0,0 2-112 0 0,0 2-168 0 0,-1 1-288 0 0,0 2-528 0 0,1 2-841 0 0,0 1-1455 0 0,1 3-1825 0 0,-2 0-416 0 0,2 5-2401 0 0</inkml:trace>
  <inkml:trace contextRef="#ctx0" brushRef="#br0" timeOffset="1">35 319 20828 0 0,'7'15'3865'0'0,"2"1"-1856"0"0,-2 5-601 0 0,0-1-528 0 0,-3-5-336 0 0,-2 0-272 0 0,0 1-136 0 0,-1 1-8 0 0,1-2-96 0 0,-2-2-32 0 0,1-2-184 0 0,0-4-424 0 0,0-4-608 0 0,-1-28-15139 0 0,0 10 8673 0 0</inkml:trace>
  <inkml:trace contextRef="#ctx0" brushRef="#br0" timeOffset="2">105 291 17804 0 0,'2'-2'2176'0'0,"4"-2"-1224"0"0,1 1-151 0 0,3-1-145 0 0,4 2-328 0 0,1 2-184 0 0,3 0-64 0 0,-1 1-8 0 0,1 1-32 0 0,1 0-40 0 0,-2 0-296 0 0,0 0-728 0 0,-4-2-1297 0 0,-2-1-2056 0 0,-8-5-256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1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20356 0 0,'-4'35'6218'0'0,"11"24"-4706"0"0,-1-17-931 0 0,-4 53 47 0 0,-2-55-933 0 0,1 0 1 0 0,8 43 0 0 0,-2-55-1971 0 0,0-15-2042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3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4289 0 0,'-27'13'857'0'0,"14"-6"-45"0"0,1 0-1 0 0,-1-2 0 0 0,-1 1 0 0 0,1-1 0 0 0,-1-1 0 0 0,0-1 1 0 0,-14 2-1 0 0,28-5-620 0 0,1 0 0 0 0,-1 0-1 0 0,1 0 1 0 0,-1-1 0 0 0,1 1 0 0 0,-1 0 0 0 0,1-1 0 0 0,-1 1 0 0 0,0 0-1 0 0,1-1 1 0 0,-1 1 0 0 0,1-1 0 0 0,-1 1 0 0 0,0 0 0 0 0,1-1-1 0 0,-1 1 1 0 0,0-1 0 0 0,0 1 0 0 0,1-1 0 0 0,-1 1 0 0 0,0-1 0 0 0,0 1-1 0 0,0-1 1 0 0,0 0 0 0 0,0 1 0 0 0,0-1 0 0 0,1 1 0 0 0,-1-1 0 0 0,0 1-1 0 0,-1-1 1 0 0,1 1 0 0 0,0-1 0 0 0,0 0 0 0 0,0 1 0 0 0,0-1 0 0 0,0 1-1 0 0,0-1 1 0 0,-1 1 0 0 0,1-1 0 0 0,0 1 0 0 0,0-1 0 0 0,-1 1 0 0 0,1-1-1 0 0,0 1 1 0 0,-1 0 0 0 0,1-1 0 0 0,-1 1 0 0 0,1-1 0 0 0,0 1-1 0 0,-1 0 1 0 0,1-1 0 0 0,-1 1 0 0 0,1 0 0 0 0,-1 0 0 0 0,1-1 0 0 0,-1 1-1 0 0,1 0 1 0 0,-1 0 0 0 0,1 0 0 0 0,-1 0 0 0 0,0 0 0 0 0,1-1 0 0 0,-1 1-1 0 0,22-5 243 0 0,0 1 0 0 0,0 1 0 0 0,1 1 0 0 0,0 1 0 0 0,36 2 0 0 0,44-3-445 0 0,-20-12-2300 0 0,-88 16 1974 0 0,1 0-1 0 0,0 0 1 0 0,0 1 0 0 0,0 0 0 0 0,0 0 0 0 0,0 0 0 0 0,-6 5-1 0 0,0 0 3 0 0,-58 33 862 0 0,38-24 159 0 0,-49 37 0 0 0,78-53-636 0 0,1 0-1 0 0,-1 0 1 0 0,1 0-1 0 0,0 1 0 0 0,-1-1 1 0 0,1 0-1 0 0,0 0 1 0 0,0 1-1 0 0,0-1 1 0 0,0 1-1 0 0,0-1 0 0 0,0 1 1 0 0,0-1-1 0 0,0 1 1 0 0,1 0-1 0 0,-1-1 1 0 0,0 1-1 0 0,1 0 0 0 0,0 0 1 0 0,-1-1-1 0 0,1 1 1 0 0,0 0-1 0 0,0 0 1 0 0,0 0-1 0 0,0-1 0 0 0,0 1 1 0 0,0 0-1 0 0,1 0 1 0 0,-1-1-1 0 0,1 1 1 0 0,-1 0-1 0 0,2 2 0 0 0,2 2-17 0 0,0 0-1 0 0,1 0 1 0 0,0 0-1 0 0,0 0 0 0 0,0-1 1 0 0,9 8-1 0 0,-12-11-31 0 0,13 10 4 0 0,0 0 1 0 0,1-1-1 0 0,0-1 1 0 0,1 0-1 0 0,0-1 1 0 0,21 7-1 0 0,-24-10-47 0 0,-1-1-1 0 0,2-1 0 0 0,-1-1 0 0 0,0 0 0 0 0,1-1 1 0 0,0 0-1 0 0,-1-1 0 0 0,24-1 0 0 0,-35-1-133 0 0,0 1 1 0 0,0 0-1 0 0,0-1 0 0 0,0 0 0 0 0,0 1 0 0 0,0-1 1 0 0,0 0-1 0 0,-1-1 0 0 0,1 1 0 0 0,0 0 0 0 0,-1-1 0 0 0,1 1 1 0 0,-1-1-1 0 0,1 0 0 0 0,-1 0 0 0 0,0 0 0 0 0,4-5 1 0 0,-4 5-375 0 0,-1-1 0 0 0,0 1 0 0 0,0-1 0 0 0,0 0 0 0 0,0 1 0 0 0,0-1 0 0 0,0 0 0 0 0,-1 0 0 0 0,1 0 1 0 0,-1 0-1 0 0,0 1 0 0 0,0-1 0 0 0,0 0 0 0 0,0 0 0 0 0,0 0 0 0 0,-1 0 0 0 0,-1-5 0 0 0,-3-14-6161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17148 0 0,'0'1'245'0'0,"0"0"0"0"0,1 0-1 0 0,-1 0 1 0 0,1 0 0 0 0,-1 0 0 0 0,1 0 0 0 0,0 0 0 0 0,-1 0 0 0 0,1 0 0 0 0,0 0 0 0 0,0 0 0 0 0,-1 0 0 0 0,1-1 0 0 0,0 1-1 0 0,0 0 1 0 0,0-1 0 0 0,0 1 0 0 0,0-1 0 0 0,0 1 0 0 0,0-1 0 0 0,2 2 0 0 0,27 1 1797 0 0,-3 0-336 0 0,-23-2-1543 0 0,63 12 645 0 0,-63-12-846 0 0,-1-1 1 0 0,0 1-1 0 0,0-1 1 0 0,1 0-1 0 0,-1 0 1 0 0,0-1-1 0 0,0 1 0 0 0,1 0 1 0 0,-1-1-1 0 0,0 0 1 0 0,0 0-1 0 0,0 0 1 0 0,0 0-1 0 0,0-1 1 0 0,0 1-1 0 0,0-1 1 0 0,4-2-1 0 0,-6 3-66 0 0,0 0 0 0 0,0 0-1 0 0,-1 0 1 0 0,1 0 0 0 0,0-1 0 0 0,-1 1 0 0 0,1 0 0 0 0,0 0-1 0 0,-1 0 1 0 0,0-1 0 0 0,1 1 0 0 0,-1 0 0 0 0,0-1-1 0 0,1 1 1 0 0,-1 0 0 0 0,0 0 0 0 0,0-1 0 0 0,0 1 0 0 0,0 0-1 0 0,0-1 1 0 0,-1 1 0 0 0,1-3 0 0 0,-2 1-32 0 0,1 0 1 0 0,0 0-1 0 0,-1 0 0 0 0,1 0 1 0 0,-1 1-1 0 0,0-1 0 0 0,0 0 1 0 0,0 1-1 0 0,-3-3 1 0 0,-1-1 132 0 0,0 1 0 0 0,0 0 0 0 0,0 1 1 0 0,0-1-1 0 0,-1 1 0 0 0,0 0 1 0 0,-9-3-1 0 0,13 6 170 0 0,-1 0 1 0 0,1 0-1 0 0,0 0 1 0 0,-1 1 0 0 0,1-1-1 0 0,-1 1 1 0 0,1 0-1 0 0,-1 0 1 0 0,1 0-1 0 0,-1 1 1 0 0,1-1-1 0 0,-1 1 1 0 0,1 0-1 0 0,0 0 1 0 0,-1 0 0 0 0,1 0-1 0 0,0 0 1 0 0,0 1-1 0 0,-5 3 1 0 0,3-2 4 0 0,1 1 1 0 0,0-1-1 0 0,0 1 1 0 0,0 0 0 0 0,0 1-1 0 0,1-1 1 0 0,-1 1 0 0 0,1 0-1 0 0,1 0 1 0 0,-1 0-1 0 0,-3 8 1 0 0,3-6-69 0 0,1 1-1 0 0,0 0 1 0 0,0-1 0 0 0,0 1-1 0 0,1 0 1 0 0,0 0 0 0 0,1 0-1 0 0,0 10 1 0 0,0-13-109 0 0,1-1 1 0 0,-1 1-1 0 0,1 0 1 0 0,0 0-1 0 0,1-1 0 0 0,-1 1 1 0 0,1-1-1 0 0,0 1 1 0 0,0-1-1 0 0,0 0 0 0 0,1 0 1 0 0,-1 0-1 0 0,6 6 1 0 0,-6-8-107 0 0,-1-1 1 0 0,2 1 0 0 0,-1-1 0 0 0,0 0 0 0 0,0 0 0 0 0,0 0 0 0 0,1 0 0 0 0,-1 0 0 0 0,0 0 0 0 0,1 0 0 0 0,-1-1 0 0 0,1 1-1 0 0,-1-1 1 0 0,1 0 0 0 0,-1 0 0 0 0,1 0 0 0 0,-1 0 0 0 0,1 0 0 0 0,2-1 0 0 0,23-5-3558 0 0,-4-2-3419 0 0,-7 0-2155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2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31 17196 0 0,'-24'-31'8271'0'0,"24"54"-3798"0"0,0-2-4155 0 0,1-7-115 0 0,0 5-75 0 0,1 1 0 0 0,4 22 0 0 0,-5-38-154 0 0,0 0 1 0 0,0-1-1 0 0,0 1 1 0 0,0-1-1 0 0,0 0 1 0 0,1 1-1 0 0,-1-1 1 0 0,1 0-1 0 0,0 0 1 0 0,0 0-1 0 0,0 0 1 0 0,1 0-1 0 0,-1 0 0 0 0,0 0 1 0 0,1-1-1 0 0,0 1 1 0 0,0-1-1 0 0,5 3 1 0 0,-6-4-17 0 0,0-1 1 0 0,0 1 0 0 0,0-1-1 0 0,0 1 1 0 0,1-1-1 0 0,-1 0 1 0 0,0 0 0 0 0,0 0-1 0 0,0 0 1 0 0,1-1-1 0 0,-1 1 1 0 0,0-1 0 0 0,0 1-1 0 0,0-1 1 0 0,4-1-1 0 0,35-19-427 0 0,-17 8-122 0 0,15 1-620 0 0,-37 11 979 0 0,0 1 0 0 0,-1-1 0 0 0,1 1 0 0 0,0 0-1 0 0,-1 0 1 0 0,1-1 0 0 0,0 1 0 0 0,-1 0 0 0 0,1 1-1 0 0,0-1 1 0 0,-1 0 0 0 0,1 0 0 0 0,0 1 0 0 0,-1-1-1 0 0,1 1 1 0 0,0-1 0 0 0,-1 1 0 0 0,1 0 0 0 0,-1 0-1 0 0,3 1 1 0 0,-4-1-28 0 0,1-1 0 0 0,-1 0 0 0 0,0 1 0 0 0,0-1-1 0 0,0 1 1 0 0,0-1 0 0 0,0 0 0 0 0,0 1 0 0 0,0-1 0 0 0,0 0 0 0 0,0 1-1 0 0,0-1 1 0 0,0 1 0 0 0,0-1 0 0 0,0 0 0 0 0,0 1 0 0 0,0-1 0 0 0,0 0 0 0 0,-1 1-1 0 0,1-1 1 0 0,0 0 0 0 0,0 1 0 0 0,0-1 0 0 0,0 0 0 0 0,-1 1 0 0 0,-1 1-1301 0 0</inkml:trace>
  <inkml:trace contextRef="#ctx0" brushRef="#br0" timeOffset="0.07">31 303 20156 0 0,'2'8'3041'0'0,"2"0"-1841"0"0,2-1-528 0 0,6-2-240 0 0,-1-4-119 0 0,4 0-113 0 0,2 0-56 0 0,1 0-48 0 0,2-1-48 0 0,0-1-48 0 0,0 0-176 0 0,-1 0-473 0 0,-3 1-647 0 0,-3-1-1040 0 0,-6-1-1201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2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10442 0 0,'-11'41'10842'0'0,"7"9"-6243"0"0,4-46-4500 0 0,0 1 0 0 0,0-1 0 0 0,1 0 0 0 0,-1 0 0 0 0,1 0 0 0 0,0 1 0 0 0,0-1 0 0 0,0 0 0 0 0,0 0 0 0 0,1 0 0 0 0,0-1 0 0 0,0 1 0 0 0,0 0 0 0 0,0-1 0 0 0,0 1 0 0 0,1-1 0 0 0,0 1 0 0 0,-1-1 0 0 0,7 4 0 0 0,-8-6-120 0 0,1 0 0 0 0,0 0 0 0 0,0 0 0 0 0,0 0 0 0 0,0-1 0 0 0,0 1-1 0 0,0-1 1 0 0,0 0 0 0 0,0 1 0 0 0,0-1 0 0 0,0 0 0 0 0,0 0 0 0 0,0 0-1 0 0,0 0 1 0 0,0-1 0 0 0,0 1 0 0 0,0-1 0 0 0,-1 1 0 0 0,1-1 0 0 0,0 1 0 0 0,0-1-1 0 0,0 0 1 0 0,2-2 0 0 0,19-12-2174 0 0,-2-3-3722 0 0,-13 11 1340 0 0,5-4-4217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2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69 11186 0 0,'-8'-10'3847'0'0,"4"6"-2720"0"0,1 0 1 0 0,-1-1-1 0 0,1 1 1 0 0,-1-1-1 0 0,1 0 1 0 0,1 0-1 0 0,-1 0 1 0 0,-2-8-1 0 0,5 13-1076 0 0,0-1 0 0 0,0 1 1 0 0,0 0-1 0 0,0-1 0 0 0,1 1 0 0 0,-1-1 0 0 0,0 1 1 0 0,0 0-1 0 0,0-1 0 0 0,1 1 0 0 0,-1-1 0 0 0,0 1 0 0 0,1 0 1 0 0,-1-1-1 0 0,0 1 0 0 0,1 0 0 0 0,-1-1 0 0 0,0 1 1 0 0,1 0-1 0 0,-1 0 0 0 0,0-1 0 0 0,1 1 0 0 0,-1 0 1 0 0,1 0-1 0 0,-1 0 0 0 0,1 0 0 0 0,-1 0 0 0 0,0-1 0 0 0,1 1 1 0 0,-1 0-1 0 0,1 0 0 0 0,-1 0 0 0 0,1 0 0 0 0,-1 0 1 0 0,1 0-1 0 0,-1 0 0 0 0,1 1 0 0 0,-1-1 0 0 0,0 0 0 0 0,1 0 1 0 0,-1 0-1 0 0,1 1 0 0 0,24 2-56 0 0,-23-2 102 0 0,24 5-54 0 0,-11-2-92 0 0,0-1-1 0 0,-1 0 1 0 0,1-1-1 0 0,0-1 1 0 0,16-1-1 0 0,-80 3-1287 0 0,25 1 1053 0 0,2-1 114 0 0,0 2 0 0 0,-22 7 0 0 0,39-11 204 0 0,0 1 0 0 0,0 0 0 0 0,0 0-1 0 0,1 1 1 0 0,-1 0 0 0 0,0-1 0 0 0,1 1 0 0 0,0 1-1 0 0,0-1 1 0 0,0 1 0 0 0,0 0 0 0 0,0-1 0 0 0,-6 10-1 0 0,9-11-1 0 0,1-1-1 0 0,-1 1 0 0 0,0-1 0 0 0,0 1 0 0 0,1 0 1 0 0,-1 0-1 0 0,1-1 0 0 0,-1 1 0 0 0,1 0 0 0 0,0 0 0 0 0,0-1 1 0 0,0 1-1 0 0,0 0 0 0 0,0 0 0 0 0,0 0 0 0 0,0-1 0 0 0,1 1 1 0 0,-1 0-1 0 0,1 0 0 0 0,-1-1 0 0 0,2 3 0 0 0,-1-1-3 0 0,1 0 0 0 0,1 1 0 0 0,-1-1 0 0 0,0 0 0 0 0,1 0 0 0 0,-1-1 0 0 0,1 1 0 0 0,0 0 0 0 0,5 3 0 0 0,1 0-28 0 0,0-1 1 0 0,0 0-1 0 0,1 0 0 0 0,0 0 1 0 0,0-1-1 0 0,13 3 1 0 0,-11-5-83 0 0,1 0 1 0 0,-1 0 0 0 0,0-1-1 0 0,1-1 1 0 0,-1 0 0 0 0,1-1-1 0 0,-1 0 1 0 0,0-1 0 0 0,0 0-1 0 0,17-6 1 0 0,-85 24-3491 0 0,-24 8 4054 0 0,73-22-203 0 0,1 1-1 0 0,0 0 0 0 0,0 0 0 0 0,0 1 1 0 0,0 0-1 0 0,0 0 0 0 0,1 0 1 0 0,-1 0-1 0 0,-5 8 0 0 0,10-11-242 0 0,-1 0 0 0 0,1 0 0 0 0,0 0 0 0 0,0 0 0 0 0,0 0 0 0 0,1 0 0 0 0,-1 0 0 0 0,0 0 0 0 0,0 1 0 0 0,0-1 1 0 0,1 0-1 0 0,-1 1 0 0 0,1-1 0 0 0,-1 0 0 0 0,1 1 0 0 0,0-1 0 0 0,-1 1 0 0 0,1-1 0 0 0,0 1 0 0 0,0-1 0 0 0,0 1 0 0 0,0-1 0 0 0,0 1 0 0 0,0-1 0 0 0,1 0 0 0 0,-1 1 0 0 0,0-1 0 0 0,1 1 0 0 0,-1-1 0 0 0,2 2 0 0 0,-1-2-31 0 0,1 1 0 0 0,0-1-1 0 0,0 0 1 0 0,0 0-1 0 0,0 0 1 0 0,0 0 0 0 0,0 0-1 0 0,0 0 1 0 0,0-1 0 0 0,0 1-1 0 0,0-1 1 0 0,0 1-1 0 0,1-1 1 0 0,-1 0 0 0 0,0 0-1 0 0,0 0 1 0 0,1 0-1 0 0,-1 0 1 0 0,2-1 0 0 0,67 0 315 0 0,-13 0-3252 0 0,-19-3-6908 0 0,-26 2 1435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3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 13835 0 0,'1'-8'10901'0'0,"3"17"-7466"0"0,2 20-2592 0 0,-5-16-848 0 0,3 107 684 0 0,-10-43-6911 0 0,-5-45-4492 0 0,2-17 2777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16524 0 0,'0'4'468'0'0,"0"-1"0"0"0,0 1 0 0 0,0 0 1 0 0,1-1-1 0 0,0 1 0 0 0,-1-1 0 0 0,1 0 1 0 0,0 1-1 0 0,1-1 0 0 0,-1 0 0 0 0,1 1 1 0 0,-1-1-1 0 0,1 0 0 0 0,0 0 0 0 0,0 0 1 0 0,0 0-1 0 0,4 3 0 0 0,-2-3-255 0 0,0 0 0 0 0,0 0 0 0 0,0-1 0 0 0,0 1 0 0 0,1-1 0 0 0,-1 0 0 0 0,1 0 0 0 0,-1-1 0 0 0,1 1 0 0 0,0-1 0 0 0,6 1 0 0 0,3-1-819 0 0,1 0 1 0 0,-1-1-1 0 0,0 0 1 0 0,0-1-1 0 0,0-1 1 0 0,-1 0-1 0 0,27-8 1 0 0,-14 2-4781 0 0,5 3-4114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3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22 13875 0 0,'12'-12'6596'0'0,"9"6"-3734"0"0,25 4-2080 0 0,-30 3 118 0 0,30 1-120 0 0,-54-3-926 0 0,-1-1-1 0 0,1 1 1 0 0,0 1 0 0 0,0-1 0 0 0,-1 2-1 0 0,1-1 1 0 0,0 1 0 0 0,-13 3 0 0 0,16-3 232 0 0,1 0 0 0 0,0 1-1 0 0,0-1 1 0 0,1 1 0 0 0,-1 0 0 0 0,0 1 0 0 0,1-1 0 0 0,-1 1 0 0 0,1-1 0 0 0,0 1-1 0 0,0 0 1 0 0,0 0 0 0 0,0 1 0 0 0,0-1 0 0 0,1 0 0 0 0,-1 1 0 0 0,1 0 0 0 0,0-1-1 0 0,-3 8 1 0 0,2-3-5 0 0,1 1 1 0 0,0-1-1 0 0,0 1 0 0 0,0 0 0 0 0,1 0 1 0 0,1-1-1 0 0,-1 1 0 0 0,1 0 0 0 0,1 0 0 0 0,0 0 1 0 0,0 0-1 0 0,1-1 0 0 0,4 17 0 0 0,-4-22-124 0 0,-1 0-1 0 0,0 0 0 0 0,1 0 1 0 0,-1 0-1 0 0,1 0 0 0 0,0 0 1 0 0,0 0-1 0 0,0-1 0 0 0,1 1 1 0 0,-1-1-1 0 0,1 1 0 0 0,-1-1 1 0 0,1 0-1 0 0,0 0 0 0 0,5 3 1 0 0,-4-4-105 0 0,-1 0 0 0 0,1 0 0 0 0,-1 0 0 0 0,1 0 0 0 0,-1-1 0 0 0,1 0 0 0 0,0 0 0 0 0,-1 0 0 0 0,1 0 0 0 0,-1 0 0 0 0,1-1 0 0 0,0 1 0 0 0,-1-1 0 0 0,1 0 1 0 0,-1 0-1 0 0,0-1 0 0 0,1 1 0 0 0,3-3 0 0 0,26-16-4371 0 0,-4-6-3869 0 0,-16 12 1672 0 0</inkml:trace>
  <inkml:trace contextRef="#ctx0" brushRef="#br0" timeOffset="1">252 66 3361 0 0,'-2'-2'1227'0'0,"0"-1"1"0"0,1 1-1 0 0,-1 0 1 0 0,0-1-1 0 0,-1 1 1 0 0,1 0 0 0 0,0 0-1 0 0,-1 0 1 0 0,-2-1-1 0 0,4 2-1008 0 0,0 1-1 0 0,1 0 1 0 0,-1 0-1 0 0,0 0 1 0 0,0 0-1 0 0,0 0 1 0 0,1 0-1 0 0,-1 0 1 0 0,0 0-1 0 0,0 0 0 0 0,0 1 1 0 0,1-1-1 0 0,-1 0 1 0 0,0 0-1 0 0,0 1 1 0 0,1-1-1 0 0,-1 0 1 0 0,0 1-1 0 0,1-1 1 0 0,-1 1-1 0 0,0-1 1 0 0,1 1-1 0 0,-1-1 1 0 0,0 1-1 0 0,1 0 1 0 0,-1-1-1 0 0,1 1 1 0 0,-1-1-1 0 0,1 1 1 0 0,0 0-1 0 0,-1 0 1 0 0,1-1-1 0 0,0 1 1 0 0,-1 0-1 0 0,1 0 1 0 0,0-1-1 0 0,0 2 0 0 0,-5 10 18 0 0,0 0 1 0 0,1 0-1 0 0,0 0 0 0 0,1 0 0 0 0,0 0 0 0 0,1 1 0 0 0,1-1 0 0 0,0 1 0 0 0,1-1 0 0 0,0 1 0 0 0,1 0 0 0 0,3 18 0 0 0,-4-30-226 0 0,0-1 0 0 0,1 1 0 0 0,-1 0-1 0 0,0 0 1 0 0,1-1 0 0 0,-1 1 0 0 0,1 0 0 0 0,-1-1-1 0 0,1 1 1 0 0,-1 0 0 0 0,1-1 0 0 0,-1 1 0 0 0,1-1-1 0 0,0 1 1 0 0,-1-1 0 0 0,1 1 0 0 0,0-1 0 0 0,0 1-1 0 0,-1-1 1 0 0,1 0 0 0 0,0 1 0 0 0,0-1 0 0 0,-1 0-1 0 0,1 0 1 0 0,0 1 0 0 0,0-1 0 0 0,0 0 0 0 0,-1 0-1 0 0,1 0 1 0 0,0 0 0 0 0,0 0 0 0 0,0 0 0 0 0,0-1-1 0 0,-1 1 1 0 0,1 0 0 0 0,0 0 0 0 0,0 0 0 0 0,1-1-1 0 0,37-17 352 0 0,-19 8-310 0 0,-13 7-154 0 0,1 1 0 0 0,0 0 0 0 0,0 0 0 0 0,9 0 0 0 0,9 4-3339 0 0,-25-1 2798 0 0,0-1 0 0 0,0 1 0 0 0,0-1 0 0 0,1 1 1 0 0,-1-1-1 0 0,0 1 0 0 0,0 0 0 0 0,0 0 0 0 0,0-1 0 0 0,0 1 0 0 0,0 0 0 0 0,0 0 0 0 0,-1 0 0 0 0,1 0 0 0 0,1 2 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3:04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21149 0 0,'4'-5'3736'0'0,"3"1"-2463"0"0,1 0-281 0 0,-1 1-272 0 0,-4 0-352 0 0,-1 0-288 0 0,0 1-144 0 0,2 1-248 0 0,-1 0-488 0 0,1 0-1137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29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75 6025 0 0,'-3'-1'934'0'0,"-1"0"-1"0"0,1 0 1 0 0,0-1-1 0 0,-1 1 1 0 0,1-1-1 0 0,0 1 1 0 0,0-1-1 0 0,0 0 1 0 0,0 0-1 0 0,-5-5 1 0 0,-17-11 8303 0 0,34 20-8974 0 0,0-1 1 0 0,0 0-1 0 0,1 0 0 0 0,-1-1 1 0 0,0 0-1 0 0,0-1 1 0 0,13-2-1 0 0,-11 2-70 0 0,94-16-97 0 0,19 0 75 0 0,-108 16-94 0 0,-1 1-1 0 0,1 1 0 0 0,-1 0 1 0 0,1 1-1 0 0,-1 1 0 0 0,19 5 1 0 0,-27-6-50 0 0,111 29 260 0 0,-102-28-277 0 0,-1-1-1 0 0,1-1 0 0 0,-1-1 1 0 0,1 0-1 0 0,29-5 1 0 0,-11-1 1 0 0,0 1 1 0 0,0 2-1 0 0,0 1 1 0 0,0 2-1 0 0,43 5 1 0 0,-63-4-10 0 0,1-1 1 0 0,0 0-1 0 0,0-1 0 0 0,0 0 1 0 0,0-1-1 0 0,26-8 1 0 0,22-3-4 0 0,-53 13-8 0 0,1 0 0 0 0,-1 1 0 0 0,0 1 0 0 0,0-1 0 0 0,0 1 0 0 0,0 1-1 0 0,0 0 1 0 0,0 0 0 0 0,-1 1 0 0 0,1 1 0 0 0,16 9 0 0 0,11 4 38 0 0,-29-13 14 0 0,0 0 0 0 0,0 1 1 0 0,0 0-1 0 0,-1 0 0 0 0,0 0 1 0 0,0 1-1 0 0,-1 0 0 0 0,1 0 1 0 0,-2 1-1 0 0,1 0 0 0 0,-1 0 0 0 0,0 0 1 0 0,-1 1-1 0 0,7 17 0 0 0,8 21 244 0 0,1 6-211 0 0,38 68 0 0 0,-51-106-90 0 0,0-1-1 0 0,-1 1 1 0 0,-1 1-1 0 0,0-1 1 0 0,-1 1-1 0 0,4 23 1 0 0,1 100 183 0 0,-4-34-66 0 0,-2-62-83 0 0,-3-29-20 0 0,0 0 0 0 0,2 0 0 0 0,3 16 0 0 0,-6-45-45 0 0,1-3-3475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29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6 9426 0 0,'-12'-6'7764'0'0,"-3"8"-3286"0"0,-19 13-1568 0 0,4-1-1670 0 0,26-13-1136 0 0,0 0 0 0 0,0 0 1 0 0,0 0-1 0 0,0 1 0 0 0,0 0 1 0 0,0 0-1 0 0,1 0 1 0 0,-1 0-1 0 0,0 0 0 0 0,1 1 1 0 0,0 0-1 0 0,0-1 1 0 0,0 1-1 0 0,0 0 0 0 0,0 1 1 0 0,0-1-1 0 0,-2 5 0 0 0,2-2-51 0 0,-1 1-1 0 0,1-1 0 0 0,1 1 0 0 0,-1 0 1 0 0,1 0-1 0 0,0 0 0 0 0,1 0 1 0 0,0 0-1 0 0,-1 13 0 0 0,2-10-55 0 0,0 0 1 0 0,0 0-1 0 0,1 0 0 0 0,0 0 1 0 0,1 0-1 0 0,0 0 1 0 0,1 0-1 0 0,0-1 0 0 0,0 1 1 0 0,1-1-1 0 0,0 0 0 0 0,1 0 1 0 0,0 0-1 0 0,12 16 0 0 0,-14-23-36 0 0,1 1 0 0 0,-1 0-1 0 0,0-1 1 0 0,1 0-1 0 0,0 0 1 0 0,-1 0-1 0 0,1 0 1 0 0,0-1 0 0 0,0 1-1 0 0,0-1 1 0 0,0 0-1 0 0,0 0 1 0 0,0 0 0 0 0,0-1-1 0 0,1 1 1 0 0,-1-1-1 0 0,0 0 1 0 0,0 0 0 0 0,6-2-1 0 0,35-8-3806 0 0,-7-9-5927 0 0,-24 8 1842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72 9642 0 0,'-7'-11'2385'0'0,"5"7"-1434"0"0,-1 0 0 0 0,1 1 1 0 0,-1-1-1 0 0,0 1 1 0 0,1-1-1 0 0,-2 1 0 0 0,1 0 1 0 0,0 0-1 0 0,-1 1 0 0 0,1-1 1 0 0,-1 0-1 0 0,-6-2 1 0 0,9 5-890 0 0,1 0 0 0 0,-1-1 1 0 0,1 1-1 0 0,-1 0 1 0 0,1 0-1 0 0,0 0 1 0 0,-1 0-1 0 0,1 0 1 0 0,-1 0-1 0 0,1 0 1 0 0,-1 0-1 0 0,1 0 1 0 0,-1 0-1 0 0,1 1 1 0 0,-1-1-1 0 0,1 0 0 0 0,-1 0 1 0 0,1 0-1 0 0,0 1 1 0 0,-1-1-1 0 0,1 0 1 0 0,-1 0-1 0 0,1 1 1 0 0,0-1-1 0 0,-1 0 1 0 0,1 1-1 0 0,0-1 1 0 0,-1 0-1 0 0,1 1 0 0 0,0-1 1 0 0,0 0-1 0 0,-1 1 1 0 0,1 0-1 0 0,-3 20 733 0 0,10 20-539 0 0,2-9-276 0 0,3 0-1 0 0,0-1 1 0 0,2-1 0 0 0,2 0 0 0 0,23 36 0 0 0,-25-47-1144 0 0,1 0-1 0 0,20 21 0 0 0,-34-40 1030 0 0,-1 1-1 0 0,0-1 0 0 0,0 0 0 0 0,0 0 0 0 0,0 1 0 0 0,0-1 0 0 0,0 0 0 0 0,0 0 0 0 0,0 0 0 0 0,1 1 0 0 0,-1-1 0 0 0,0 0 0 0 0,0 0 0 0 0,0 0 0 0 0,1 0 0 0 0,-1 1 0 0 0,0-1 0 0 0,0 0 0 0 0,0 0 0 0 0,1 0 0 0 0,-1 0 0 0 0,0 0 0 0 0,0 0 0 0 0,0 0 0 0 0,1 0 1 0 0,-1 1-1 0 0,0-1 0 0 0,0 0 0 0 0,1 0 0 0 0,-1 0 0 0 0,0 0 0 0 0,0 0 0 0 0,1 0 0 0 0,-1 0 0 0 0,0-1 0 0 0,0 1 0 0 0,1 0 0 0 0,-1 0 0 0 0,0 0 0 0 0,0 0 0 0 0,0 0 0 0 0,1 0 0 0 0,-1-1 0 0 0,0-12-3367 0 0,-10-19 110 0 0,-6-4 2270 0 0,-1 1 0 0 0,-41-60 0 0 0,-11-23 2775 0 0,67 116-1338 0 0,1 0-1 0 0,0 0 1 0 0,0 0-1 0 0,0 0 1 0 0,0 0-1 0 0,0 0 1 0 0,1-1-1 0 0,-1 1 0 0 0,0 0 1 0 0,1-1-1 0 0,0 1 1 0 0,0 0-1 0 0,-1 0 1 0 0,1-1-1 0 0,1 1 1 0 0,-1 0-1 0 0,1-4 1 0 0,0 5-116 0 0,0-1 1 0 0,0 1-1 0 0,1 0 1 0 0,-1 0-1 0 0,1 0 1 0 0,-1 0-1 0 0,1 0 1 0 0,-1 0 0 0 0,1 1-1 0 0,0-1 1 0 0,-1 0-1 0 0,1 1 1 0 0,0-1-1 0 0,-1 1 1 0 0,1-1-1 0 0,0 1 1 0 0,0 0-1 0 0,-1 0 1 0 0,1 0 0 0 0,0 0-1 0 0,0 0 1 0 0,2 1-1 0 0,0-1-103 0 0,13-1 210 0 0,1 1 1 0 0,0 0 0 0 0,-1 2 0 0 0,1 0-1 0 0,-1 1 1 0 0,1 0 0 0 0,32 13 0 0 0,-49-16-253 0 0,0 1 1 0 0,0 0 0 0 0,1-1-1 0 0,-1 1 1 0 0,0 0 0 0 0,0 0-1 0 0,0 0 1 0 0,0 0 0 0 0,0 0 0 0 0,0 0-1 0 0,0 0 1 0 0,0 1 0 0 0,0-1-1 0 0,0 0 1 0 0,-1 0 0 0 0,1 1-1 0 0,-1-1 1 0 0,1 0 0 0 0,-1 1-1 0 0,1-1 1 0 0,-1 1 0 0 0,0-1-1 0 0,1 3 1 0 0,-1 0 17 0 0,-1-1-1 0 0,1 1 1 0 0,-1 0 0 0 0,1-1-1 0 0,-1 1 1 0 0,0 0 0 0 0,-1-1 0 0 0,1 0-1 0 0,-3 5 1 0 0,-4 6 55 0 0,0 0 0 0 0,-2 0 0 0 0,-13 14 0 0 0,14-18-118 0 0,0 0 1 0 0,-1-1-1 0 0,-15 12 1 0 0,21-18-66 0 0,-1 0 0 0 0,1 0 0 0 0,-1 0 0 0 0,1-1 0 0 0,-1 1 0 0 0,0-1 0 0 0,0 0 0 0 0,0-1 0 0 0,-1 1 0 0 0,1-1 0 0 0,-8 1 0 0 0,41-12-187 0 0,26 5 281 0 0,1 3 1 0 0,-1 2-1 0 0,1 2 0 0 0,68 12 0 0 0,-118-13-4 0 0,0 0-1 0 0,0 0 1 0 0,-1 0 0 0 0,1 0-1 0 0,0 1 1 0 0,-1 0 0 0 0,6 2 0 0 0,-9-3-6 0 0,-1-1 1 0 0,1 1 0 0 0,0 0-1 0 0,0 0 1 0 0,0-1 0 0 0,-1 1-1 0 0,1 0 1 0 0,-1 0 0 0 0,1 0-1 0 0,0 0 1 0 0,-1 0 0 0 0,1 0-1 0 0,-1 0 1 0 0,0 0-1 0 0,1 0 1 0 0,-1 0 0 0 0,0 0-1 0 0,0 0 1 0 0,1 0 0 0 0,-1 0-1 0 0,0 0 1 0 0,0 0 0 0 0,0 0-1 0 0,0 0 1 0 0,-1 1 0 0 0,1-1-1 0 0,0 0 1 0 0,0 0 0 0 0,-1 0-1 0 0,1 0 1 0 0,0 0 0 0 0,-1 0-1 0 0,1 0 1 0 0,-1 0-1 0 0,1 0 1 0 0,-1-1 0 0 0,0 1-1 0 0,0 1 1 0 0,-5 6 104 0 0,0 1 0 0 0,0-1 0 0 0,-1-1 0 0 0,0 1-1 0 0,-1-1 1 0 0,1 0 0 0 0,-1-1 0 0 0,0 0 0 0 0,-17 9 0 0 0,-9 3-92 0 0,-48 17 0 0 0,-9 6-121 0 0,76-30 166 0 0,15-10-158 0 0,0-1 1 0 0,0 0 0 0 0,0 0 0 0 0,0 1 0 0 0,0-1-1 0 0,0 0 1 0 0,0 1 0 0 0,0-1 0 0 0,0 0 0 0 0,0 0 0 0 0,0 1-1 0 0,0-1 1 0 0,0 0 0 0 0,0 0 0 0 0,0 1 0 0 0,0-1-1 0 0,0 0 1 0 0,1 0 0 0 0,-1 1 0 0 0,0-1 0 0 0,0 0-1 0 0,0 0 1 0 0,0 0 0 0 0,0 1 0 0 0,1-1 0 0 0,-1 0 0 0 0,0 0-1 0 0,0 0 1 0 0,0 1 0 0 0,1-1 0 0 0,-1 0 0 0 0,0 0-1 0 0,0 0 1 0 0,1 0 0 0 0,1 1-680 0 0,0 0 0 0 0,-1-1 0 0 0,1 1 1 0 0,0-1-1 0 0,0 0 0 0 0,0 0 0 0 0,0 0 0 0 0,0 0 0 0 0,0 0 1 0 0,0 0-1 0 0,0 0 0 0 0,0 0 0 0 0,-1-1 0 0 0,1 1 0 0 0,2-2 1 0 0,13-3-6495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86 11859 0 0,'-2'5'6185'0'0,"5"-3"-4745"0"0,4-4-288 0 0,4-3-319 0 0,4-1-169 0 0,6-2-96 0 0,3 0-176 0 0,5-2-112 0 0,3 0-128 0 0,4 2-72 0 0,2 0-8 0 0,3 2-144 0 0,-2 1-360 0 0,-1 0-800 0 0,-4 0-1201 0 0,-6 2-1784 0 0,-6 0-4617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3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20 17628 0 0,'-3'-3'999'0'0,"-21"-13"6432"0"0,15 18-4832 0 0,6 14-2087 0 0,5 14-452 0 0,1 0 0 0 0,2-1 0 0 0,0 1 0 0 0,2-1 0 0 0,11 28 0 0 0,-9-33-744 0 0,1-1-1 0 0,0 0 1 0 0,23 32-1 0 0,-28-116-18375 0 0,-6 40 15459 0 0,-4-11 631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3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56 7282 0 0,'-5'-11'1747'0'0,"3"7"-885"0"0,0 1 0 0 0,0 0-1 0 0,1-1 1 0 0,0 1 0 0 0,0-1 0 0 0,0 0-1 0 0,0 1 1 0 0,0-1 0 0 0,0-7-1 0 0,11 9 2957 0 0,16 9-2779 0 0,-21-5-629 0 0,54 7 622 0 0,-47-9-819 0 0,-1 2 0 0 0,0-1 0 0 0,1 1 1 0 0,-1 1-1 0 0,0 0 0 0 0,-1 1 1 0 0,15 6-1 0 0,-24-9-176 0 0,0-1 1 0 0,0 1-1 0 0,0 0 0 0 0,0 0 1 0 0,-1 0-1 0 0,1 0 0 0 0,0 0 1 0 0,0 0-1 0 0,-1 0 1 0 0,1 0-1 0 0,-1 1 0 0 0,1-1 1 0 0,-1 0-1 0 0,1 0 1 0 0,-1 0-1 0 0,0 1 0 0 0,1-1 1 0 0,-1 0-1 0 0,0 0 0 0 0,0 1 1 0 0,0-1-1 0 0,0 0 1 0 0,0 0-1 0 0,0 1 0 0 0,0-1 1 0 0,-1 0-1 0 0,1 0 0 0 0,0 1 1 0 0,-1-1-1 0 0,1 0 1 0 0,-1 0-1 0 0,1 0 0 0 0,-1 0 1 0 0,0 0-1 0 0,1 1 0 0 0,-1-1 1 0 0,0 0-1 0 0,-2 1 1 0 0,-1 5 24 0 0,-1-1 0 0 0,0 0 1 0 0,-1 0-1 0 0,-11 9 1 0 0,9-9-132 0 0,0-1 0 0 0,-1 0 0 0 0,0 0 1 0 0,0-1-1 0 0,0 0 0 0 0,0-1 1 0 0,-1 0-1 0 0,-10 2 0 0 0,-20 6-1116 0 0,40-11 1078 0 0,0 0-1 0 0,-1 1 0 0 0,1-1 0 0 0,0 0 0 0 0,-1 0 1 0 0,1 1-1 0 0,0-1 0 0 0,-1 0 0 0 0,1 1 0 0 0,0-1 1 0 0,0 0-1 0 0,-1 1 0 0 0,1-1 0 0 0,0 0 0 0 0,0 1 1 0 0,0-1-1 0 0,-1 1 0 0 0,1-1 0 0 0,0 0 0 0 0,0 1 0 0 0,0-1 1 0 0,0 1-1 0 0,0-1 0 0 0,0 0 0 0 0,0 1 0 0 0,0-1 1 0 0,0 1-1 0 0,0-1 0 0 0,0 1 0 0 0,0-1 0 0 0,0 0 1 0 0,0 1-1 0 0,1-1 0 0 0,-1 1 0 0 0,0-1 0 0 0,0 0 1 0 0,0 1-1 0 0,1-1 0 0 0,-1 0 0 0 0,0 1 0 0 0,0-1 0 0 0,1 0 1 0 0,-1 1-1 0 0,0-1 0 0 0,1 0 0 0 0,-1 1 0 0 0,0-1 1 0 0,1 0-1 0 0,-1 0 0 0 0,0 0 0 0 0,1 1 0 0 0,19 14-8494 0 0,-7-11 1906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30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62 12059 0 0,'-17'-43'12180'0'0,"16"72"-8463"0"0,-1-2-3598 0 0,4-8-18 0 0,0 0-1 0 0,1 0 1 0 0,1 0-1 0 0,12 35 0 0 0,-14-46-101 0 0,1-1 0 0 0,0 0 0 0 0,0-1 0 0 0,1 1-1 0 0,-1 0 1 0 0,2-1 0 0 0,-1 0 0 0 0,1 0 0 0 0,0 0-1 0 0,0-1 1 0 0,0 0 0 0 0,1 0 0 0 0,0 0 0 0 0,0 0-1 0 0,10 5 1 0 0,-14-9-1 0 0,0 0 0 0 0,0-1-1 0 0,0 1 1 0 0,0 0 0 0 0,0-1 0 0 0,1 1 0 0 0,-1-1-1 0 0,0 0 1 0 0,0 0 0 0 0,1 0 0 0 0,-1 0 0 0 0,0 0-1 0 0,0 0 1 0 0,1 0 0 0 0,-1-1 0 0 0,0 1 0 0 0,0-1-1 0 0,0 0 1 0 0,0 0 0 0 0,3-1 0 0 0,-1 0 8 0 0,0-1-1 0 0,0 0 1 0 0,-1 0 0 0 0,1 0 0 0 0,-1 0-1 0 0,0-1 1 0 0,0 1 0 0 0,0-1 0 0 0,3-6-1 0 0,3-6 53 0 0,-1 0-1 0 0,-1-1 1 0 0,11-34-1 0 0,-13 35-21 0 0,13-54 99 0 0,-16 64-123 0 0,-2 1 0 0 0,1-1 0 0 0,0 0 0 0 0,-1 1 0 0 0,0-1 0 0 0,-1 0 0 0 0,1 1 0 0 0,-1-1 0 0 0,-2-10 0 0 0,3 16-60 0 0,-1-1-1 0 0,1 0 1 0 0,0 1-1 0 0,0-1 1 0 0,0 1-1 0 0,0-1 1 0 0,-1 0 0 0 0,1 1-1 0 0,0-1 1 0 0,-1 1-1 0 0,1-1 1 0 0,0 1-1 0 0,-1-1 1 0 0,1 1-1 0 0,-1-1 1 0 0,1 1-1 0 0,-1-1 1 0 0,1 1 0 0 0,-1-1-1 0 0,1 1 1 0 0,-1 0-1 0 0,1-1 1 0 0,-1 1-1 0 0,1 0 1 0 0,-1 0-1 0 0,0-1 1 0 0,1 1-1 0 0,-1 0 1 0 0,0 0 0 0 0,1 0-1 0 0,-1 0 1 0 0,0 0-1 0 0,1 0 1 0 0,-1 0-1 0 0,0 0 1 0 0,1 0-1 0 0,-1 0 1 0 0,1 0-1 0 0,-1 0 1 0 0,0 0 0 0 0,0 1-1 0 0,-11 7-4422 0 0,3 3-3935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37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39 3777 0 0,'-1'0'21210'0'0,"10"-1"-22861"0"0,47 0 2011 0 0,0-3 0 0 0,102-20 0 0 0,-132 21 9 0 0,-1 0 0 0 0,1 1 0 0 0,-1 2 0 0 0,1 0 0 0 0,36 7 0 0 0,-33-5-190 0 0,0 0 1 0 0,0-2-1 0 0,30-4 1 0 0,-27 2-154 0 0,-20 3-12 0 0,0 0-1 0 0,-1 0 1 0 0,1 2 0 0 0,0-1 0 0 0,-1 1-1 0 0,1 1 1 0 0,12 5 0 0 0,-7-2-16 0 0,0-2 0 0 0,19 5 0 0 0,-14-8 5 0 0,0 0-1 0 0,-1-2 1 0 0,32-3 0 0 0,-30 2 15 0 0,-1 0 1 0 0,1 1 0 0 0,26 4-1 0 0,25 8-16 0 0,-1-4 0 0 0,1-3 0 0 0,0-2 0 0 0,108-12 0 0 0,-79 2 81 0 0,197 13 1 0 0,-117 2-45 0 0,-32-2-30 0 0,154-3 109 0 0,-238-4 96 0 0,77 8-1 0 0,57 1-68 0 0,17-13 6 0 0,133-9-17 0 0,-133 4-33 0 0,2-1-40 0 0,-177 9-45 0 0,0 2 1 0 0,0 2-1 0 0,67 10 0 0 0,-66-8-13 0 0,68-3 0 0 0,-70-2 2 0 0,0 2 0 0 0,43 6 1 0 0,-77-5-4 0 0,0-1 1 0 0,1 0 0 0 0,-1 0-1 0 0,0-1 1 0 0,1 0 0 0 0,-1 0-1 0 0,1-1 1 0 0,-1 0 0 0 0,0-1-1 0 0,0 0 1 0 0,0 0 0 0 0,0-1-1 0 0,15-6 1 0 0,-17 7-3 0 0,0 1 1 0 0,0 0 0 0 0,0 0-1 0 0,1 0 1 0 0,-1 1-1 0 0,0 0 1 0 0,1 0-1 0 0,-1 1 1 0 0,0-1-1 0 0,0 1 1 0 0,0 1 0 0 0,0-1-1 0 0,7 4 1 0 0,-2-3 0 0 0,-1 1 0 0 0,1-1 1 0 0,13 0-1 0 0,-6-6-720 0 0,-11 1-38 0 0,-11 2-138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40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5473 0 0,'9'3'8961'0'0,"20"-7"-7471"0"0,-10 1-1293 0 0,34 3 595 0 0,85-13 0 0 0,-106 10-388 0 0,0 2-1 0 0,0 1 1 0 0,0 2-1 0 0,-1 1 1 0 0,1 1-1 0 0,35 10 0 0 0,84 9-286 0 0,-125-22-46 0 0,0-2 1 0 0,0-1 0 0 0,43-8 0 0 0,-42 5 233 0 0,-1 1 0 0 0,0 1 0 0 0,44 1 0 0 0,249 20 288 0 0,-163 0 135 0 0,-107-10-601 0 0,0-2-1 0 0,65-1 1 0 0,32-16-58 0 0,-95 5-44 0 0,0 3-1 0 0,1 1 1 0 0,-1 3 0 0 0,80 11-1 0 0,-96-6-16 0 0,1-1 0 0 0,0-2 0 0 0,57-3 0 0 0,106-22 277 0 0,184 2 591 0 0,-111 11-634 0 0,-197 3-236 0 0,302-10 862 0 0,-335 15-785 0 0,1-2 0 0 0,76-15 0 0 0,-66 8 116 0 0,59-2 0 0 0,-79 13-146 0 0,0 0 0 0 0,0 3 1 0 0,36 8-1 0 0,-40-6-37 0 0,0-1 1 0 0,0-2-1 0 0,0-1 0 0 0,49-2 0 0 0,5-9 102 0 0,88 2-1 0 0,-143 6 35 0 0,1-1 0 0 0,-1-2 0 0 0,-1-1 0 0 0,40-12 0 0 0,-29 7 70 0 0,51-6-1 0 0,42 11-101 0 0,-117 4-35 0 0,-14 1-108 0 0,0-1 1 0 0,0 1-1 0 0,0 0 0 0 0,0 0 0 0 0,0 0 1 0 0,0 0-1 0 0,0 0 0 0 0,0 0 1 0 0,0 0-1 0 0,0 0 0 0 0,0 0 0 0 0,0 0 1 0 0,0 0-1 0 0,0 0 0 0 0,0-1 1 0 0,0 1-1 0 0,0 0 0 0 0,0 0 1 0 0,0 0-1 0 0,0 0 0 0 0,0 0 0 0 0,0 0 1 0 0,0 0-1 0 0,0 0 0 0 0,0 0 1 0 0,0 0-1 0 0,0 0 0 0 0,-9-5-1517 0 0,-8-6-8099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41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77 5889 0 0,'-2'-2'707'0'0,"1"-1"-1"0"0,0 1 1 0 0,0-1-1 0 0,0 1 0 0 0,1-1 1 0 0,-1 0-1 0 0,0 1 1 0 0,1-1-1 0 0,0 0 1 0 0,0 0-1 0 0,0 1 0 0 0,0-1 1 0 0,0 0-1 0 0,0 0 1 0 0,1 1-1 0 0,-1-1 1 0 0,1 0-1 0 0,0 1 1 0 0,0-1-1 0 0,2-4 0 0 0,-1 6-472 0 0,1 0-1 0 0,0 0 0 0 0,-1 1 0 0 0,1-1 0 0 0,0 1 0 0 0,0-1 1 0 0,0 1-1 0 0,-1 0 0 0 0,1 0 0 0 0,0 1 0 0 0,0-1 1 0 0,-1 1-1 0 0,1-1 0 0 0,0 1 0 0 0,5 2 0 0 0,11 1 343 0 0,152-1 1958 0 0,-155-3-2520 0 0,26-1 64 0 0,-40 1-70 0 0,0-1 1 0 0,0 1-1 0 0,0 0 1 0 0,0-1-1 0 0,0 1 1 0 0,0-1-1 0 0,0 1 1 0 0,0-1-1 0 0,0 0 1 0 0,0 0 0 0 0,0 0-1 0 0,0 0 1 0 0,0 0-1 0 0,2-3 1 0 0,-4 4-60 0 0,0 0 0 0 0,0 0 0 0 0,1-1 0 0 0,-1 1 0 0 0,0 0 0 0 0,0-1 1 0 0,1 1-1 0 0,-1-1 0 0 0,0 1 0 0 0,0 0 0 0 0,0-1 0 0 0,0 1 0 0 0,0 0 0 0 0,0-1 1 0 0,0 1-1 0 0,0-1 0 0 0,0 1 0 0 0,0 0 0 0 0,0-1 0 0 0,0 1 0 0 0,0-1 1 0 0,0 1-1 0 0,0 0 0 0 0,0-1 0 0 0,0 1 0 0 0,0 0 0 0 0,0-1 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4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 6553 0 0,'-20'-5'14793'0'0,"19"16"-10527"0"0,3 5-4627 0 0,24 225 2168 0 0,-11-81-1655 0 0,-6-50-5 0 0,-7-68-112 0 0,1-1 0 0 0,3 0 1 0 0,1 0-1 0 0,19 62 1 0 0,-24-100-18 0 0,-1-1 1 0 0,0 1-1 0 0,0-1 1 0 0,0 1-1 0 0,-1 0 0 0 0,1-1 1 0 0,-1 1-1 0 0,1 0 1 0 0,-1 0-1 0 0,0-1 0 0 0,0 1 1 0 0,0 0-1 0 0,-1 0 1 0 0,1-1-1 0 0,0 1 1 0 0,-1 0-1 0 0,0-1 0 0 0,0 1 1 0 0,0 0-1 0 0,-2 3 1 0 0,3-6-11 0 0,5 7-2264 0 0,4 21-9591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4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49 7001 0 0,'-42'-8'14241'0'0,"71"-4"-11043"0"0,-20 8-2980 0 0,1-1 0 0 0,0 1-1 0 0,0 1 1 0 0,0 0 0 0 0,1 0 0 0 0,-1 1 0 0 0,1 0-1 0 0,-1 1 1 0 0,1 0 0 0 0,0 1 0 0 0,-1 0 0 0 0,1 0 0 0 0,0 1-1 0 0,17 4 1 0 0,-11-1-154 0 0,125 21 934 0 0,-121-23-832 0 0,1-1-1 0 0,0-1 1 0 0,0-1-1 0 0,36-5 1 0 0,-33 1-123 0 0,0 1-1 0 0,1 1 1 0 0,-1 2-1 0 0,1 0 1 0 0,-1 2-1 0 0,1 1 1 0 0,-1 1-1 0 0,37 9 1 0 0,-43-9-59 0 0,-1 0 0 0 0,0-1 0 0 0,25-1 0 0 0,7 1-14 0 0,-5-6 25 0 0,-39 3 4 0 0,1 0 0 0 0,-1 0-1 0 0,0 1 1 0 0,0 0-1 0 0,0 0 1 0 0,1 0 0 0 0,7 2-1 0 0,-9-1 3 0 0,0-1 0 0 0,1 1 0 0 0,-1-1 0 0 0,0 0-1 0 0,0-1 1 0 0,1 1 0 0 0,-1-1 0 0 0,5-1 0 0 0,25-2-33 0 0,-22 3 46 0 0,-7 1-14 0 0,-1-1-1 0 0,1 1 1 0 0,-1 0 0 0 0,1 0 0 0 0,-1 1-1 0 0,0-1 1 0 0,1 1 0 0 0,-1 1 0 0 0,0-1-1 0 0,9 4 1 0 0,-12-1 8 0 0,1 0 0 0 0,-1 1 0 0 0,-1-1 0 0 0,1 1 0 0 0,0 0 0 0 0,-1-1 1 0 0,0 1-1 0 0,0 0 0 0 0,0 0 0 0 0,-1 0 0 0 0,0 0 0 0 0,0 8 0 0 0,0 1 2 0 0,1 520 360 0 0,-4-455-347 0 0,-4 187-66 0 0,5-251 389 0 0,1-4-605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4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13 5633 0 0,'-1'-1'500'0'0,"1"1"0"0"0,-1-1 1 0 0,0 0-1 0 0,1 0 0 0 0,-1 0 0 0 0,0 0 0 0 0,0 1 0 0 0,0-1 0 0 0,1 0 0 0 0,-1 1 1 0 0,0-1-1 0 0,0 0 0 0 0,0 1 0 0 0,0-1 0 0 0,0 1 0 0 0,0 0 0 0 0,0-1 0 0 0,-1 1 0 0 0,1 0 1 0 0,0 0-1 0 0,0 0 0 0 0,0-1 0 0 0,0 1 0 0 0,0 0 0 0 0,0 0 0 0 0,-2 1 0 0 0,2 0-303 0 0,0 0 0 0 0,1 0 0 0 0,-1 0-1 0 0,0 0 1 0 0,1 0 0 0 0,-1 0 0 0 0,0 0-1 0 0,1 0 1 0 0,-1 0 0 0 0,1 1 0 0 0,0-1-1 0 0,-1 0 1 0 0,1 0 0 0 0,0 1-1 0 0,0-1 1 0 0,0 0 0 0 0,0 0 0 0 0,0 2-1 0 0,0 9-236 0 0,1-1 0 0 0,0 0-1 0 0,5 22 1 0 0,12 21 136 0 0,-12-38 3 0 0,0 0 1 0 0,-2 0-1 0 0,0 1 1 0 0,3 21-1 0 0,-7-37-81 0 0,0 0-1 0 0,0 0 1 0 0,0 0-1 0 0,0 0 0 0 0,1 0 1 0 0,-1 0-1 0 0,0 0 1 0 0,0-1-1 0 0,1 1 0 0 0,-1 0 1 0 0,1 0-1 0 0,-1 0 1 0 0,1-1-1 0 0,-1 1 0 0 0,1 0 1 0 0,-1 0-1 0 0,1-1 1 0 0,0 1-1 0 0,-1 0 0 0 0,1-1 1 0 0,0 1-1 0 0,0-1 1 0 0,-1 1-1 0 0,1-1 0 0 0,0 1 1 0 0,0-1-1 0 0,0 0 1 0 0,0 1-1 0 0,0-1 0 0 0,-1 0 1 0 0,1 0-1 0 0,0 1 1 0 0,0-1-1 0 0,2 0 0 0 0,40-6 1004 0 0,-11 1-629 0 0,95 13-409 0 0,-78-4 0 0 0,63-1 0 0 0,50-2 1 0 0,-2 1 8 0 0,-129-4 10 0 0,109-1 23 0 0,-127 3 26 0 0,1 0 0 0 0,-1-1 0 0 0,0-1 0 0 0,0 0 0 0 0,1-1 0 0 0,-1 0 0 0 0,-1-1 0 0 0,19-9 0 0 0,-23 11-10 0 0,0 0 0 0 0,0 0 0 0 0,0 1 0 0 0,0 0 0 0 0,0 0 0 0 0,11 1 0 0 0,31-4 365 0 0,-48 3-379 0 0,0 1 0 0 0,0 0 0 0 0,0 0 0 0 0,0-1 0 0 0,-1 1 0 0 0,1 1 0 0 0,0-1 0 0 0,0 0 0 0 0,0 0 0 0 0,0 1 0 0 0,-1-1 0 0 0,1 1 0 0 0,0 0 0 0 0,0-1 0 0 0,-1 1 0 0 0,1 0 0 0 0,1 1 0 0 0,17 6 118 0 0,-13-9 70 0 0,-16-2-1601 0 0,-8-1-11737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4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 5721 0 0,'-8'-3'8804'0'0,"10"11"-2575"0"0,4 8-5094 0 0,1 17-145 0 0,-4-21-843 0 0,-1 1 0 0 0,3 24 0 0 0,-6-36-321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3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19 12979 0 0,'-3'-2'896'0'0,"1"0"0"0"0,-1 0 1 0 0,0 0-1 0 0,0 0 0 0 0,0 1 0 0 0,0-1 0 0 0,0 1 1 0 0,0 0-1 0 0,0 0 0 0 0,-5-1 0 0 0,7 2-796 0 0,-1 0 0 0 0,1 1-1 0 0,0-1 1 0 0,0 1 0 0 0,0 0-1 0 0,-1-1 1 0 0,1 1 0 0 0,0 0-1 0 0,0-1 1 0 0,0 1-1 0 0,0 0 1 0 0,0 0 0 0 0,0 0-1 0 0,1 0 1 0 0,-1 0 0 0 0,0 0-1 0 0,0 0 1 0 0,1 0-1 0 0,-1 0 1 0 0,1 1 0 0 0,-1-1-1 0 0,1 0 1 0 0,-1 0 0 0 0,1 1-1 0 0,0-1 1 0 0,-1 0 0 0 0,1 0-1 0 0,0 3 1 0 0,-3 7 66 0 0,-6 22 340 0 0,-9 57 0 0 0,17-82-489 0 0,0 1 1 0 0,1-1 0 0 0,0 1 0 0 0,0-1 0 0 0,1 0 0 0 0,0 1 0 0 0,0-1 0 0 0,1 0 0 0 0,0 0 0 0 0,1 0 0 0 0,-1 0 0 0 0,7 12 0 0 0,-7-17-25 0 0,0-1 0 0 0,0 0 0 0 0,0 0 1 0 0,0 0-1 0 0,0 0 0 0 0,0 0 0 0 0,1 0 0 0 0,-1-1 1 0 0,1 1-1 0 0,-1-1 0 0 0,1 0 0 0 0,0 1 0 0 0,-1-1 1 0 0,1-1-1 0 0,0 1 0 0 0,0 0 0 0 0,0-1 0 0 0,0 1 0 0 0,0-1 1 0 0,0 0-1 0 0,-1 0 0 0 0,1 0 0 0 0,5-1 0 0 0,10-1-45 0 0,0-1-1 0 0,31-9 0 0 0,-14 3-189 0 0,-17 7-16 0 0,-10 1-583 0 0,0-1 0 0 0,0 1 0 0 0,0-1 0 0 0,13-5 0 0 0,-20 7 498 0 0,1-1 1 0 0,-1 1 0 0 0,0-1-1 0 0,0 0 1 0 0,0 1 0 0 0,0-1 0 0 0,0 0-1 0 0,0 0 1 0 0,0 0 0 0 0,0 0-1 0 0,0 0 1 0 0,0 0 0 0 0,0 0-1 0 0,-1 0 1 0 0,1 0 0 0 0,0 0 0 0 0,-1 0-1 0 0,1-1 1 0 0,-1 1 0 0 0,1 0-1 0 0,-1 0 1 0 0,0-1 0 0 0,1 1-1 0 0,-1 0 1 0 0,0 0 0 0 0,0-1 0 0 0,0 1-1 0 0,0 0 1 0 0,0-1 0 0 0,0 1-1 0 0,0 0 1 0 0,0-1 0 0 0,-1 1-1 0 0,0-2 1 0 0,-3-12-2397 0 0,2-2-1595 0 0</inkml:trace>
  <inkml:trace contextRef="#ctx0" brushRef="#br0" timeOffset="1">283 161 5489 0 0,'-13'-38'3264'0'0,"6"19"430"0"0,0-1 4114 0 0,12 51-647 0 0,-6 25-6882 0 0,0-24 101 0 0,0-10-333 0 0,1-14-74 0 0,-1 0 0 0 0,1 0 1 0 0,0 0-1 0 0,1 0 1 0 0,0 0-1 0 0,4 13 0 0 0,-5-20 12 0 0,1-1 0 0 0,-1 1 1 0 0,0-1-1 0 0,1 0 0 0 0,-1 1 0 0 0,1-1 0 0 0,-1 1 0 0 0,1-1 0 0 0,0 0 0 0 0,-1 0 0 0 0,1 1 0 0 0,-1-1 0 0 0,1 0 0 0 0,-1 0 0 0 0,1 0 1 0 0,0 1-1 0 0,-1-1 0 0 0,1 0 0 0 0,0 0 0 0 0,-1 0 0 0 0,1 0 0 0 0,-1 0 0 0 0,1 0 0 0 0,0 0 0 0 0,-1-1 0 0 0,1 1 0 0 0,0 0 0 0 0,-1 0 0 0 0,1 0 1 0 0,-1-1-1 0 0,1 1 0 0 0,-1 0 0 0 0,1-1 0 0 0,-1 1 0 0 0,1 0 0 0 0,-1-1 0 0 0,1 0 0 0 0,28-17-116 0 0,-23 13 76 0 0,4 0-146 0 0,-1-1 0 0 0,1 1 1 0 0,0 1-1 0 0,14-5 0 0 0,-19 7-845 0 0,0 1 0 0 0,0 0 0 0 0,1 0-1 0 0,-1 1 1 0 0,0-1 0 0 0,9 1 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53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10 6705 0 0,'-19'-9'11801'0'0,"18"24"-9873"0"0,-1 40-1501 0 0,1-1 0 0 0,3 0 0 0 0,3 0 0 0 0,12 57 1 0 0,-1 6-565 0 0,2-24-1438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53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8058 0 0,'7'5'7692'0'0,"2"6"-3619"0"0,20 37-3378 0 0,-13-22 40 0 0,-11-19-650 0 0,0 0 0 0 0,1 0 0 0 0,0 0 0 0 0,12 10 0 0 0,-16-15-45 0 0,0 0 0 0 0,1 0 0 0 0,-1 0 0 0 0,1 0-1 0 0,-1-1 1 0 0,1 1 0 0 0,0-1 0 0 0,0 0 0 0 0,0 1 0 0 0,-1-1-1 0 0,1-1 1 0 0,0 1 0 0 0,0 0 0 0 0,0-1 0 0 0,0 0 0 0 0,0 1 0 0 0,6-2-1 0 0,-7 1 3 0 0,0-1-1 0 0,0 0 1 0 0,-1 0-1 0 0,1 0 1 0 0,0 0-1 0 0,-1 0 1 0 0,1-1-1 0 0,-1 1 1 0 0,1 0-1 0 0,-1-1 1 0 0,0 1-1 0 0,1-1 1 0 0,-1 1-1 0 0,0-1 1 0 0,0 0-1 0 0,0 1 0 0 0,0-1 1 0 0,-1 0-1 0 0,2-2 1 0 0,13-45 331 0 0,-10 31-290 0 0,1-3-133 0 0,2-1 1 0 0,0 2-1 0 0,13-24 0 0 0,9 3-6782 0 0,-23 33 2346 0 0,0 0-2413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54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5721 0 0,'-2'4'12011'0'0,"-7"24"-10332"0"0,2 84-598 0 0,8 150 0 0 0,3-44-1219 0 0,-5-182-4 0 0,7 295-1357 0 0,-6-321 2140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55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7186 0 0,'1'9'1288'0'0,"1"-1"1"0"0,0 0 0 0 0,0 1 0 0 0,1-1-1 0 0,0 0 1 0 0,0 0 0 0 0,1 0 0 0 0,5 8-1 0 0,-6-12-1017 0 0,0 1 0 0 0,0 0 0 0 0,1-1 0 0 0,0 0 0 0 0,0 0 0 0 0,0 0 0 0 0,0 0 0 0 0,0-1 0 0 0,1 1 0 0 0,0-1 0 0 0,-1 0 0 0 0,1-1 0 0 0,9 4 0 0 0,-13-6-254 0 0,0 0 0 0 0,0 0 0 0 0,0 0 0 0 0,0 0 0 0 0,1 0 1 0 0,-1 0-1 0 0,0 0 0 0 0,0 0 0 0 0,0-1 0 0 0,0 1 0 0 0,0 0 0 0 0,0-1 0 0 0,0 1 0 0 0,0-1 0 0 0,0 1 0 0 0,0-1 0 0 0,0 0 0 0 0,0 1 0 0 0,0-1 1 0 0,0 0-1 0 0,0 0 0 0 0,0 1 0 0 0,-1-1 0 0 0,1 0 0 0 0,0 0 0 0 0,-1 0 0 0 0,1 0 0 0 0,-1 0 0 0 0,2-2 0 0 0,16-37 240 0 0,-15 31-186 0 0,2-4-79 0 0,2-7-106 0 0,1 1 0 0 0,1 0-1 0 0,0 0 1 0 0,2 1 0 0 0,0 0-1 0 0,16-19 1 0 0,-15 28-3092 0 0,-2 6-3329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56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6241 0 0,'-5'16'9680'0'0,"8"20"-6493"0"0,-1-18-1796 0 0,8 195 861 0 0,2 174-1789 0 0,-3-26-411 0 0,-7-208-43 0 0,-3-78-16 0 0,-5 46 125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56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9218 0 0,'0'8'10606'0'0,"6"31"-8680"0"0,20 33-484 0 0,-24-66-1376 0 0,1 0 1 0 0,0-1-1 0 0,0 1 0 0 0,1-1 0 0 0,0 0 0 0 0,0 0 0 0 0,0 0 0 0 0,0-1 1 0 0,1 1-1 0 0,5 3 0 0 0,-9-7-33 0 0,-1-1 0 0 0,1 1 0 0 0,0-1 0 0 0,0 1 0 0 0,-1-1 0 0 0,1 0 0 0 0,0 0 1 0 0,0 1-1 0 0,0-1 0 0 0,-1 0 0 0 0,1 0 0 0 0,0 0 0 0 0,0 0 0 0 0,0 1 0 0 0,0-1 0 0 0,-1-1 0 0 0,1 1 0 0 0,0 0 1 0 0,0 0-1 0 0,0 0 0 0 0,0 0 0 0 0,-1-1 0 0 0,1 1 0 0 0,0 0 0 0 0,1-1 0 0 0,0 0 46 0 0,0-1-1 0 0,-1 1 0 0 0,1-1 1 0 0,-1 1-1 0 0,1-1 0 0 0,-1 0 1 0 0,0 1-1 0 0,1-1 0 0 0,-1 0 1 0 0,1-2-1 0 0,3-7 345 0 0,0-1-1 0 0,5-22 1 0 0,-8 26-301 0 0,4-12 90 0 0,-2 1-146 0 0,2 0-1 0 0,0 0 0 0 0,1 1 1 0 0,1 0-1 0 0,16-26 1 0 0,-16 37-1993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29:59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3 198 5169 0 0,'-3'3'8364'0'0,"6"-10"-3404"0"0,15-26-2073 0 0,30-43-2976 0 0,-35 55 205 0 0,-9 15-82 0 0,-1 0 0 0 0,1 0 0 0 0,1 0 0 0 0,-1 0-1 0 0,1 0 1 0 0,0 1 0 0 0,0 0 0 0 0,0 0 0 0 0,12-7 0 0 0,-16 12-11 0 0,0 0 0 0 0,0 0 0 0 0,0 0 0 0 0,-1 0 0 0 0,1 0 0 0 0,0 0 0 0 0,0 0 0 0 0,0 0 0 0 0,0 1 0 0 0,0-1-1 0 0,0 0 1 0 0,0 1 0 0 0,0-1 0 0 0,-1 0 0 0 0,1 1 0 0 0,0-1 0 0 0,0 1 0 0 0,-1-1 0 0 0,1 1 0 0 0,0 0 0 0 0,0-1 0 0 0,-1 1 0 0 0,1 0 0 0 0,0 1 0 0 0,19 22 391 0 0,-14-15-330 0 0,79 113-1797 0 0,-84-121 1459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0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49 4745 0 0,'-6'-3'2138'0'0,"-6"-6"7560"0"0,8-3-6557 0 0,2 5-3308 0 0,2 7 252 0 0,0-1 1 0 0,0 1-1 0 0,-1 0 1 0 0,1-1-1 0 0,0 1 1 0 0,0 0 0 0 0,0 0-1 0 0,0-1 1 0 0,0 1-1 0 0,0 0 1 0 0,1-1-1 0 0,-1 1 1 0 0,0 0-1 0 0,0 0 1 0 0,0-1-1 0 0,0 1 1 0 0,0 0-1 0 0,0-1 1 0 0,0 1-1 0 0,0 0 1 0 0,1 0-1 0 0,-1 0 1 0 0,0-1-1 0 0,0 1 1 0 0,0 0-1 0 0,1 0 1 0 0,-1 0-1 0 0,0-1 1 0 0,0 1 0 0 0,1 0-1 0 0,-1 0 1 0 0,0 0-1 0 0,1-1 1 0 0,14-1 985 0 0,30 5-1395 0 0,-23 0 643 0 0,135-8 667 0 0,-80 1-697 0 0,-50 3-244 0 0,9-1-1 0 0,0 1 1 0 0,0 2-1 0 0,66 10 1 0 0,-85-8-71 0 0,0-1 1 0 0,0-1 0 0 0,32-2 0 0 0,7 1 40 0 0,-45 1-6 0 0,-1 0 0 0 0,1 1 1 0 0,0 1-1 0 0,14 5 0 0 0,-16-4-5 0 0,1-1 0 0 0,-1-1 0 0 0,0 0 0 0 0,1 0 1 0 0,-1-1-1 0 0,15 1 0 0 0,1-2-9 0 0,0 1-1 0 0,0 1 1 0 0,45 10 0 0 0,-64-12 1 0 0,-1 0 1 0 0,1 0 0 0 0,-1 0-1 0 0,1 0 1 0 0,-1-1 0 0 0,1 0 0 0 0,-1 0-1 0 0,1-1 1 0 0,-1 1 0 0 0,0-1-1 0 0,10-5 1 0 0,-10 4 62 0 0,0 1 1 0 0,-1 0-1 0 0,1 0 1 0 0,1 0-1 0 0,-1 1 1 0 0,0 0-1 0 0,0 0 0 0 0,0 0 1 0 0,1 1-1 0 0,-1-1 1 0 0,0 1-1 0 0,1 0 0 0 0,9 2 1 0 0,-8 0 84 0 0,-5-1-134 0 0,0 0 0 0 0,0 0 0 0 0,0 0-1 0 0,0 0 1 0 0,0-1 0 0 0,0 0 0 0 0,0 1 0 0 0,0-1-1 0 0,1 0 1 0 0,-1 0 0 0 0,0 0 0 0 0,0 0 0 0 0,0 0 0 0 0,0 0-1 0 0,0-1 1 0 0,0 1 0 0 0,0-1 0 0 0,3 0 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05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4617 0 0,'-1'1'444'0'0,"-1"0"1"0"0,0-1-1 0 0,1 1 1 0 0,-1 0-1 0 0,1 0 1 0 0,-1-1-1 0 0,1 1 1 0 0,-1 1-1 0 0,1-1 0 0 0,0 0 1 0 0,0 0-1 0 0,-1 0 1 0 0,1 1-1 0 0,0-1 1 0 0,-1 2-1 0 0,-6 7 5334 0 0,21-13-1849 0 0,18 8-2919 0 0,-12-2-554 0 0,151 1 898 0 0,-98-5-894 0 0,77 11 1 0 0,-125-8-418 0 0,0-1 0 0 0,0-1 1 0 0,0-1-1 0 0,34-6 0 0 0,-46 6-6 0 0,-1 1 0 0 0,0 0 0 0 0,1 1 0 0 0,-1 0 0 0 0,1 1 0 0 0,12 3 0 0 0,-16-2-17 0 0,1-1-1 0 0,-1-1 0 0 0,1 1 0 0 0,-1-1 0 0 0,1-1 0 0 0,0 1 1 0 0,0-2-1 0 0,-1 1 0 0 0,1-1 0 0 0,0 0 0 0 0,11-4 1 0 0,-13 4 19 0 0,-1 0 1 0 0,1 0 0 0 0,0 0 0 0 0,0 1 0 0 0,0 0-1 0 0,0 1 1 0 0,-1-1 0 0 0,1 1 0 0 0,0 1 0 0 0,8 2-1 0 0,37 3 61 0 0,-48-7-6 0 0,-1 0 1 0 0,1-1-1 0 0,0 1 1 0 0,-1-1-1 0 0,1 0 0 0 0,-1 0 1 0 0,5-2-1 0 0,2-8-2762 0 0,-10 11 2213 0 0,0-1 0 0 0,0 0 0 0 0,0 1 1 0 0,0-1-1 0 0,0 0 0 0 0,0 1 0 0 0,0-1 0 0 0,0 0 0 0 0,0 1 0 0 0,0-1 0 0 0,-1 0 0 0 0,1 1 0 0 0,0-1 0 0 0,-1 0 0 0 0,1 1 1 0 0,0-1-1 0 0,-1 1 0 0 0,1-1 0 0 0,0 1 0 0 0,-3-3-1365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08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23 4657 0 0,'-1'0'298'0'0,"0"-1"-1"0"0,1 0 1 0 0,-1 1 0 0 0,0-1-1 0 0,0 1 1 0 0,1-1 0 0 0,-1 1 0 0 0,0-1-1 0 0,0 1 1 0 0,0-1 0 0 0,0 1-1 0 0,0 0 1 0 0,1 0 0 0 0,-1-1-1 0 0,0 1 1 0 0,0 0 0 0 0,0 0-1 0 0,0 0 1 0 0,0 0 0 0 0,0 0-1 0 0,-2 0 1 0 0,3 0-137 0 0,-1 1 0 0 0,1-1-1 0 0,0 0 1 0 0,-1 1 0 0 0,1-1-1 0 0,-1 0 1 0 0,1 1 0 0 0,0-1 0 0 0,-1 1-1 0 0,1-1 1 0 0,-1 1 0 0 0,1-1-1 0 0,0 0 1 0 0,0 1 0 0 0,-1-1-1 0 0,1 1 1 0 0,0 0 0 0 0,0-1 0 0 0,0 1-1 0 0,0-1 1 0 0,-1 1 0 0 0,1-1-1 0 0,0 1 1 0 0,0-1 0 0 0,0 1 0 0 0,0-1-1 0 0,0 1 1 0 0,0 0 0 0 0,1-1-1 0 0,-1 1 1 0 0,0-1 0 0 0,0 1 0 0 0,0-1-1 0 0,0 1 1 0 0,1-1 0 0 0,-1 1-1 0 0,1 0 1 0 0,6-5 3060 0 0,24-9-1900 0 0,-6 11-901 0 0,38 0 0 0 0,-41 2-241 0 0,0-1 0 0 0,34-5 0 0 0,-34 3 6 0 0,-1 1 0 0 0,1 1 0 0 0,22 1 0 0 0,33 0 3046 0 0,-71-1-3053 0 0,0 2-1 0 0,0-1 1 0 0,1 1 0 0 0,-1 0-1 0 0,7 2 1 0 0,28 3 570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4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 14867 0 0,'-4'-4'10770'0'0,"17"20"-9520"0"0,44 148-313 0 0,-15-39-1861 0 0,-42-123-340 0 0,0-4 349 0 0,-22-72-826 0 0,17 44 1540 0 0,0-52 1 0 0,5 71 205 0 0,1 1 0 0 0,0-1 1 0 0,0 1-1 0 0,1-1 0 0 0,0 1 0 0 0,1 0 1 0 0,0-1-1 0 0,7-14 0 0 0,-10 24 2 0 0,0 0 0 0 0,1 0 0 0 0,-1 0 0 0 0,1 1 0 0 0,0-1 0 0 0,-1 0 0 0 0,1 0 1 0 0,0 0-1 0 0,-1 0 0 0 0,1 1 0 0 0,0-1 0 0 0,0 0 0 0 0,0 1 0 0 0,0-1 0 0 0,0 1 0 0 0,0-1 0 0 0,-1 1 0 0 0,1-1 0 0 0,0 1 0 0 0,1 0 0 0 0,-1-1 0 0 0,0 1 0 0 0,0 0 0 0 0,2 0 0 0 0,-1 0 21 0 0,0 0 0 0 0,0 1 0 0 0,0-1 0 0 0,0 1 0 0 0,0-1 0 0 0,0 1 0 0 0,-1 0 0 0 0,1 0 0 0 0,0 0 0 0 0,0 0 0 0 0,-1 0 0 0 0,3 2 0 0 0,3 4 201 0 0,0-1 0 0 0,0 1 0 0 0,-1 1 0 0 0,7 9 0 0 0,-7-8-101 0 0,-1 0 1 0 0,-1 1-1 0 0,1 0 1 0 0,-2 0-1 0 0,1 0 1 0 0,-1 0-1 0 0,-1 0 1 0 0,0 1-1 0 0,0-1 1 0 0,-1 1-1 0 0,0-1 1 0 0,-1 1-1 0 0,0 0 1 0 0,-1-1 0 0 0,0 1-1 0 0,-3 10 1 0 0,2-12-142 0 0,0-1 1 0 0,0 1-1 0 0,0-1 1 0 0,-2 1-1 0 0,1-1 1 0 0,-1 0-1 0 0,0 0 1 0 0,0-1-1 0 0,-1 1 1 0 0,0-1-1 0 0,0 0 1 0 0,-1 0-1 0 0,0-1 1 0 0,0 0-1 0 0,-1 0 1 0 0,0 0-1 0 0,0-1 1 0 0,0 0-1 0 0,-14 7 1 0 0,20-11-9 0 0,1-1 1 0 0,-1 1 0 0 0,0-1-1 0 0,0 1 1 0 0,1-1 0 0 0,-1 1-1 0 0,0-1 1 0 0,0 0 0 0 0,0 0-1 0 0,0 1 1 0 0,0-1 0 0 0,0 0 0 0 0,0 0-1 0 0,1 0 1 0 0,-1 0 0 0 0,0 0-1 0 0,0 0 1 0 0,0 0 0 0 0,0-1-1 0 0,0 1 1 0 0,0 0 0 0 0,0 0-1 0 0,0-1 1 0 0,1 1 0 0 0,-1 0-1 0 0,0-1 1 0 0,0 1 0 0 0,0-1 0 0 0,-1 0-1 0 0,2 0 17 0 0,0 0-1 0 0,0 0 0 0 0,0 0 0 0 0,0 0 1 0 0,1 1-1 0 0,-1-1 0 0 0,0 0 1 0 0,0 0-1 0 0,0 0 0 0 0,1 0 0 0 0,-1 1 1 0 0,0-1-1 0 0,1 0 0 0 0,-1 0 1 0 0,1 1-1 0 0,-1-1 0 0 0,1 0 0 0 0,-1 1 1 0 0,1-1-1 0 0,0 0 0 0 0,-1 1 1 0 0,1-1-1 0 0,0 1 0 0 0,-1-1 0 0 0,1 1 1 0 0,0-1-1 0 0,0 1 0 0 0,-1 0 1 0 0,1-1-1 0 0,0 1 0 0 0,1-1 0 0 0,12-4 94 0 0,0-1 0 0 0,1 2 0 0 0,-1 0 0 0 0,1 1-1 0 0,0 0 1 0 0,0 1 0 0 0,17 0 0 0 0,25-4-2125 0 0,-3-7-4974 0 0,-41 6 1969 0 0,-4-2-2147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09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47 5193 0 0,'-4'-2'8872'0'0,"-5"-12"-3322"0"0,4 2-2982 0 0,5 12-2456 0 0,0 0 0 0 0,0 0-1 0 0,0 0 1 0 0,0-1 0 0 0,0 1 0 0 0,0 0 0 0 0,0 0 0 0 0,0 0 0 0 0,0 0 0 0 0,0-1 0 0 0,1 1 0 0 0,-1 0 0 0 0,0 0 0 0 0,0 0 0 0 0,1-1 896 0 0,-1 1-896 0 0,0-1 0 0 0,0 1 0 0 0,0 0 0 0 0,0 0 0 0 0,1 0 0 0 0,-1 0 0 0 0,0 0 0 0 0,0 0 0 0 0,0 0 0 0 0,0 0 0 0 0,0 0 0 0 0,1 0 0 0 0,-1 0 0 0 0,0 0 0 0 0,0 0 0 0 0,0 0 0 0 0,0 0 0 0 0,1 0 0 0 0,-1 0 0 0 0,0 0 0 0 0,0 0 0 0 0,0 0 0 0 0,0 0 0 0 0,1 0 0 0 0,-1 0 0 0 0,5 1-55 0 0,0-1 1 0 0,0-1-1 0 0,0 1 1 0 0,0-1-1 0 0,-1 1 1 0 0,1-1-1 0 0,9-4 1 0 0,22-2 137 0 0,-9 8-109 0 0,-1 0-1 0 0,1 3 1 0 0,33 7 0 0 0,-26-4 19 0 0,42 2 0 0 0,1-1-89 0 0,-52-4-5 0 0,1-1 0 0 0,52-2 1 0 0,-77-1-20 0 0,0 0 0 0 0,0 0 0 0 0,0 0 0 0 0,0-1 0 0 0,0 1 0 0 0,0 0 0 0 0,0 0 0 0 0,-1-1 0 0 0,1 1 0 0 0,0 0 0 0 0,0-1 0 0 0,0 1 0 0 0,0-1 0 0 0,0 1 0 0 0,-1-1 0 0 0,1 0 0 0 0,0 1 0 0 0,0-1 0 0 0,-1 0 0 0 0,1 1 0 0 0,-1-1 1 0 0,1 0-1 0 0,0 0 0 0 0,-1 0 0 0 0,0 1 0 0 0,1-1 0 0 0,-1 0 0 0 0,1-2 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07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3625 0 0,'2'4'745'0'0,"-2"-3"-200"0"0,1 0 0 0 0,-1 0 0 0 0,1 0-1 0 0,-1 0 1 0 0,0 0 0 0 0,0 1 0 0 0,1-1 0 0 0,-1 0 0 0 0,0 0-1 0 0,0 0 1 0 0,0 0 0 0 0,0 0 0 0 0,0 0 0 0 0,0 0-1 0 0,-1 1 1 0 0,1-1 0 0 0,0 0 0 0 0,-1 0 0 0 0,1 0-1 0 0,0 0 1 0 0,-1 0 0 0 0,0 1 0 0 0,7 1 4145 0 0,28-4-3195 0 0,-5-3-1185 0 0,1 1 1 0 0,0 1-1 0 0,0 2 0 0 0,0 1 0 0 0,0 1 0 0 0,46 10 0 0 0,-29-5-174 0 0,94 1-1 0 0,18 3-63 0 0,-131-6-52 0 0,0-2 0 0 0,0-1 0 0 0,-1 0 0 0 0,1-3 0 0 0,0 0 0 0 0,54-10 0 0 0,-67 8-16 0 0,0 1 1 0 0,1 1-1 0 0,15 0 0 0 0,-15 1 14 0 0,0 0 0 0 0,0-2 1 0 0,16-3-1 0 0,-10 0 234 0 0,1 1 0 0 0,0 0 0 0 0,1 2 1 0 0,25 1-1 0 0,-35 1-106 0 0,0 0 0 0 0,0-1-1 0 0,-1 0 1 0 0,1-1 0 0 0,0-1-1 0 0,-1 0 1 0 0,18-6 0 0 0,-30 9-173 0 0,0 1 1 0 0,0-1 0 0 0,0 1-1 0 0,0-1 1 0 0,0 1 0 0 0,0-1 0 0 0,0 1-1 0 0,0 0 1 0 0,0-1 0 0 0,0 1-1 0 0,0 0 1 0 0,0 0 0 0 0,0 0-1 0 0,-1 0 1 0 0,1 0 0 0 0,0 0-1 0 0,-1 0 1 0 0,1 0 0 0 0,0 2 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10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6257 0 0,'9'-9'11006'0'0,"-8"8"-10685"0"0,0-1 0 0 0,0 1 0 0 0,0-1 0 0 0,1 1-1 0 0,-1 0 1 0 0,0-1 0 0 0,0 1 0 0 0,1 0 0 0 0,-1 0-1 0 0,1 0 1 0 0,-1 0 0 0 0,1 0 0 0 0,-1 0-1 0 0,1 1 1 0 0,0-1 0 0 0,3-1 0 0 0,7 2 239 0 0,0 0 1 0 0,0 0-1 0 0,22 4 0 0 0,-24-2-440 0 0,-1-1 0 0 0,1 0-1 0 0,-1 0 1 0 0,1-1 0 0 0,0-1 0 0 0,-1 1-1 0 0,17-5 1 0 0,-18 3-63 0 0,6-3 0 0 0,1 1-1 0 0,0 1 0 0 0,1 0 1 0 0,-1 0-1 0 0,0 2 1 0 0,1 0-1 0 0,30 2 0 0 0,-40 0-39 0 0,0 0-1 0 0,1-1 1 0 0,-1 1 0 0 0,1-1-1 0 0,-1-1 1 0 0,0 1-1 0 0,1-1 1 0 0,-1 0 0 0 0,0-1-1 0 0,1 1 1 0 0,-1-1-1 0 0,0 0 1 0 0,0-1 0 0 0,-1 0-1 0 0,9-4 1 0 0,-7 4-382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14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8154 0 0,'-1'0'366'0'0,"1"0"1"0"0,-9 5 6963 0 0,9-5-6964 0 0,0 1 1 0 0,-1-1-1 0 0,1 1 1 0 0,0-1-1 0 0,0 1 1 0 0,-3 20 3028 0 0,8 27-3849 0 0,-3-39 1503 0 0,37 387 294 0 0,-30-295-1226 0 0,19 222 117 0 0,-26-295 202 0 0,-3 49 1 0 0,0-50-227 0 0,3 51 0 0 0,-3-41 1874 0 0,2-37-2063 0 0,-1 0 1 0 0,1 0-1 0 0,-1 1 1 0 0,1-1 0 0 0,0 0-1 0 0,-1 0 1 0 0,1 0-1 0 0,0 0 1 0 0,-1 0 0 0 0,1 0-1 0 0,0 0 1 0 0,-1 0-1 0 0,1 0 1 0 0,-1 0 0 0 0,1-1-1 0 0,0 1 1 0 0,-1 0-1 0 0,1 0 1 0 0,-1-1 0 0 0,1 1-1 0 0,0 0 1 0 0,-1-1-1 0 0,1 1 1 0 0,-1 0 0 0 0,1-1-1 0 0,-1 1 1 0 0,1-1-1 0 0,-1 0 1 0 0,22-12 21 0 0,-9 4-27 0 0,1 0 1 0 0,0 1-1 0 0,0 1 0 0 0,1 1 0 0 0,0 0 0 0 0,0 1 1 0 0,26-6-1 0 0,-22 8-14 0 0,-1 1 0 0 0,1 0 0 0 0,29 3-1 0 0,4-1 4 0 0,78-10 0 0 0,-78 5 28 0 0,78 1-1 0 0,-121 4-83 0 0,65 4 869 0 0,115-8 1 0 0,-168 3-723 0 0,0 1 0 0 0,1 1 0 0 0,-1 1 0 0 0,38 8 0 0 0,-3 0 151 0 0,-45-10-215 0 0,0 0 1 0 0,0 0-1 0 0,0-1 1 0 0,0 0-1 0 0,0-1 1 0 0,11-2-1 0 0,-8 0-28 0 0,1 2 0 0 0,25-2 1 0 0,10 8 71 0 0,-37-2-84 0 0,0 0 0 0 0,0-2 1 0 0,15 0-1 0 0,-6-3 49 0 0,-17 2-35 0 0,-1 0 0 0 0,1 0 0 0 0,-1 1-1 0 0,1 0 1 0 0,0 0 0 0 0,-1 0-1 0 0,1 0 1 0 0,-1 1 0 0 0,8 1 0 0 0,-11-1-5 0 0,1-1 0 0 0,-1 1 0 0 0,1-1 0 0 0,-1 0 0 0 0,1 0 1 0 0,0 0-1 0 0,-1 0 0 0 0,1 0 0 0 0,-1 0 0 0 0,1 0 0 0 0,-1 0 0 0 0,1 0 1 0 0,-1-1-1 0 0,1 1 0 0 0,-1-1 0 0 0,3 0 0 0 0,11-4 6 0 0,1 7-354 0 0,-15-2 269 0 0,0 1 0 0 0,0-1 0 0 0,1 1 0 0 0,-1-1 1 0 0,0 0-1 0 0,0 0 0 0 0,1 0 0 0 0,-1 0 0 0 0,0 0 0 0 0,1 0 0 0 0,-1 0 0 0 0,0 0 1 0 0,0 0-1 0 0,1 0 0 0 0,-1-1 0 0 0,0 1 0 0 0,0-1 0 0 0,2 0 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15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80 2761 0 0,'0'0'175'0'0,"0"0"1"0"0,-1 1-1 0 0,1-1 1 0 0,0 1-1 0 0,-1-1 1 0 0,1 1-1 0 0,0-1 0 0 0,0 1 1 0 0,0-1-1 0 0,-1 1 1 0 0,1-1-1 0 0,0 1 1 0 0,0-1-1 0 0,0 1 1 0 0,0 0-1 0 0,0-1 1 0 0,0 1-1 0 0,0-1 1 0 0,0 1-1 0 0,0-1 1 0 0,0 1-1 0 0,0-1 1 0 0,1 1-1 0 0,-1-1 1 0 0,0 1-1 0 0,0-1 1 0 0,0 1-1 0 0,1-1 1 0 0,0 2-1 0 0,13-9 6231 0 0,4-2-4127 0 0,1 4-1142 0 0,1 0 0 0 0,-1 2 0 0 0,0 0 0 0 0,34 0 0 0 0,27-4-10 0 0,-23-2-517 0 0,125-15 305 0 0,-159 23-882 0 0,0 1-1 0 0,0 1 0 0 0,0 1 0 0 0,0 1 1 0 0,0 1-1 0 0,23 8 0 0 0,-3 1-18 0 0,68 12 0 0 0,-94-22-29 0 0,0-2-1 0 0,-1 0 1 0 0,1-1 0 0 0,0 0 0 0 0,0-2-1 0 0,-1 0 1 0 0,24-6 0 0 0,-15 3-5 0 0,0 1 0 0 0,0 2 0 0 0,1 0 1 0 0,30 2-1 0 0,26-2 48 0 0,-60 0 168 0 0,38-10-1 0 0,-47 8 21 0 0,1 1-1 0 0,0 1 1 0 0,0 0 0 0 0,0 0-1 0 0,0 2 1 0 0,0 0 0 0 0,16 2-1 0 0,-17-1-167 0 0,1 1 1 0 0,0-2-1 0 0,-1 0 0 0 0,1 0 0 0 0,-1-1 0 0 0,1-1 0 0 0,-1 0 0 0 0,1-1 0 0 0,24-9 0 0 0,-27 8 28 0 0,-1 1 0 0 0,1 0 0 0 0,-1 1 1 0 0,1 1-1 0 0,0-1 0 0 0,0 2 1 0 0,0 0-1 0 0,-1 0 0 0 0,1 1 1 0 0,0 0-1 0 0,0 0 0 0 0,0 1 1 0 0,11 4-1 0 0,15 0 235 0 0,-32-6-269 0 0,0 0-1 0 0,0 1 1 0 0,0-1-1 0 0,-1 1 0 0 0,1 0 1 0 0,0 1-1 0 0,-1-1 0 0 0,1 1 1 0 0,-1 0-1 0 0,6 3 1 0 0,13 6 22 0 0,-21-11 3 0 0,0 1 0 0 0,0 0 0 0 0,0-1 0 0 0,0 1 0 0 0,-1 0 0 0 0,1 0 0 0 0,0 0 0 0 0,0 0 0 0 0,-1 0 0 0 0,1 1 0 0 0,-1-1 0 0 0,1 0 0 0 0,-1 1 0 0 0,1-1 0 0 0,-1 1 0 0 0,0 0 0 0 0,0-1 0 0 0,0 1 0 0 0,0 0 0 0 0,2 3 0 0 0,5 29 99 0 0,-1 0 1 0 0,-1 1-1 0 0,1 68 1 0 0,-5-60-155 0 0,11 378 71 0 0,-25-284-74 0 0,0 17-205 0 0,9-138-822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16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6585 0 0,'0'0'268'0'0,"0"1"-1"0"0,0-1 0 0 0,0 1 0 0 0,0 0 1 0 0,0-1-1 0 0,1 1 0 0 0,-1-1 0 0 0,0 1 1 0 0,0-1-1 0 0,0 1 0 0 0,1-1 1 0 0,-1 1-1 0 0,0 0 0 0 0,1-1 0 0 0,-1 1 1 0 0,0-1-1 0 0,1 0 0 0 0,-1 1 0 0 0,0-1 1 0 0,1 1-1 0 0,-1-1 0 0 0,1 0 0 0 0,-1 1 1 0 0,1-1-1 0 0,-1 0 0 0 0,1 1 0 0 0,-1-1 1 0 0,2 0-1 0 0,12-7 6585 0 0,9-7-4932 0 0,-12 12-1635 0 0,1 1 1 0 0,0 0 0 0 0,0 0-1 0 0,0 1 1 0 0,0 1-1 0 0,20 3 1 0 0,38 1-235 0 0,-64-5-86 0 0,-1 0-1 0 0,1-1 0 0 0,-1 0 0 0 0,1 0 0 0 0,-1 0 0 0 0,0-1 0 0 0,1 0 1 0 0,-1 0-1 0 0,0 0 0 0 0,5-4 0 0 0,-3 0-3110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21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40 6593 0 0,'-12'19'11013'0'0,"3"-7"-4746"0"0,8-13-6197 0 0,1 0 1 0 0,-1 0-1 0 0,1 0 1 0 0,-1 0-1 0 0,1 0 1 0 0,0 0 0 0 0,-1 0-1 0 0,1-1 1 0 0,0 1-1 0 0,0 0 1 0 0,0 0-1 0 0,0 0 1 0 0,0 0-1 0 0,0 0 1 0 0,0-1 0 0 0,0 1-1 0 0,1-1 1 0 0,2-26 773 0 0,4 14-2769 0 0,3 7-7024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21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11931 0 0,'-8'16'9866'0'0,"7"6"-5526"0"0,7 26-3919 0 0,-2-25 81 0 0,-2-9-667 0 0,5 43 444 0 0,2-21-3264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22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11290 0 0,'-2'-10'8116'0'0,"0"1"-4488"0"0,1 7-2345 0 0,3 13-207 0 0,5 65-558 0 0,-7-56-503 0 0,2 1 1 0 0,1 0-1 0 0,7 31 0 0 0,-10-52-20 0 0,0 0 0 0 0,0 1 0 0 0,0-1 0 0 0,0 0 0 0 0,0 1 0 0 0,0-1 0 0 0,0 0 0 0 0,0 0 0 0 0,0 1 0 0 0,0-1 0 0 0,0 0 0 0 0,0 1 0 0 0,1-1 0 0 0,-1 0 0 0 0,0 0 0 0 0,0 1-1 0 0,0-1 1 0 0,0 0 0 0 0,0 0 0 0 0,0 1 0 0 0,1-1 0 0 0,-1 0 0 0 0,0 0 0 0 0,0 1 0 0 0,0-1 0 0 0,1 0 0 0 0,-1 0 0 0 0,0 0 0 0 0,0 1 0 0 0,1-1 0 0 0,-1 0 0 0 0,0 0 0 0 0,0 0 0 0 0,1 0 0 0 0,-1 0 0 0 0,0 0 0 0 0,1 0 0 0 0,-1 1-1 0 0,0-1 1 0 0,0 0 0 0 0,1 0 0 0 0,-1 0 0 0 0,0 0 0 0 0,1 0 0 0 0,-1 0 0 0 0,0-1 0 0 0,1 1 0 0 0,-1 0 0 0 0,1 0 0 0 0,8-18-132 0 0,2-26 19 0 0,-8 25 90 0 0,11-44-71 0 0,-12 58 91 0 0,0 0 0 0 0,0 0 0 0 0,0 0-1 0 0,0 0 1 0 0,1 0 0 0 0,0 0 0 0 0,0 0-1 0 0,7-7 1 0 0,-10 11 10 0 0,1 0 1 0 0,0 1-1 0 0,-1-1 0 0 0,1 1 0 0 0,0-1 0 0 0,-1 1 1 0 0,1-1-1 0 0,0 1 0 0 0,0-1 0 0 0,0 1 1 0 0,-1 0-1 0 0,1 0 0 0 0,0-1 0 0 0,0 1 0 0 0,0 0 1 0 0,0 0-1 0 0,-1 0 0 0 0,1 0 0 0 0,0 0 1 0 0,0 0-1 0 0,0 0 0 0 0,0 0 0 0 0,0 0 1 0 0,-1 0-1 0 0,1 0 0 0 0,0 1 0 0 0,1-1 0 0 0,0 1 5 0 0,0 1-1 0 0,1-1 0 0 0,-1 1 0 0 0,0-1 1 0 0,0 1-1 0 0,0 0 0 0 0,-1 0 0 0 0,1-1 1 0 0,2 4-1 0 0,2 3 14 0 0,-1 1-1 0 0,0 0 1 0 0,7 16 0 0 0,-7-12 64 0 0,-1 1 1 0 0,-1 0-1 0 0,-1 0 0 0 0,2 21 0 0 0,-1-6-2191 0 0,2 0-3668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2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13467 0 0,'4'0'7098'0'0,"16"3"-5350"0"0,-3-3-1254 0 0,1 0 1 0 0,25 5-1 0 0,6 1-2068 0 0,-39-7-1677 0 0</inkml:trace>
  <inkml:trace contextRef="#ctx0" brushRef="#br0" timeOffset="1">63 1 6281 0 0,'-5'6'12388'0'0,"5"-6"-12170"0"0,2 24 4244 0 0,10 40-4687 0 0,-10-51 1388 0 0,4 16-1255 0 0,7 34 191 0 0,3-25-7387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4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76 16476 0 0,'-1'0'222'0'0,"0"-1"1"0"0,0 1 0 0 0,0-1 0 0 0,0 0 0 0 0,0 1 0 0 0,1-1 0 0 0,-1 0 0 0 0,0 1 0 0 0,1-1 0 0 0,-1 0 0 0 0,1 0-1 0 0,-1 0 1 0 0,1 0 0 0 0,-1 0 0 0 0,1 0 0 0 0,-1 1 0 0 0,1-1 0 0 0,0 0 0 0 0,-1 0 0 0 0,1 0 0 0 0,0 0-1 0 0,0-1 1 0 0,0 1 0 0 0,0 0 0 0 0,0 0 0 0 0,0 0 0 0 0,0 0 0 0 0,0-1 0 0 0,1 0-79 0 0,0 0 0 0 0,0 0 0 0 0,1 0 0 0 0,-1 1 0 0 0,0-1 0 0 0,1 0 0 0 0,-1 0 0 0 0,1 1 0 0 0,-1-1 0 0 0,1 1 0 0 0,0 0 0 0 0,3-3 0 0 0,1 0-88 0 0,1 1 1 0 0,-1-1-1 0 0,1 1 0 0 0,0 1 1 0 0,0-1-1 0 0,0 1 0 0 0,11-2 1 0 0,-10 4 21 0 0,1 0 1 0 0,0 0-1 0 0,-1 1 0 0 0,1 0 1 0 0,8 2-1 0 0,12 10-1151 0 0,-27-12 764 0 0,-1 0 0 0 0,0 0 0 0 0,0 0 0 0 0,1 0 0 0 0,-1 0 0 0 0,0 0 0 0 0,0 0 0 0 0,0 1 0 0 0,0-1 0 0 0,-1 0 0 0 0,1 1 0 0 0,0-1 0 0 0,0 0 0 0 0,-1 1 0 0 0,1 2 0 0 0,-3 11-7886 0 0,13 7 1515 0 0</inkml:trace>
  <inkml:trace contextRef="#ctx0" brushRef="#br0" timeOffset="1">3 167 10762 0 0,'-1'2'455'0'0,"1"0"0"0"0,-1 0-1 0 0,1 1 1 0 0,-1-1-1 0 0,1 0 1 0 0,0 1 0 0 0,0-1-1 0 0,0 1 1 0 0,0-1 0 0 0,1 0-1 0 0,-1 0 1 0 0,0 1-1 0 0,1-1 1 0 0,0 0 0 0 0,-1 1-1 0 0,1-1 1 0 0,0 0 0 0 0,0 0-1 0 0,1 0 1 0 0,-1 0 0 0 0,2 2-1 0 0,0-1-213 0 0,-1-1 0 0 0,1 0 0 0 0,0 0 0 0 0,0 0-1 0 0,0 0 1 0 0,0 0 0 0 0,0-1 0 0 0,1 1 0 0 0,-1-1 0 0 0,0 0-1 0 0,1 0 1 0 0,5 1 0 0 0,5 0-236 0 0,1-1 0 0 0,-1-1 0 0 0,0 0-1 0 0,0 0 1 0 0,1-2 0 0 0,13-3 0 0 0,-19 4-151 0 0,56-16-2063 0 0,-61 15 1467 0 0,0 1-1 0 0,0-1 0 0 0,-1 0 1 0 0,1 0-1 0 0,-1 0 0 0 0,1 0 1 0 0,-1-1-1 0 0,0 1 0 0 0,0-1 1 0 0,0 0-1 0 0,0 0 0 0 0,-1 0 1 0 0,5-6-1 0 0,0-6-5777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23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10658 0 0,'13'0'8414'0'0,"7"0"-2876"0"0,13-2-4828 0 0,-30 2-826 0 0,0 0 1 0 0,0-1-1 0 0,0 1 1 0 0,0-1-1 0 0,0 0 1 0 0,0 0 0 0 0,0 0-1 0 0,0 0 1 0 0,0-1-1 0 0,-1 1 1 0 0,1-1 0 0 0,0 0-1 0 0,3-2 1 0 0,-5 3 52 0 0,0 0 0 0 0,0 0 0 0 0,0 0 0 0 0,-1 0 0 0 0,1 0 1 0 0,0 0-1 0 0,0 0 0 0 0,-1 0 0 0 0,1 0 0 0 0,-1 0 0 0 0,1-1 0 0 0,-1 1 1 0 0,1 0-1 0 0,-1 0 0 0 0,0-1 0 0 0,1 1 0 0 0,-1 0 0 0 0,0-1 0 0 0,0 1 0 0 0,0 0 1 0 0,0 0-1 0 0,0-1 0 0 0,0 1 0 0 0,0 0 0 0 0,-1-1 0 0 0,1 1 0 0 0,0 0 1 0 0,-1 0-1 0 0,1-1 0 0 0,-1 1 0 0 0,1 0 0 0 0,-1 0 0 0 0,-1-2 0 0 0,1 2 89 0 0,-1-1-1 0 0,1 1 1 0 0,-1 0-1 0 0,1 0 0 0 0,-1 0 1 0 0,1 0-1 0 0,-1 1 0 0 0,0-1 1 0 0,1 0-1 0 0,-1 1 1 0 0,0-1-1 0 0,0 1 0 0 0,1-1 1 0 0,-1 1-1 0 0,0 0 0 0 0,0 0 1 0 0,0 0-1 0 0,1 0 1 0 0,-1 0-1 0 0,0 0 0 0 0,0 0 1 0 0,0 1-1 0 0,-2 0 0 0 0,2-1 104 0 0,-1 1 0 0 0,1 0 0 0 0,0 0 1 0 0,0 0-1 0 0,-1 0 0 0 0,1 0 0 0 0,0 0 0 0 0,0 1 0 0 0,0-1 0 0 0,0 1 0 0 0,0-1 0 0 0,0 1 0 0 0,1 0 0 0 0,-1 0 0 0 0,0 0 0 0 0,1 0 0 0 0,0 0 0 0 0,-1 0 0 0 0,0 3 0 0 0,0 0-49 0 0,1-1 0 0 0,0 0 1 0 0,0 1-1 0 0,0-1 0 0 0,0 1 0 0 0,1-1 0 0 0,0 1 1 0 0,0-1-1 0 0,0 1 0 0 0,1 4 0 0 0,2 7-50 0 0,1 0 0 0 0,1 0 0 0 0,0 0 0 0 0,14 28 0 0 0,-19-43-24 0 0,1 1 0 0 0,-1-1 0 0 0,1 0-1 0 0,-1 0 1 0 0,1 1 0 0 0,0-1 0 0 0,0 0 0 0 0,-1 0 0 0 0,1 0-1 0 0,0 0 1 0 0,0 0 0 0 0,0 0 0 0 0,0 0 0 0 0,0 0-1 0 0,0-1 1 0 0,1 1 0 0 0,-1 0 0 0 0,0-1 0 0 0,0 1-1 0 0,1 0 1 0 0,1 0 0 0 0,-1-1-49 0 0,-1 0 1 0 0,0-1-1 0 0,0 1 0 0 0,0 0 1 0 0,1-1-1 0 0,-1 1 0 0 0,0 0 1 0 0,0-1-1 0 0,0 1 0 0 0,0-1 1 0 0,0 0-1 0 0,0 1 0 0 0,0-1 1 0 0,0 0-1 0 0,0 0 0 0 0,0 0 1 0 0,0 1-1 0 0,0-1 0 0 0,0-2 1 0 0,16-25-3885 0 0,-8 0-5165 0 0,-6 12 1777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23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10850 0 0,'8'20'11129'0'0,"0"7"-5577"0"0,4 18-4144 0 0,10 63-4289 0 0,-24-121 2615 0 0,1 1 0 0 0,1-1 0 0 0,0 1 0 0 0,2-16 0 0 0,-2 24 259 0 0,0 0 0 0 0,1 0 0 0 0,0-1 1 0 0,0 1-1 0 0,0 0 0 0 0,0 0 0 0 0,1 0 0 0 0,-1 0 0 0 0,1 0 0 0 0,0 0 0 0 0,0 1 0 0 0,1-1 0 0 0,-1 0 0 0 0,1 1 0 0 0,0 0 1 0 0,4-4-1 0 0,9 2-2891 0 0,-4 5-4748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23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67 10402 0 0,'-7'-10'8858'0'0,"-1"-4"-4427"0"0,-11-16-3381 0 0,18 29-1005 0 0,0 0 1 0 0,0 0 0 0 0,0 0-1 0 0,0 0 1 0 0,0 0 0 0 0,0 0-1 0 0,0 0 1 0 0,-1 0 0 0 0,1 1-1 0 0,0-1 1 0 0,0 1 0 0 0,-1-1-1 0 0,1 1 1 0 0,0-1 0 0 0,-1 1-1 0 0,1 0 1 0 0,0-1 0 0 0,-1 1-1 0 0,1 0 1 0 0,0 0 0 0 0,-3 0-1 0 0,4 1-12 0 0,-1-1-1 0 0,0 1 0 0 0,0 0 0 0 0,0-1 1 0 0,0 1-1 0 0,0 0 0 0 0,1-1 0 0 0,-1 1 0 0 0,0 0 1 0 0,1 0-1 0 0,-1 0 0 0 0,1 0 0 0 0,-1-1 1 0 0,1 1-1 0 0,-1 0 0 0 0,1 0 0 0 0,-1 0 0 0 0,1 0 1 0 0,0 0-1 0 0,0 0 0 0 0,-1 0 0 0 0,1 1 1 0 0,0-1-1 0 0,0 2 0 0 0,-1 30-6 0 0,1-30 1 0 0,1 37-417 0 0,3 0 0 0 0,1 0 1 0 0,2-1-1 0 0,12 42 0 0 0,-18-80-495 0 0,1 8-303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24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 11146 0 0,'-2'-5'5778'0'0,"3"2"-3674"0"0,0 1-304 0 0,3 1-311 0 0,1-1-241 0 0,2 1-304 0 0,2 0-288 0 0,1 1-288 0 0,-1 0-184 0 0,3 0-87 0 0,1 0-113 0 0,-1 0-393 0 0,4 2-1119 0 0,-1 0-2281 0 0,-4-3-1664 0 0,3 0-3473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28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4985 0 0,'2'66'11382'0'0,"3"5"-5429"0"0,4 20-3871 0 0,8 49-3935 0 0,2 20 2494 0 0,-18-149-582 0 0,-1 0 0 0 0,-1 0-1 0 0,-2 14 1 0 0,0 13-139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28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5153 0 0,'0'2'825'0'0,"0"1"0"0"0,0 0 0 0 0,0-1 1 0 0,0 1-1 0 0,1-1 0 0 0,-1 1 0 0 0,1-1 0 0 0,0 1 0 0 0,0-1 0 0 0,0 1 0 0 0,2 3 0 0 0,20 15 4139 0 0,-8-9-4144 0 0,17 19 733 0 0,21 18-562 0 0,-50-46-949 0 0,0-1-1 0 0,0 0 1 0 0,0 0-1 0 0,1 0 1 0 0,-1 0-1 0 0,0-1 1 0 0,1 1-1 0 0,0-1 1 0 0,-1 0-1 0 0,1 0 1 0 0,-1 0 0 0 0,1-1-1 0 0,0 1 1 0 0,6-1-1 0 0,-6 0-3 0 0,0-1 0 0 0,-1 1-1 0 0,1-1 1 0 0,-1 0 0 0 0,1 0-1 0 0,-1-1 1 0 0,1 1 0 0 0,-1-1-1 0 0,0 1 1 0 0,0-1 0 0 0,0 0 0 0 0,0 0-1 0 0,0-1 1 0 0,0 1 0 0 0,-1-1-1 0 0,1 1 1 0 0,-1-1 0 0 0,1 0 0 0 0,-1 0-1 0 0,0 0 1 0 0,0 0 0 0 0,-1 0-1 0 0,3-5 1 0 0,1-5 12 0 0,-1 0-1 0 0,0-1 1 0 0,-1 0-1 0 0,3-23 1 0 0,-1 3-119 0 0,2 14-189 0 0,-2 12-1955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1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6377 0 0,'-5'6'9318'0'0,"5"-6"-9091"0"0,-2 21 2941 0 0,4 28-2919 0 0,-2-42 776 0 0,21 249 2132 0 0,30 127-2845 0 0,-32-220-112 0 0,-10-70-96 0 0,-9-91-86 0 0,0 0-1 0 0,1 0 1 0 0,-1-1-1 0 0,0 1 1 0 0,0 0-1 0 0,0 0 1 0 0,-1 0-1 0 0,1 0 0 0 0,0 0 1 0 0,-1-1-1 0 0,1 1 1 0 0,-2 3-1 0 0,-2-8-159 0 0,3-15-874 0 0,1 13-2928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3 153 7114 0 0,'-2'-29'13779'0'0,"2"29"-13708"0"0,5 16 852 0 0,-2-7-859 0 0,0 0 0 0 0,1-1-1 0 0,-1 1 1 0 0,2-1 0 0 0,-1 0-1 0 0,1 0 1 0 0,0-1 0 0 0,8 9-1 0 0,-12-14-43 0 0,1 0 0 0 0,0 0 0 0 0,0 0 0 0 0,0-1 0 0 0,0 1 0 0 0,0-1 0 0 0,0 1 0 0 0,0-1 0 0 0,0 0 0 0 0,1 0 0 0 0,-1 0 0 0 0,0 0-1 0 0,1 0 1 0 0,-1 0 0 0 0,1-1 0 0 0,-1 1 0 0 0,1-1 0 0 0,-1 1 0 0 0,1-1 0 0 0,-1 0 0 0 0,1 0 0 0 0,-1 0 0 0 0,1-1 0 0 0,0 1 0 0 0,-1-1 0 0 0,0 1 0 0 0,1-1 0 0 0,-1 0 0 0 0,1 0 0 0 0,-1 0-1 0 0,0 0 1 0 0,1 0 0 0 0,-1-1 0 0 0,2-1 0 0 0,-1 1 22 0 0,-1-1-1 0 0,1 1 1 0 0,-1-1-1 0 0,0 0 1 0 0,1 1-1 0 0,-1-1 1 0 0,-1 0-1 0 0,1 0 1 0 0,0-1-1 0 0,-1 1 0 0 0,0 0 1 0 0,2-6-1 0 0,9-49 550 0 0,-8 35-367 0 0,1 0-101 0 0,-4 13-126 0 0,1 0 0 0 0,0 0 0 0 0,0 0 0 0 0,1 1 0 0 0,1 0-1 0 0,6-13 1 0 0,-10 22-51 0 0,0-1-1 0 0,0 1 1 0 0,0 0-1 0 0,0 0 1 0 0,0 0-1 0 0,0-1 0 0 0,0 1 1 0 0,0 0-1 0 0,1 0 1 0 0,-1 0-1 0 0,0-1 1 0 0,0 1-1 0 0,0 0 1 0 0,0 0-1 0 0,1 0 0 0 0,-1 0 1 0 0,0 0-1 0 0,0 0 1 0 0,0-1-1 0 0,1 1 1 0 0,-1 0-1 0 0,0 0 1 0 0,0 0-1 0 0,0 0 0 0 0,1 0 1 0 0,-1 0-1 0 0,0 0 1 0 0,0 0-1 0 0,1 0 1 0 0,-1 0-1 0 0,0 0 1 0 0,0 0-1 0 0,0 0 1 0 0,1 0-1 0 0,-1 0 0 0 0,0 0 1 0 0,0 0-1 0 0,1 0 1 0 0,-1 0-1 0 0,0 1 1 0 0,0-1-1 0 0,0 0 1 0 0,1 0-1 0 0,-1 0 0 0 0,0 0 1 0 0,0 0-1 0 0,0 0 1 0 0,0 1-1 0 0,0-1 1 0 0,1 0-1 0 0,-1 0 1 0 0,0 0-1 0 0,0 1 1 0 0,0-1-1 0 0,0 0 0 0 0,0 0 1 0 0,0 0-1 0 0,0 1 1 0 0,1-1-1 0 0,-1 0 1 0 0,0 0-1 0 0,0 0 1 0 0,0 1-1 0 0,0-1 0 0 0,0 0 1 0 0,0 0-1 0 0,0 1 1 0 0,4 17-7232 0 0,-2-3-699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3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6777 0 0,'-2'3'671'0'0,"0"0"0"0"0,1 0 0 0 0,0 1-1 0 0,-1-1 1 0 0,1 0 0 0 0,0 1-1 0 0,1-1 1 0 0,-2 6 0 0 0,2-6-318 0 0,0 0 0 0 0,-1-1 0 0 0,1 1 0 0 0,-1 0 0 0 0,0-1 0 0 0,0 1 0 0 0,0 0 0 0 0,0-1 0 0 0,0 1 0 0 0,0-1 0 0 0,-3 4 0 0 0,4-6-322 0 0,-1 0 0 0 0,1 1-1 0 0,0-1 1 0 0,0 0-1 0 0,0 0 1 0 0,0 1 0 0 0,0-1-1 0 0,-1 0 1 0 0,1 0 0 0 0,0 0-1 0 0,0 0 1 0 0,0 1 0 0 0,-1-1-1 0 0,1 0 1 0 0,0 0-1 0 0,0 0 1 0 0,-1 0 0 0 0,1 0-1 0 0,0 0 1 0 0,0 0 0 0 0,-1 0-1 0 0,1 1 1 0 0,0-1-1 0 0,0 0 1 0 0,-1 0 0 0 0,1 0-1 0 0,0 0 1 0 0,0 0 0 0 0,-1 0-1 0 0,1 0 1 0 0,0-1 0 0 0,0 1-1 0 0,-1 0 1 0 0,1 0-1 0 0,0 0 1 0 0,0 0 0 0 0,-1 0-1 0 0,1 0 1 0 0,0 0 0 0 0,0-1-1 0 0,-1 1 1 0 0,1 0-1 0 0,0 0 1 0 0,0 0 0 0 0,0 0-1 0 0,0-1 1 0 0,-1 1 0 0 0,1 0-1 0 0,0 0 1 0 0,0 0 0 0 0,0-1-1 0 0,0 1 1 0 0,0 0-1 0 0,0 0 1 0 0,-1-1 0 0 0,1 1-1 0 0,0 0 1 0 0,0 0 0 0 0,0-1-1 0 0,0 1 1 0 0,0 0-1 0 0,0-1 1 0 0,-2-18 179 0 0,2 17-201 0 0,-1 10 189 0 0,1-5-132 0 0,0-2-54 0 0,0 0 1 0 0,0 0-1 0 0,-1 0 0 0 0,1 1 1 0 0,0-1-1 0 0,0 0 1 0 0,-1 0-1 0 0,1 0 0 0 0,-1 0 1 0 0,1 0-1 0 0,-1 0 1 0 0,1 0-1 0 0,-1 0 0 0 0,-1 2 1 0 0,2-3-7 0 0,-1 0 0 0 0,1 1 0 0 0,0-1 0 0 0,-1 0 1 0 0,1 0-1 0 0,0 0 0 0 0,-1 0 0 0 0,1 0 0 0 0,0 0 0 0 0,-1 0 1 0 0,1 0-1 0 0,0 0 0 0 0,-1 0 0 0 0,1 0 0 0 0,-1 0 0 0 0,1 0 1 0 0,0 0-1 0 0,-1 0 0 0 0,1 0 0 0 0,0 0 0 0 0,-1 0 0 0 0,1-1 1 0 0,0 1-1 0 0,0 0 0 0 0,-1 0 0 0 0,1 0 0 0 0,0 0 1 0 0,-1-1-1 0 0,1 1 0 0 0,0 0 0 0 0,-1-1 0 0 0,0 0-29 0 0,0-1 0 0 0,-1 0 0 0 0,1 1 0 0 0,0-1 0 0 0,0 0-1 0 0,0 0 1 0 0,0 0 0 0 0,0 0 0 0 0,0 0 0 0 0,1 0 0 0 0,-1 0 0 0 0,1 0 0 0 0,-1 0-1 0 0,1 0 1 0 0,0-3 0 0 0,4-8-10422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4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64 9498 0 0,'-4'-7'12364'0'0,"-6"-6"-10137"0"0,9 12-2214 0 0,0 1 1 0 0,1-1-1 0 0,-1 0 0 0 0,0 0 1 0 0,0 0-1 0 0,0 0 0 0 0,0 0 1 0 0,1 0-1 0 0,-1 0 0 0 0,1 0 1 0 0,-1 0-1 0 0,1-1 0 0 0,-1 1 1 0 0,1 0-1 0 0,-1 0 0 0 0,1 0 1 0 0,0-1-1 0 0,0 1 0 0 0,0 0 1 0 0,0 0-1 0 0,-1-1 0 0 0,2 1 1 0 0,-1-2-1 0 0,0 2-15 0 0,1 0 0 0 0,-1 1 0 0 0,0-1 0 0 0,1 1 0 0 0,-1-1 0 0 0,1 1 0 0 0,-1-1 0 0 0,1 1 0 0 0,-1 0 1 0 0,1-1-1 0 0,0 1 0 0 0,-1-1 0 0 0,1 1 0 0 0,-1 0 0 0 0,1 0 0 0 0,0-1 0 0 0,-1 1 0 0 0,1 0 0 0 0,0 0 0 0 0,-1 0 0 0 0,1 0 0 0 0,0 0 0 0 0,-1 0 0 0 0,1 0 0 0 0,0 0 0 0 0,-1 0 0 0 0,1 0 0 0 0,0 0 0 0 0,-1 0 0 0 0,1 0 1 0 0,0 0-1 0 0,-1 1 0 0 0,1-1 0 0 0,-1 0 0 0 0,1 1 0 0 0,0-1 0 0 0,-1 0 0 0 0,1 1 0 0 0,-1-1 0 0 0,1 0 0 0 0,-1 1 0 0 0,1-1 0 0 0,-1 1 0 0 0,1 0 0 0 0,24 20 5 0 0,-24-20 1 0 0,0 0 1 0 0,0 0-1 0 0,0 0 0 0 0,0 0 0 0 0,0 0 1 0 0,0 1-1 0 0,0-1 0 0 0,-1 0 0 0 0,1 0 1 0 0,0 1-1 0 0,-1-1 0 0 0,1 0 0 0 0,-1 1 1 0 0,1-1-1 0 0,-1 0 0 0 0,0 1 0 0 0,1-1 1 0 0,-1 1-1 0 0,0 2 0 0 0,0-4-7 0 0,-1 1 0 0 0,1-1 0 0 0,0 0 1 0 0,0 1-1 0 0,-1-1 0 0 0,1 0 0 0 0,0 1 0 0 0,-1-1 0 0 0,1 0 0 0 0,0 0 0 0 0,-1 0 0 0 0,1 1 0 0 0,0-1 0 0 0,-1 0 0 0 0,1 0 1 0 0,0 0-1 0 0,-1 0 0 0 0,1 1 0 0 0,0-1 0 0 0,-1 0 0 0 0,1 0 0 0 0,-1 0 0 0 0,1 0 0 0 0,0 0 0 0 0,-1 0 0 0 0,1 0 1 0 0,-1 0-1 0 0,1 0 0 0 0,0 0 0 0 0,-1-1 0 0 0,1 1 0 0 0,-1 0 0 0 0,1 0 0 0 0,0 0 0 0 0,-1 0 0 0 0,1-1 0 0 0,0 1 0 0 0,-1 0 1 0 0,1 0-1 0 0,-1-1 0 0 0,0 1-24 0 0,1-1 1 0 0,-1 1-1 0 0,0-1 1 0 0,0 1 0 0 0,1-1-1 0 0,-1 1 1 0 0,0-1-1 0 0,1 0 1 0 0,-1 1-1 0 0,1-1 1 0 0,-1 0 0 0 0,1 1-1 0 0,-1-1 1 0 0,1 0-1 0 0,-1 0 1 0 0,1 0-1 0 0,0 1 1 0 0,-1-1-1 0 0,1-2 1 0 0,5-31-53 0 0,5 20-2668 0 0,-10 14 2310 0 0,1 0 1 0 0,0-1-1 0 0,-1 1 1 0 0,1 0-1 0 0,0 0 1 0 0,0-1 0 0 0,-1 1-1 0 0,1 0 1 0 0,0 0-1 0 0,0 0 1 0 0,0 0-1 0 0,-1 0 1 0 0,1 0-1 0 0,0 0 1 0 0,0 0-1 0 0,-1 0 1 0 0,1 1 0 0 0,0-1-1 0 0,0 0 1 0 0,0 1-1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5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13731 0 0,'-7'9'9126'0'0,"7"6"-5411"0"0,9 18-3965 0 0,-4-16 1096 0 0,29 152-62 0 0,-8-57-4712 0 0,-21-88-138 0 0,-3-8-1610 0 0,-2-6-2757 0 0</inkml:trace>
  <inkml:trace contextRef="#ctx0" brushRef="#br0" timeOffset="1">1 472 14011 0 0,'0'63'6727'0'0,"0"-46"-5437"0"0,2 1 0 0 0,0-1 1 0 0,6 24-1 0 0,-7-38-1216 0 0,1-1-1 0 0,-1 1 1 0 0,1 0 0 0 0,-1 0-1 0 0,1-1 1 0 0,0 1 0 0 0,0-1 0 0 0,0 1-1 0 0,0-1 1 0 0,1 0 0 0 0,-1 0-1 0 0,1 0 1 0 0,-1 0 0 0 0,1 0-1 0 0,-1-1 1 0 0,1 1 0 0 0,0-1 0 0 0,0 0-1 0 0,0 1 1 0 0,0-1 0 0 0,0-1-1 0 0,0 1 1 0 0,0 0 0 0 0,6 0 0 0 0,10 1-59 0 0,-1-1 0 0 0,1 0 0 0 0,19-3 0 0 0,-18 1 38 0 0,5 0-686 0 0,-1-1 1 0 0,29-6-1 0 0,-3-7-3833 0 0,-45 12 3200 0 0,1 0 0 0 0,-1 1-1 0 0,0-2 1 0 0,0 1 0 0 0,-1 0 0 0 0,6-6 0 0 0,3-7-5969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77 7802 0 0,'0'0'174'0'0,"0"-1"0"0"0,0 1 0 0 0,0-1 1 0 0,0 1-1 0 0,0-1 0 0 0,0 1 0 0 0,0-1 1 0 0,0 0-1 0 0,0 1 0 0 0,0-1 0 0 0,0 1 0 0 0,0-1 1 0 0,0 1-1 0 0,1-1 0 0 0,-1 1 0 0 0,0-1 1 0 0,0 1-1 0 0,1-1 0 0 0,-1 1 0 0 0,0-1 1 0 0,1 1-1 0 0,-1 0 0 0 0,0-1 0 0 0,1 1 1 0 0,-1-1-1 0 0,1 1 0 0 0,-1 0 0 0 0,1-1 1 0 0,-1 1-1 0 0,1 0 0 0 0,-1 0 0 0 0,1-1 0 0 0,-1 1 1 0 0,1 0-1 0 0,-1 0 0 0 0,1 0 0 0 0,-1 0 1 0 0,1 0-1 0 0,-1-1 0 0 0,1 1 0 0 0,0 0 1 0 0,-1 0-1 0 0,1 1 0 0 0,-1-1 0 0 0,1 0 1 0 0,-1 0-1 0 0,1 0 0 0 0,-1 0 0 0 0,1 0 0 0 0,-1 0 1 0 0,1 1-1 0 0,-1-1 0 0 0,1 0 0 0 0,-1 1 1 0 0,1-1-1 0 0,0 1 0 0 0,9 9 3651 0 0,-9-10-3758 0 0,-1 0 0 0 0,0 0 1 0 0,0 0-1 0 0,0 1 0 0 0,0-1 0 0 0,0 0 0 0 0,0 0 0 0 0,0 1 0 0 0,0-1 1 0 0,0 0-1 0 0,0 0 0 0 0,0 0 0 0 0,0 1 0 0 0,0-1 0 0 0,0 0 1 0 0,0 0-1 0 0,0 1 0 0 0,0-1 0 0 0,0 0 0 0 0,0 0 0 0 0,0 0 1 0 0,0 1-1 0 0,0-1 0 0 0,0 0 0 0 0,-1 0 0 0 0,1 0 0 0 0,0 1 1 0 0,0-1-1 0 0,0 0 0 0 0,0 0 0 0 0,0 0 0 0 0,-1 0 0 0 0,1 1 0 0 0,0-1 1 0 0,0 0-1 0 0,0 0 0 0 0,-1 0 0 0 0,1 0 0 0 0,0 0 0 0 0,0 0 1 0 0,0 0-1 0 0,-1 0 0 0 0,1 0 0 0 0,0 0 0 0 0,0 1 0 0 0,-1-1 1 0 0,0-1-45 0 0,0 1 0 0 0,0 0 0 0 0,-1 0 0 0 0,1-1 0 0 0,0 1 0 0 0,0-1 0 0 0,0 1 0 0 0,0-1 0 0 0,0 0 0 0 0,0 1 0 0 0,0-1 0 0 0,0 0 0 0 0,0 0 0 0 0,0 1 0 0 0,0-1 0 0 0,0 0 0 0 0,0 0 0 0 0,1 0 0 0 0,-1 0 0 0 0,0 0 0 0 0,0-2 0 0 0,-14-23-65 0 0,14 25 37 0 0,0 0 1 0 0,0 0 0 0 0,1 0-1 0 0,-1 0 1 0 0,0-1 0 0 0,1 1-1 0 0,-1 0 1 0 0,1 0 0 0 0,0 0-1 0 0,-1-1 1 0 0,1 1 0 0 0,0 0-1 0 0,0 0 1 0 0,0-1 0 0 0,-1 1-1 0 0,1 0 1 0 0,1 0 0 0 0,-1-1-1 0 0,0 1 1 0 0,0 0-1 0 0,0-1 1 0 0,1 1 0 0 0,-1 0-1 0 0,1 0 1 0 0,-1 0 0 0 0,1-1-1 0 0,-1 1 1 0 0,1 0 0 0 0,0 0-1 0 0,0-1 1 0 0,1 2-1 0 0,-1-1 1 0 0,1 1-1 0 0,-1 0 0 0 0,1 0 0 0 0,-1 0 1 0 0,1 0-1 0 0,-1 0 0 0 0,1 0 0 0 0,-1 0 1 0 0,1 0-1 0 0,-1 1 0 0 0,1-1 0 0 0,-1 1 1 0 0,1-1-1 0 0,-1 1 0 0 0,1-1 0 0 0,-1 1 1 0 0,0 0-1 0 0,1 0 0 0 0,-1 0 0 0 0,0 0 1 0 0,0 0-1 0 0,0 0 0 0 0,2 2 0 0 0,3 1 43 0 0,0 2 1 0 0,0-1-1 0 0,0 0 0 0 0,-1 1 0 0 0,0 0 0 0 0,5 8 0 0 0,-25-17 649 0 0,10 1-1931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11 7522 0 0,'0'-1'394'0'0,"0"0"0"0"0,-1 1-1 0 0,1-1 1 0 0,0 0 0 0 0,-1 1 0 0 0,1-1 0 0 0,-1 1 0 0 0,1-1 0 0 0,-1 1 0 0 0,1-1 0 0 0,-1 1 0 0 0,1-1 0 0 0,-1 1 0 0 0,0 0 0 0 0,1-1 0 0 0,-1 1 0 0 0,1 0 0 0 0,-1 0 0 0 0,0-1 0 0 0,0 1-1 0 0,1 0 1 0 0,-1 0 0 0 0,0 0 0 0 0,1 0 0 0 0,-1 0 0 0 0,0 0 0 0 0,1 0 0 0 0,-1 0 0 0 0,0 0 0 0 0,-1 0 0 0 0,1 1-38 0 0,-1 0 0 0 0,1 0 0 0 0,-1 0 0 0 0,0 0 0 0 0,1 0 0 0 0,0 0-1 0 0,-1 0 1 0 0,1 1 0 0 0,0-1 0 0 0,0 1 0 0 0,-2 2 0 0 0,-21 44 1139 0 0,19-33-1353 0 0,1-1 1 0 0,0 0-1 0 0,2 1 0 0 0,-1-1 0 0 0,2 1 0 0 0,0 0 1 0 0,1 0-1 0 0,0 0 0 0 0,1-1 0 0 0,1 1 0 0 0,4 17 1 0 0,-4-22-290 0 0,1-1 0 0 0,0 1 0 0 0,1 0 0 0 0,0-1 0 0 0,1 0 0 0 0,0 0 0 0 0,9 13 0 0 0,-10-16-345 0 0,1-1 1 0 0,0 0 0 0 0,0 0-1 0 0,0-1 1 0 0,0 1-1 0 0,0-1 1 0 0,1 0 0 0 0,0-1-1 0 0,0 0 1 0 0,0 1 0 0 0,0-2-1 0 0,8 3 1 0 0,-13-4 82 0 0,0-1 0 0 0,0 1 0 0 0,0-1-1 0 0,0 1 1 0 0,1-1 0 0 0,-1 0 0 0 0,0 0 0 0 0,0 0 0 0 0,0 1 0 0 0,1-1 0 0 0,-1 0 0 0 0,0-1-1 0 0,0 1 1 0 0,1 0 0 0 0,-1 0 0 0 0,0 0 0 0 0,0-1 0 0 0,0 1 0 0 0,1-1 0 0 0,-1 1-1 0 0,0-1 1 0 0,0 1 0 0 0,0-1 0 0 0,0 0 0 0 0,1 0 0 0 0,8-2-5132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6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20 13187 0 0,'-2'0'402'0'0,"1"0"0"0"0,0 0-1 0 0,0 0 1 0 0,0 0 0 0 0,0 0 0 0 0,0 0 0 0 0,0 1 0 0 0,0-1 0 0 0,0 0 0 0 0,0 1-1 0 0,0-1 1 0 0,0 1 0 0 0,0-1 0 0 0,0 1 0 0 0,0 0 0 0 0,0-1 0 0 0,0 1 0 0 0,1 0 0 0 0,-1 0-1 0 0,0-1 1 0 0,0 1 0 0 0,0 1 0 0 0,0 1-115 0 0,0-1 0 0 0,0 0 0 0 0,0 1 0 0 0,0-1 0 0 0,0 0 0 0 0,1 1 0 0 0,-1-1 0 0 0,1 1 0 0 0,0 4 0 0 0,0 7-526 0 0,1-1 1 0 0,0 1 0 0 0,4 14-1 0 0,-2-15 965 0 0,0 16-750 0 0,-2-19-341 0 0,0 0-1 0 0,0 0 1 0 0,1-1 0 0 0,0 1 0 0 0,1 0-1 0 0,0-1 1 0 0,7 14 0 0 0,-9-24-103 0 0,0-1 0 0 0,-1 0-1 0 0,1 1 1 0 0,0-1 0 0 0,-1 0 0 0 0,1 0 0 0 0,-1 1-1 0 0,0-1 1 0 0,1 0 0 0 0,-1 0 0 0 0,0-3 0 0 0,-4-79-2664 0 0,2 64 3336 0 0,0 0 1 0 0,2 0-1 0 0,0-1 0 0 0,5-27 1 0 0,-5 47-61 0 0,0 0 0 0 0,0 0 1 0 0,0 0-1 0 0,0 0 0 0 0,0 0 1 0 0,1 0-1 0 0,-1 0 0 0 0,0 0 1 0 0,1 0-1 0 0,-1 0 1 0 0,1 0-1 0 0,-1 0 0 0 0,1 0 1 0 0,-1 0-1 0 0,1 0 0 0 0,-1 1 1 0 0,1-1-1 0 0,0 0 0 0 0,0 0 1 0 0,-1 1-1 0 0,1-1 0 0 0,0 0 1 0 0,0 1-1 0 0,0-1 0 0 0,0 1 1 0 0,0-1-1 0 0,-1 1 0 0 0,1 0 1 0 0,2-1-1 0 0,-1 1-20 0 0,0 0 0 0 0,0 1 0 0 0,0-1 0 0 0,0 1-1 0 0,-1-1 1 0 0,1 1 0 0 0,0 0 0 0 0,0 0 0 0 0,0 0 0 0 0,-1 0 0 0 0,1 0 0 0 0,-1 0 0 0 0,1 0-1 0 0,1 2 1 0 0,6 5 102 0 0,-1 1-1 0 0,0 0 1 0 0,13 19 0 0 0,-18-24-236 0 0,-1 0 1 0 0,1 0 0 0 0,-1 0 0 0 0,0 1 0 0 0,-1-1 0 0 0,1 1 0 0 0,-1-1 0 0 0,0 1 0 0 0,0-1 0 0 0,0 1-1 0 0,-1 0 1 0 0,0-1 0 0 0,1 1 0 0 0,-2 0 0 0 0,1 0 0 0 0,0-1 0 0 0,-1 1 0 0 0,0-1 0 0 0,0 1 0 0 0,-4 8-1 0 0,3-7-127 0 0,-2 0-1 0 0,1-1 0 0 0,-1 1 1 0 0,1-1-1 0 0,-1 0 0 0 0,-1 0 1 0 0,1 0-1 0 0,-1 0 0 0 0,0-1 1 0 0,0 1-1 0 0,0-2 0 0 0,-1 1 0 0 0,1 0 1 0 0,-11 4-1 0 0,-14-2-498 0 0,30-5 652 0 0,-1-1 0 0 0,0 0 0 0 0,0 0 1 0 0,1 0-1 0 0,-1 1 0 0 0,0-1 0 0 0,0 0 0 0 0,1 0 1 0 0,-1 0-1 0 0,0 0 0 0 0,0 0 0 0 0,0-1 1 0 0,1 1-1 0 0,-1 0 0 0 0,0 0 0 0 0,0 0 1 0 0,1-1-1 0 0,-1 1 0 0 0,0 0 0 0 0,1-1 1 0 0,-1 1-1 0 0,0 0 0 0 0,1-1 0 0 0,-1 1 1 0 0,0-1-1 0 0,1 1 0 0 0,-1-1 0 0 0,1 1 0 0 0,-1-1 1 0 0,1 0-1 0 0,-1 1 0 0 0,1-1 0 0 0,0 0 1 0 0,-1 1-1 0 0,0-2 0 0 0,2 1 59 0 0,-1 0-1 0 0,0 0 0 0 0,1 0 1 0 0,-1 0-1 0 0,1 0 1 0 0,-1 0-1 0 0,1 0 1 0 0,0 0-1 0 0,-1 0 0 0 0,1 0 1 0 0,0 1-1 0 0,0-1 1 0 0,-1 0-1 0 0,1 0 1 0 0,0 1-1 0 0,0-1 0 0 0,0 1 1 0 0,0-1-1 0 0,0 1 1 0 0,0-1-1 0 0,0 1 1 0 0,0-1-1 0 0,0 1 0 0 0,0 0 1 0 0,1-1-1 0 0,32-6 739 0 0,-28 6-686 0 0,45-5 265 0 0,1 1-2563 0 0,-21-3-5381 0 0,-18 2 101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7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14931 0 0,'-1'9'1550'0'0,"-5"79"4367"0"0,5-79-5895 0 0,1-1 0 0 0,1 1 0 0 0,0 0 1 0 0,0 0-1 0 0,1-1 0 0 0,0 1 0 0 0,5 13 0 0 0,-6-21-31 0 0,0-1-1 0 0,-1 1 0 0 0,1 0 0 0 0,0-1 1 0 0,-1 1-1 0 0,1-1 0 0 0,0 1 0 0 0,0-1 0 0 0,0 1 1 0 0,0-1-1 0 0,-1 0 0 0 0,1 1 0 0 0,0-1 0 0 0,0 0 1 0 0,0 0-1 0 0,0 1 0 0 0,0-1 0 0 0,0 0 0 0 0,0 0 1 0 0,0 0-1 0 0,0 0 0 0 0,-1 0 0 0 0,1-1 0 0 0,0 1 1 0 0,2-1-1 0 0,31-7-900 0 0,-19 4-1128 0 0,-9 3 545 0 0,14-1-6857 0 0,-6 5 2693 0 0</inkml:trace>
  <inkml:trace contextRef="#ctx0" brushRef="#br0" timeOffset="1">0 350 11210 0 0,'6'36'7930'0'0,"9"2"-3843"0"0,-13-34-3938 0 0,1 0-1 0 0,0 1 1 0 0,-1-1 0 0 0,1 0 0 0 0,1-1 0 0 0,-1 1 0 0 0,1-1 0 0 0,-1 1-1 0 0,1-1 1 0 0,0 0 0 0 0,0 0 0 0 0,0-1 0 0 0,9 5 0 0 0,-10-6-206 0 0,0 0 1 0 0,0-1-1 0 0,1 1 1 0 0,-1-1-1 0 0,0 0 1 0 0,0 0-1 0 0,1 0 1 0 0,-1 0-1 0 0,0-1 1 0 0,1 1 0 0 0,-1-1-1 0 0,0 0 1 0 0,0 0-1 0 0,0 0 1 0 0,0 0-1 0 0,0 0 1 0 0,0-1-1 0 0,0 1 1 0 0,4-4-1 0 0,20-19-4044 0 0,-8-5-4224 0 0,-12 8 1203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7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13539 0 0,'0'2'4505'0'0,"4"-1"-2905"0"0,0-1-312 0 0,1-2-191 0 0,0-5-353 0 0,5 0-248 0 0,-1-1-176 0 0,3 0-152 0 0,0 2-112 0 0,1 1-88 0 0,0 0-304 0 0,-2 0-640 0 0,0 3-985 0 0,-2 0-1623 0 0,-4 1-865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10242 0 0,'19'-12'6118'0'0,"1"0"-4027"0"0,15-8-1273 0 0,-35 20-806 0 0,0-1 0 0 0,1 1 0 0 0,-1 0 0 0 0,0 0 0 0 0,0-1 0 0 0,1 1 0 0 0,-1 0 0 0 0,0 0 0 0 0,1-1 0 0 0,-1 1-1 0 0,0 0 1 0 0,1 0 0 0 0,-1 0 0 0 0,1-1 0 0 0,-1 1 0 0 0,0 0 0 0 0,1 0 0 0 0,-1 0 0 0 0,0 0 0 0 0,1 0 0 0 0,-1 0-1 0 0,1 0 1 0 0,-1 0 0 0 0,0 0 0 0 0,1 0 0 0 0,-1 0 0 0 0,1 0 0 0 0,-1 0 0 0 0,0 0 0 0 0,1 1 0 0 0,-1-1 0 0 0,0 0-1 0 0,1 0 1 0 0,-1 0 0 0 0,1 1 0 0 0,-1-1 0 0 0,0 0 0 0 0,0 0 0 0 0,1 1 0 0 0,-1-1 0 0 0,0 0 0 0 0,1 0 0 0 0,-1 1-1 0 0,0-1 1 0 0,0 0 0 0 0,0 1 0 0 0,1-1 0 0 0,-1 0 0 0 0,0 1 0 0 0,0-1 0 0 0,0 1 0 0 0,0-1 0 0 0,0 0 0 0 0,0 1-1 0 0,0-1 1 0 0,1 1 0 0 0,-1-1 0 0 0,0 0 0 0 0,-1 1 0 0 0,1-1 0 0 0,0 0 0 0 0,0 1 0 0 0,0-1 0 0 0,0 1 0 0 0,0-1-1 0 0,0 0 1 0 0,0 1 0 0 0,-9 43 246 0 0,4-17-228 0 0,5-24-31 0 0,0 0 0 0 0,0 1 1 0 0,1-1-1 0 0,-1 0 0 0 0,1 1 0 0 0,0-1 1 0 0,0 0-1 0 0,0 0 0 0 0,0 0 0 0 0,1 0 1 0 0,-1 0-1 0 0,1 0 0 0 0,-1 0 0 0 0,1 0 0 0 0,0-1 1 0 0,1 1-1 0 0,-1-1 0 0 0,0 1 0 0 0,5 2 1 0 0,-6-4 3 0 0,1 0 1 0 0,-1 0 0 0 0,1 0 0 0 0,-1 0-1 0 0,1-1 1 0 0,0 1 0 0 0,-1-1 0 0 0,1 1-1 0 0,-1-1 1 0 0,1 1 0 0 0,0-1 0 0 0,0 0-1 0 0,-1 0 1 0 0,1 0 0 0 0,0 0 0 0 0,0 0-1 0 0,-1 0 1 0 0,1-1 0 0 0,0 1 0 0 0,-1 0-1 0 0,1-1 1 0 0,0 1 0 0 0,-1-1 0 0 0,1 0-1 0 0,-1 0 1 0 0,1 0 0 0 0,-1 1 0 0 0,1-1-1 0 0,-1 0 1 0 0,0-1 0 0 0,1 1 0 0 0,-1 0-1 0 0,0 0 1 0 0,0-1 0 0 0,0 1 0 0 0,0 0-1 0 0,0-1 1 0 0,1-1 0 0 0,1-2 70 0 0,-1 1 0 0 0,1 0 0 0 0,-1-1-1 0 0,-1 0 1 0 0,1 1 0 0 0,0-1 0 0 0,-1 0 0 0 0,0 0 0 0 0,0 0 0 0 0,-1 0 0 0 0,1 0 0 0 0,-1 0 0 0 0,-1-10 0 0 0,1 13-10 0 0,-1 0 1 0 0,1 0-1 0 0,0 0 1 0 0,-1 0-1 0 0,1 0 1 0 0,-1 0-1 0 0,0 0 1 0 0,0 1-1 0 0,1-1 1 0 0,-1 0-1 0 0,-1 0 1 0 0,1 1-1 0 0,0-1 1 0 0,0 0 0 0 0,-1 1-1 0 0,1-1 1 0 0,0 1-1 0 0,-1 0 1 0 0,1-1-1 0 0,-1 1 1 0 0,0 0-1 0 0,0 0 1 0 0,1 0-1 0 0,-1 0 1 0 0,0 0-1 0 0,0 1 1 0 0,0-1-1 0 0,0 1 1 0 0,0-1-1 0 0,0 1 1 0 0,0-1-1 0 0,0 1 1 0 0,0 0-1 0 0,0 0 1 0 0,0 0-1 0 0,-3 1 1 0 0,-3-1 169 0 0,-1 2 0 0 0,0-1 0 0 0,1 1-1 0 0,-13 5 1 0 0,18-6-580 0 0,0 0-1 0 0,1 0 0 0 0,-1 1 0 0 0,1-1 1 0 0,-1 1-1 0 0,1 0 0 0 0,-5 3 1 0 0,0 6-4660 0 0,7 3-3470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8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133 203 16139 0 0,'-21'2'4003'0'0,"16"-2"-3600"0"0,0 0 0 0 0,0 1 0 0 0,0-1 0 0 0,0 1 0 0 0,-1 0 0 0 0,1 0 1 0 0,1 1-1 0 0,-1-1 0 0 0,0 1 0 0 0,0 0 0 0 0,1 0 0 0 0,-1 1 0 0 0,-5 3 1 0 0,10-5-392 0 0,0-1 0 0 0,-1 0 0 0 0,1 0 0 0 0,0 0 0 0 0,0 1 0 0 0,0-1 0 0 0,0 0 0 0 0,0 0 0 0 0,-1 1 0 0 0,1-1 0 0 0,0 0 0 0 0,0 0 0 0 0,0 1 0 0 0,0-1 0 0 0,0 0 0 0 0,0 0 0 0 0,0 1 0 0 0,0-1 0 0 0,0 0 0 0 0,0 0 0 0 0,0 1 0 0 0,0-1 0 0 0,0 0 0 0 0,0 0 0 0 0,0 1 0 0 0,0-1 0 0 0,1 0 0 0 0,-1 0 0 0 0,0 1 0 0 0,0-1 0 0 0,0 0 0 0 0,0 0 0 0 0,0 1 0 0 0,1-1 0 0 0,-1 0 0 0 0,0 0 0 0 0,0 0 0 0 0,1 1 0 0 0,13 7 85 0 0,16 0-93 0 0,-22-8-5 0 0,0 1 0 0 0,0-1 0 0 0,0 0 1 0 0,0-1-1 0 0,0 0 0 0 0,-1 0 0 0 0,1-1 0 0 0,0 0 0 0 0,0 0 0 0 0,-1-1 1 0 0,1 0-1 0 0,-1 0 0 0 0,0-1 0 0 0,0 0 0 0 0,0 0 0 0 0,-1-1 1 0 0,1 0-1 0 0,-1 0 0 0 0,9-9 0 0 0,-11 10 16 0 0,0 0 0 0 0,0 0 1 0 0,0-1-1 0 0,-1 1 0 0 0,0-1 0 0 0,1 0 1 0 0,-2 0-1 0 0,1 0 0 0 0,0 0 0 0 0,-1-1 0 0 0,0 1 1 0 0,0-1-1 0 0,-1 1 0 0 0,0-1 0 0 0,0 0 1 0 0,0 0-1 0 0,-1 1 0 0 0,1-1 0 0 0,-1 0 1 0 0,-1 0-1 0 0,1 0 0 0 0,-1 1 0 0 0,0-1 0 0 0,0 0 1 0 0,-1 1-1 0 0,1-1 0 0 0,-5-8 0 0 0,5 12 11 0 0,-1-1-1 0 0,1 1 1 0 0,-1-1-1 0 0,1 1 1 0 0,-1 0-1 0 0,0 0 0 0 0,0 0 1 0 0,0 0-1 0 0,0 0 1 0 0,0 0-1 0 0,0 0 1 0 0,-1 1-1 0 0,1-1 0 0 0,-1 1 1 0 0,1 0-1 0 0,-1-1 1 0 0,1 1-1 0 0,-1 1 1 0 0,-4-2-1 0 0,2 1 0 0 0,0 1-1 0 0,0-1 1 0 0,-1 2-1 0 0,1-1 1 0 0,0 0-1 0 0,0 1 1 0 0,0 0 0 0 0,0 0-1 0 0,1 0 1 0 0,-8 4-1 0 0,0 0-45 0 0,0 0 0 0 0,0 2 0 0 0,1 0 0 0 0,0 0-1 0 0,0 0 1 0 0,1 2 0 0 0,-16 15 0 0 0,19-16-307 0 0,1 0 1 0 0,1 1 0 0 0,-1 0-1 0 0,2 0 1 0 0,-1 0-1 0 0,1 1 1 0 0,0-1 0 0 0,1 1-1 0 0,0 0 1 0 0,-2 15 0 0 0,3-10-299 0 0,0 1 0 0 0,1-1 0 0 0,0 1 0 0 0,1 0 1 0 0,1-1-1 0 0,4 21 0 0 0,-5-35 731 0 0,1-1 0 0 0,-1 1 0 0 0,1 0 1 0 0,-1 0-1 0 0,1 0 0 0 0,0-1 0 0 0,-1 1 0 0 0,1 0 0 0 0,0-1 0 0 0,-1 1 0 0 0,1-1 0 0 0,0 1 0 0 0,0-1 1 0 0,0 1-1 0 0,0-1 0 0 0,-1 1 0 0 0,1-1 0 0 0,0 0 0 0 0,0 1 0 0 0,0-1 0 0 0,0 0 0 0 0,0 0 0 0 0,0 0 1 0 0,0 0-1 0 0,1 0 0 0 0,31 1 1242 0 0,-26-1-1026 0 0,6-1 22 0 0,1-1 1 0 0,-1 0-1 0 0,0-1 0 0 0,20-7 1 0 0,31-5-1590 0 0,-23 14-5007 0 0,-31 4 1053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14987 0 0,'0'14'2854'0'0,"0"0"-1"0"0,4 24 1 0 0,-2-28-2587 0 0,-1 0 0 0 0,0 1 0 0 0,0-1 0 0 0,-1 0 0 0 0,-1 0 0 0 0,-2 14 0 0 0,0-24-911 0 0,-1-8-14 0 0,-2-11-225 0 0,5 15 842 0 0,1 0 0 0 0,-1 0 0 0 0,1 0 0 0 0,0 0 1 0 0,0 0-1 0 0,1 0 0 0 0,-1 0 0 0 0,1 0 0 0 0,0 0 1 0 0,0 0-1 0 0,0 1 0 0 0,1-1 0 0 0,-1 0 0 0 0,1 1 1 0 0,0-1-1 0 0,0 1 0 0 0,0 0 0 0 0,0-1 0 0 0,1 1 1 0 0,-1 0-1 0 0,1 0 0 0 0,0 1 0 0 0,3-4 0 0 0,-3 4 41 0 0,0 1 0 0 0,1-1-1 0 0,-1 1 1 0 0,0-1 0 0 0,1 1-1 0 0,-1 0 1 0 0,1 0 0 0 0,0 1-1 0 0,-1-1 1 0 0,1 1 0 0 0,0 0-1 0 0,-1-1 1 0 0,1 2 0 0 0,0-1-1 0 0,-1 0 1 0 0,1 1 0 0 0,-1 0-1 0 0,1 0 1 0 0,-1 0 0 0 0,1 0-1 0 0,-1 0 1 0 0,1 1-1 0 0,-1-1 1 0 0,0 1 0 0 0,3 2-1 0 0,-4-3 50 0 0,1 1-1 0 0,-2-1 0 0 0,1 0 0 0 0,0 1 0 0 0,0-1 1 0 0,0 1-1 0 0,-1-1 0 0 0,1 1 0 0 0,-1 0 1 0 0,1 0-1 0 0,-1 0 0 0 0,0 0 0 0 0,1 0 0 0 0,-1 0 1 0 0,0 0-1 0 0,-1 0 0 0 0,2 4 0 0 0,-2-5-19 0 0,0 1-1 0 0,0-1 0 0 0,0 0 1 0 0,0 1-1 0 0,0-1 0 0 0,-1 0 1 0 0,1 1-1 0 0,-1-1 0 0 0,1 0 1 0 0,-1 0-1 0 0,1 0 0 0 0,-1 1 1 0 0,0-1-1 0 0,1 0 0 0 0,-1 0 1 0 0,0 0-1 0 0,0 0 0 0 0,0 0 1 0 0,0 0-1 0 0,0 0 0 0 0,0-1 1 0 0,0 1-1 0 0,0 0 0 0 0,0 0 1 0 0,0-1-1 0 0,-1 1 0 0 0,1-1 1 0 0,0 1-1 0 0,0-1 0 0 0,-1 0 1 0 0,1 1-1 0 0,-2-1 0 0 0,-61 13 266 0 0,22-7-277 0 0,42-6-17 0 0,0 0 0 0 0,1 0-1 0 0,-1 0 1 0 0,0 0 0 0 0,0 1-1 0 0,0-1 1 0 0,0 0 0 0 0,0 0 0 0 0,0 0-1 0 0,0 0 1 0 0,0 0 0 0 0,0 0-1 0 0,0 0 1 0 0,0 0 0 0 0,0 0-1 0 0,0 0 1 0 0,0 0 0 0 0,0 0 0 0 0,0 0-1 0 0,0 1 1 0 0,0-1 0 0 0,0 0-1 0 0,0 0 1 0 0,0 0 0 0 0,0 0-1 0 0,0 0 1 0 0,0 0 0 0 0,0 0 0 0 0,0 0-1 0 0,0 0 1 0 0,0 0 0 0 0,0 0-1 0 0,0 0 1 0 0,0 1 0 0 0,0-1 0 0 0,0 0-1 0 0,0 0 1 0 0,0 0 0 0 0,0 0-1 0 0,0 0 1 0 0,0 0 0 0 0,0 0-1 0 0,0 0 1 0 0,-1 0 0 0 0,1 0 0 0 0,0 0-1 0 0,0 0 1 0 0,0 0 0 0 0,0 0-1 0 0,0 0 1 0 0,0 0 0 0 0,0 0-1 0 0,0 0 1 0 0,0 0 0 0 0,13 4 1 0 0,17 1-50 0 0,23-7-2286 0 0,-19-8-4985 0 0,-14-1-1181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8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25 18076 0 0,'-12'-20'5237'0'0,"12"20"-5169"0"0,0 0 0 0 0,0-1 0 0 0,0 1 0 0 0,0 0 0 0 0,0 0 0 0 0,0-1 0 0 0,0 1 0 0 0,0 0 0 0 0,1 0 0 0 0,-1 0 0 0 0,0-1 0 0 0,0 1 0 0 0,0 0 0 0 0,0 0 0 0 0,1 0 0 0 0,-1 0 0 0 0,0-1 0 0 0,0 1 0 0 0,0 0-1 0 0,1 0 1 0 0,-1 0 0 0 0,0 0 0 0 0,0 0 0 0 0,0 0 0 0 0,1 0 0 0 0,-1-1 0 0 0,0 1 0 0 0,0 0 0 0 0,1 0 0 0 0,-1 0 0 0 0,0 0 0 0 0,0 0 0 0 0,1 0 0 0 0,-1 0 0 0 0,0 0 0 0 0,0 0 0 0 0,1 0 0 0 0,-1 1 0 0 0,0-1 0 0 0,0 0 0 0 0,1 0 0 0 0,-1 0 0 0 0,4 1 122 0 0,0 0 0 0 0,0 1 0 0 0,-1-1 0 0 0,1 1-1 0 0,0 0 1 0 0,-1 0 0 0 0,1 0 0 0 0,4 5 0 0 0,0-1-74 0 0,-1 1 0 0 0,0 1 0 0 0,-1 0 0 0 0,1 0 1 0 0,-2 0-1 0 0,1 0 0 0 0,-1 1 0 0 0,0 0 0 0 0,-1 0 1 0 0,0 0-1 0 0,-1 1 0 0 0,0 0 0 0 0,0-1 0 0 0,-1 1 0 0 0,0 0 1 0 0,-1 0-1 0 0,0 0 0 0 0,0 0 0 0 0,-2 14 0 0 0,0-10-161 0 0,-1-1 1 0 0,0 1-1 0 0,-1-1 0 0 0,0 0 0 0 0,-10 25 0 0 0,7-25-573 0 0,0-1 1 0 0,-1 1-1 0 0,0-1 1 0 0,-1-1-1 0 0,-17 19 1 0 0,13-18-3139 0 0,3-7-1664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3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5289 0 0,'0'-6'13630'0'0,"4"12"-9516"0"0,-4-5-4023 0 0,1-1-1 0 0,0 1 1 0 0,-1-1 0 0 0,1 1 0 0 0,-1-1-1 0 0,1 1 1 0 0,0-1 0 0 0,0 0-1 0 0,-1 1 1 0 0,1-1 0 0 0,0 0-1 0 0,0 1 1 0 0,-1-1 0 0 0,1 0-1 0 0,0 0 1 0 0,0 0 0 0 0,0 0-1 0 0,-1 0 1 0 0,1 0 0 0 0,0 0-1 0 0,1 0 1 0 0,52-7 1034 0 0,-38 4-1030 0 0,0 1 0 0 0,0 1 0 0 0,1 0 0 0 0,-1 1 0 0 0,0 0 0 0 0,18 4 0 0 0,43 16 68 0 0,-57-14-121 0 0,1 0 1 0 0,-1-2-1 0 0,1 0 0 0 0,42 2 0 0 0,79-21 54 0 0,-126 13-121 0 0,-14 1-35 0 0,1 1 1 0 0,-1-1 0 0 0,1 0 0 0 0,-1 1 0 0 0,1 0-1 0 0,0 0 1 0 0,-1 0 0 0 0,1 0 0 0 0,0 0-1 0 0,-1 0 1 0 0,1 1 0 0 0,-1-1 0 0 0,1 1-1 0 0,-1 0 1 0 0,5 1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5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4 133 20284 0 0,'-3'1'3862'0'0,"6"-2"-2322"0"0,20-3-986 0 0,115 5 266 0 0,-1 2-778 0 0,253-29-1 0 0,-358 21-71 0 0,203-27 252 0 0,-186 28-49 0 0,0 3 0 0 0,88 8 0 0 0,-24 9-19 0 0,-42-5-95 0 0,89 3 0 0 0,-136-14-21 0 0,0-1 0 0 0,0-1 0 0 0,0-1-1 0 0,-1-1 1 0 0,1-1 0 0 0,-1-1 0 0 0,38-15 0 0 0,-14-3 137 0 0,-39 19-128 0 0,0 0 0 0 0,0 0 0 0 0,0 1-1 0 0,1 0 1 0 0,0 0 0 0 0,-1 1 0 0 0,1 1 0 0 0,1-1 0 0 0,-1 1 0 0 0,0 1-1 0 0,12-1 1 0 0,-20 2-95 0 0,-1 0-1 0 0,1 0 1 0 0,-1 0-1 0 0,1 0 0 0 0,-1 0 1 0 0,1 0-1 0 0,-1 0 1 0 0,1 0-1 0 0,-1 0 1 0 0,1 1-1 0 0,-1-1 0 0 0,1 0 1 0 0,-1 0-1 0 0,1 0 1 0 0,-1 1-1 0 0,1-1 1 0 0,-1 0-1 0 0,1 0 1 0 0,-1 1-1 0 0,0-1 0 0 0,1 0 1 0 0,-1 1-1 0 0,0-1 1 0 0,1 1-1 0 0,-1-1 1 0 0,0 0-1 0 0,0 1 0 0 0,1-1 1 0 0,-1 1-1 0 0,0 0 1 0 0,-2 1-2389 0 0,1-2 2193 0 0,1 0 0 0 0,0 0 1 0 0,-1 0-1 0 0,1 0 0 0 0,0 0 1 0 0,-1 0-1 0 0,1 0 0 0 0,0 0 1 0 0,-1 0-1 0 0,1 0 0 0 0,0 0 1 0 0,-1 0-1 0 0,1 0 0 0 0,0 0 0 0 0,-1 0 1 0 0,1 0-1 0 0,0 0 0 0 0,-1-1 1 0 0,1 1-1 0 0,0 0 0 0 0,-1 0 1 0 0,-1-4-2682 0 0,-6-2-2351 0 0,-2 0-1913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0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6417 0 0,'-2'1'721'0'0,"-16"15"5149"0"0,17-15-5744 0 0,1-1 0 0 0,0 1 0 0 0,-1-1-1 0 0,1 1 1 0 0,-1-1 0 0 0,1 1 0 0 0,0-1 0 0 0,0 1-1 0 0,-1 0 1 0 0,1-1 0 0 0,0 1 0 0 0,0-1 0 0 0,0 1 0 0 0,-1 0-1 0 0,1-1 1 0 0,0 1 0 0 0,0-1 0 0 0,0 1 0 0 0,0 0-1 0 0,0-1 1 0 0,0 1 0 0 0,0 0 0 0 0,1-1 0 0 0,-1 1 0 0 0,0-1-1 0 0,0 1 1 0 0,0 0 0 0 0,1-1 0 0 0,-1 1 0 0 0,0-1-1 0 0,0 1 1 0 0,1-1 0 0 0,-1 1 0 0 0,1 0 0 0 0,29-13 4112 0 0,-21 9-3980 0 0,0 0 0 0 0,1 1 1 0 0,-1 0-1 0 0,1 1 0 0 0,0 0 0 0 0,-1 1 1 0 0,1 0-1 0 0,11 1 0 0 0,80 17 314 0 0,-18-3-199 0 0,53-8 481 0 0,2 0-329 0 0,-117-5-466 0 0,1 2 0 0 0,-2 0 1 0 0,1 1-1 0 0,29 12 0 0 0,-46-15-46 0 0,1 1 0 0 0,-1-1 0 0 0,1-1 0 0 0,0 1 1 0 0,0-1-1 0 0,-1 0 0 0 0,1 0 0 0 0,0 0 0 0 0,0 0 1 0 0,0-1-1 0 0,0 0 0 0 0,0 0 0 0 0,1-1 0 0 0,-1 1 0 0 0,-1-1 1 0 0,1 0-1 0 0,0 0 0 0 0,0-1 0 0 0,0 0 0 0 0,0 1 0 0 0,-1-1 1 0 0,1-1-1 0 0,-1 1 0 0 0,0-1 0 0 0,7-5 0 0 0,-5 4 178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1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55 3505 0 0,'-2'-2'593'0'0,"0"0"-1"0"0,1 0 1 0 0,0 0 0 0 0,-1 0 0 0 0,1 0 0 0 0,0 0-1 0 0,0 0 1 0 0,0 0 0 0 0,0-1 0 0 0,0 1-1 0 0,0 0 1 0 0,1-1 0 0 0,-1 1 0 0 0,1 0 0 0 0,0-1-1 0 0,-1 1 1 0 0,1-1 0 0 0,0 1 0 0 0,1-4 0 0 0,9 9 4113 0 0,17 12-2411 0 0,-22-12-1595 0 0,-1-1-586 0 0,0 0-1 0 0,1 0 1 0 0,-1-1-1 0 0,1 0 1 0 0,-1 1-1 0 0,1-2 0 0 0,-1 1 1 0 0,1 0-1 0 0,-1-1 1 0 0,1 0-1 0 0,0 0 1 0 0,7-2-1 0 0,7-1 97 0 0,34-11-1 0 0,1 0-101 0 0,-30 10-94 0 0,1 2-1 0 0,-1 1 1 0 0,1 1-1 0 0,-1 1 1 0 0,43 8-1 0 0,-19 1-93 0 0,86 31 0 0 0,-108-33 84 0 0,0-2 0 0 0,1 0 0 0 0,0-2 0 0 0,0-1 0 0 0,44-1 0 0 0,-70-2 17 0 0,0 0 0 0 0,0 0-1 0 0,0 0 1 0 0,1 0 0 0 0,-1 0-1 0 0,0 0 1 0 0,0 0-1 0 0,0-1 1 0 0,0 1 0 0 0,1-1-1 0 0,-1 1 1 0 0,0-1 0 0 0,0 1-1 0 0,0-1 1 0 0,0 1 0 0 0,0-1-1 0 0,0 0 1 0 0,0 0-1 0 0,-1 0 1 0 0,1 1 0 0 0,0-1-1 0 0,0 0 1 0 0,1-2 0 0 0,11-10 186 0 0,-12 12-325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4585 0 0,'4'-8'11325'0'0,"-4"7"-10982"0"0,10 6 3817 0 0,7 15-2516 0 0,-12-3-1371 0 0,0 2-1 0 0,0-1 1 0 0,-2 1 0 0 0,0-1 0 0 0,0 33 0 0 0,-3-33-900 0 0,1-1 0 0 0,1 1 0 0 0,1 0-1 0 0,0 0 1 0 0,1-1 0 0 0,12 31 0 0 0,-10-38-2596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3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 9986 0 0,'0'-1'325'0'0,"0"0"0"0"0,-1 0 0 0 0,1 0 0 0 0,0 0 0 0 0,0 0-1 0 0,0 0 1 0 0,0 0 0 0 0,0 0 0 0 0,0 0 0 0 0,0 0 0 0 0,0 0 0 0 0,0 0 0 0 0,0 0 0 0 0,0 0-1 0 0,0 0 1 0 0,1 0 0 0 0,-1 0 0 0 0,0 0 0 0 0,1 1 0 0 0,-1-1 0 0 0,1 0 0 0 0,-1 0 0 0 0,1 0-1 0 0,0 0 1 0 0,-1 1 0 0 0,1-1 0 0 0,-1 0 0 0 0,1 1 0 0 0,1-2 0 0 0,0 2-129 0 0,0-1 1 0 0,0 1-1 0 0,0 0 1 0 0,0 0 0 0 0,-1 0-1 0 0,1 0 1 0 0,0 0-1 0 0,0 0 1 0 0,0 1-1 0 0,0-1 1 0 0,-1 0-1 0 0,1 1 1 0 0,0 0-1 0 0,2 1 1 0 0,8 3-69 0 0,-1 1 1 0 0,0 0-1 0 0,17 14 0 0 0,-21-15-80 0 0,-1 1 0 0 0,1 0 0 0 0,-1 1 0 0 0,0 0-1 0 0,0-1 1 0 0,-1 2 0 0 0,0-1 0 0 0,-1 1 0 0 0,1 0 0 0 0,-1 0-1 0 0,-1 0 1 0 0,3 9 0 0 0,-4-12-34 0 0,-1 0 0 0 0,0-1-1 0 0,0 1 1 0 0,-1 0 0 0 0,0 0 0 0 0,0 0 0 0 0,0 0-1 0 0,0 0 1 0 0,-1 0 0 0 0,1 0 0 0 0,-1 0-1 0 0,-1 0 1 0 0,1-1 0 0 0,-1 1 0 0 0,0 0 0 0 0,0-1-1 0 0,0 1 1 0 0,0-1 0 0 0,-1 0 0 0 0,0 0 0 0 0,0 0-1 0 0,-6 7 1 0 0,1-3-167 0 0,0-1 0 0 0,0 0 0 0 0,-12 8 0 0 0,17-13-148 0 0,1-1-1 0 0,0 1 1 0 0,-1-1-1 0 0,1 1 0 0 0,-1-1 1 0 0,0 0-1 0 0,1 0 0 0 0,-1 0 1 0 0,0-1-1 0 0,0 1 0 0 0,0-1 1 0 0,1 1-1 0 0,-1-1 0 0 0,0 0 1 0 0,0 0-1 0 0,0 0 1 0 0,-5-2-1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4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24 359 10850 0 0,'-4'-8'1780'0'0,"0"-1"0"0"0,1 0 0 0 0,0 0 0 0 0,1 0 0 0 0,0 0 0 0 0,-2-12 0 0 0,3 7-912 0 0,1 0 0 0 0,0-1 0 0 0,3-20 0 0 0,5-5-1524 0 0,24-75-1 0 0,-24 90 1460 0 0,-7 22-794 0 0,-1 1-1 0 0,1-1 1 0 0,0 1-1 0 0,0 0 1 0 0,0-1-1 0 0,0 1 1 0 0,0 0 0 0 0,1 0-1 0 0,2-4 1 0 0,4 7 38 0 0,3 14-36 0 0,-3 5 86 0 0,-1 0 0 0 0,-1 1-1 0 0,-1 0 1 0 0,4 32 0 0 0,-6-33-872 0 0,0 1 1 0 0,2-1 0 0 0,0 0 0 0 0,16 37 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4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10202 0 0,'2'-1'5265'0'0,"2"1"-3136"0"0,2 0-313 0 0,3-1-504 0 0,1 0-447 0 0,3-1-321 0 0,0 1-224 0 0,3-2-152 0 0,1 1-96 0 0,1 0-144 0 0,1 1-832 0 0,1 2-2049 0 0,-5-2-1664 0 0,1 2-3929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4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16283 0 0,'20'2'5055'0'0,"15"8"-3325"0"0,-16-3-1378 0 0,7-1-287 0 0,-17-5-490 0 0,-1 1 0 0 0,1 0 0 0 0,-1 1 0 0 0,0 0 0 0 0,13 6 0 0 0,-33-2-9380 0 0,-11-7 10652 0 0,22 0-644 0 0,0 0 0 0 0,0-1 0 0 0,0 1 0 0 0,0 0 0 0 0,0 0 0 0 0,0 0-1 0 0,0 0 1 0 0,0 0 0 0 0,0 0 0 0 0,0 1 0 0 0,0-1 0 0 0,0 0 0 0 0,0 0 0 0 0,0 1 0 0 0,0-1-1 0 0,0 0 1 0 0,0 1 0 0 0,0-1 0 0 0,0 1 0 0 0,0-1 0 0 0,0 1 0 0 0,1 0 0 0 0,-1-1 0 0 0,0 1-1 0 0,0 0 1 0 0,1 0 0 0 0,-1-1 0 0 0,0 1 0 0 0,1 0 0 0 0,-1 0 0 0 0,1 0 0 0 0,-1 0 0 0 0,1 0-1 0 0,0 0 1 0 0,-1 0 0 0 0,1 0 0 0 0,0 0 0 0 0,0 0 0 0 0,-1 0 0 0 0,1 0 0 0 0,0 0 0 0 0,0 0-1 0 0,0 0 1 0 0,0 0 0 0 0,0 0 0 0 0,1 0 0 0 0,-1 2 0 0 0,2 6 463 0 0,1 1-1 0 0,0-1 1 0 0,0 0 0 0 0,7 12-1 0 0,-1 0-553 0 0,-1 9 8 0 0,0 0-2388 0 0,0-11-5882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5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12 296 13451 0 0,'-11'0'11932'0'0,"12"-14"-10956"0"0,0 8-867 0 0,8-50 133 0 0,-3 12-211 0 0,2-1 0 0 0,23-72 0 0 0,-31 117-32 0 0,0-1 1 0 0,1 0-1 0 0,-1 1 0 0 0,0-1 0 0 0,0 0 1 0 0,0 1-1 0 0,1-1 0 0 0,-1 1 0 0 0,0-1 1 0 0,1 1-1 0 0,-1-1 0 0 0,0 1 0 0 0,1-1 1 0 0,-1 1-1 0 0,1-1 0 0 0,-1 1 0 0 0,1-1 1 0 0,-1 1-1 0 0,1-1 0 0 0,-1 1 0 0 0,1 0 1 0 0,-1-1-1 0 0,1 1 0 0 0,-1 0 0 0 0,1 0 1 0 0,0 0-1 0 0,-1-1 0 0 0,1 1 0 0 0,-1 0 1 0 0,1 0-1 0 0,0 0 0 0 0,-1 0 1 0 0,1 0-1 0 0,0 0 0 0 0,-1 0 0 0 0,1 0 1 0 0,0 0-1 0 0,0 0 0 0 0,1 2-1 0 0,1-1 0 0 0,-1 0 1 0 0,0 1-1 0 0,0 0 0 0 0,1-1 0 0 0,-1 1 0 0 0,-1 0 1 0 0,1 0-1 0 0,3 4 0 0 0,4 6 4 0 0,-1 1 1 0 0,12 22-1 0 0,-9-9 12 0 0,-1 0 1 0 0,12 47-1 0 0,-14-18-2393 0 0,-8-49-713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11178 0 0,'3'1'3209'0'0,"4"1"-1329"0"0,4 2-271 0 0,3 2-177 0 0,3 0-272 0 0,3-1-311 0 0,1-1-281 0 0,1 1-176 0 0,-2-2-160 0 0,-1-2-88 0 0,-4 0-104 0 0,-2-1-240 0 0,-1 0-456 0 0,-4 0-849 0 0,0 1-1247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5 225 8586 0 0,'-4'-4'6839'0'0,"3"-6"-4170"0"0,4-15-2613 0 0,-1 17 934 0 0,0-20-9 0 0,-2 12-607 0 0,2 0 1 0 0,0 0-1 0 0,0 0 0 0 0,1 0 1 0 0,1 1-1 0 0,1-1 0 0 0,7-17 1 0 0,-11 33-372 0 0,-1 0 1 0 0,0-1 0 0 0,0 1 0 0 0,1-1-1 0 0,-1 1 1 0 0,0 0 0 0 0,1-1 0 0 0,-1 1 0 0 0,0 0-1 0 0,1-1 1 0 0,-1 1 0 0 0,0 0 0 0 0,1 0 0 0 0,-1-1-1 0 0,1 1 1 0 0,-1 0 0 0 0,1 0 0 0 0,-1 0-1 0 0,0 0 1 0 0,1-1 0 0 0,-1 1 0 0 0,1 0 0 0 0,-1 0-1 0 0,1 0 1 0 0,-1 0 0 0 0,1 0 0 0 0,-1 0-1 0 0,1 0 1 0 0,-1 0 0 0 0,1 0 0 0 0,-1 1 0 0 0,18 9 30 0 0,9 19-15 0 0,-22-21-99 0 0,0 1-1 0 0,0 0 0 0 0,-1 0 0 0 0,0 0 1 0 0,0 1-1 0 0,-1 0 0 0 0,-1-1 0 0 0,3 16 1 0 0,0-1-4040 0 0,2 1-4074 0 0,-5-18 2321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0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23813 0 0,'0'1'103'0'0,"-1"-1"-1"0"0,1 0 1 0 0,0 0 0 0 0,0 0 0 0 0,0 1-1 0 0,0-1 1 0 0,0 0 0 0 0,0 0-1 0 0,-1 0 1 0 0,1 1 0 0 0,0-1 0 0 0,0 0-1 0 0,0 0 1 0 0,0 1 0 0 0,0-1-1 0 0,0 0 1 0 0,0 0 0 0 0,0 1-1 0 0,0-1 1 0 0,0 0 0 0 0,0 0 0 0 0,0 1-1 0 0,0-1 1 0 0,0 0 0 0 0,0 0-1 0 0,0 1 1 0 0,0-1 0 0 0,1 0-1 0 0,-1 0 1 0 0,0 1 0 0 0,0-1 0 0 0,0 0-1 0 0,0 0 1 0 0,0 0 0 0 0,1 1-1 0 0,11 8 1227 0 0,23 7-1502 0 0,-26-13 492 0 0,35 17-172 0 0,143 69 5 0 0,-160-74-131 0 0,1 2 1 0 0,-2 1 0 0 0,-1 1 0 0 0,34 32 0 0 0,-53-46-9 0 0,-2 0 0 0 0,1 1 0 0 0,-1-1 0 0 0,1 1 0 0 0,-1 0 1 0 0,-1 0-1 0 0,1 0 0 0 0,-1 0 0 0 0,0 0 0 0 0,-1 1 0 0 0,0 0 0 0 0,0-1 0 0 0,0 1 0 0 0,-1 0 0 0 0,1 0 0 0 0,-1 11 1 0 0,-2-10 12 0 0,1-1 1 0 0,-2 1 0 0 0,1 0 0 0 0,-1-1-1 0 0,0 0 1 0 0,-1 1 0 0 0,1-1 0 0 0,-2 0-1 0 0,1 0 1 0 0,-1 0 0 0 0,0-1 0 0 0,0 1 0 0 0,-1-1-1 0 0,-9 11 1 0 0,1-4-7 0 0,-1 0 0 0 0,-1 0 0 0 0,0-1-1 0 0,0-1 1 0 0,-1-1 0 0 0,-22 12 0 0 0,-108 38-2159 0 0,69-30-2561 0 0,56-23-536 0 0,1-1-4571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7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9378 0 0,'8'3'9830'0'0,"31"6"-8911"0"0,14-7-732 0 0,-1 0-2096 0 0,-16 3-4403 0 0,-11 0-396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8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 13067 0 0,'-2'4'900'0'0,"1"-1"0"0"0,0 1 0 0 0,0-1-1 0 0,0 1 1 0 0,1-1 0 0 0,-1 1 0 0 0,1 7 0 0 0,6 52-273 0 0,-3-41-87 0 0,-2-13-736 0 0,5 37 641 0 0,-5-43-841 0 0,-1 0 0 0 0,1 0-1 0 0,0-1 1 0 0,0 1 0 0 0,0 0 0 0 0,1 0 0 0 0,-1 0-1 0 0,1-1 1 0 0,-1 1 0 0 0,1 0 0 0 0,3 3 0 0 0</inkml:trace>
  <inkml:trace contextRef="#ctx0" brushRef="#br0" timeOffset="1">2 15 8034 0 0,'11'-8'7588'0'0,"8"4"-4593"0"0,16 2-1129 0 0,-33 2-1780 0 0,1 0-1 0 0,0 0 1 0 0,0 0-1 0 0,0 1 1 0 0,0-1 0 0 0,-1 1-1 0 0,1-1 1 0 0,0 1-1 0 0,0 0 1 0 0,-1 0-1 0 0,1 0 1 0 0,-1 1 0 0 0,1-1-1 0 0,-1 1 1 0 0,1-1-1 0 0,-1 1 1 0 0,0 0-1 0 0,0 0 1 0 0,0 0 0 0 0,0 0-1 0 0,0 0 1 0 0,0 0-1 0 0,0 1 1 0 0,-1-1 0 0 0,1 0-1 0 0,-1 1 1 0 0,0-1-1 0 0,0 1 1 0 0,0 0-1 0 0,0 0 1 0 0,0-1 0 0 0,0 1-1 0 0,-1 0 1 0 0,1 0-1 0 0,-1 0 1 0 0,0-1-1 0 0,0 1 1 0 0,0 3 0 0 0,-1 1-46 0 0,0 1 1 0 0,-1-1-1 0 0,1 0 1 0 0,-2 0-1 0 0,1 0 1 0 0,-1 0-1 0 0,0 0 1 0 0,0 0-1 0 0,-1-1 1 0 0,1 0-1 0 0,-2 1 1 0 0,1-1-1 0 0,-9 9 1 0 0,8-11-111 0 0,1 1 0 0 0,-1-1 0 0 0,0 0 0 0 0,0-1 1 0 0,0 1-1 0 0,-1-1 0 0 0,-10 5 0 0 0,16-10-682 0 0,0 1-1 0 0,0 0 1 0 0,0 0 0 0 0,0-1-1 0 0,0 1 1 0 0,0 0 0 0 0,1-1-1 0 0,-1 1 1 0 0,1 0 0 0 0,-1 0-1 0 0,1 0 1 0 0,-1 0 0 0 0,1-1-1 0 0,1 0 1 0 0,3-6-6287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8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11394 0 0,'6'38'11599'0'0,"-6"40"-9568"0"0,1 5-2491 0 0,1-53-1709 0 0,1-11-5694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8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9890 0 0,'2'-1'525'0'0,"0"0"0"0"0,1 1-1 0 0,-1-1 1 0 0,0 0 0 0 0,1 1 0 0 0,-1 0-1 0 0,0-1 1 0 0,1 1 0 0 0,-1 0-1 0 0,1 1 1 0 0,-1-1 0 0 0,0 0 0 0 0,1 0-1 0 0,-1 1 1 0 0,5 1 0 0 0,-5-1-262 0 0,1 1 1 0 0,0-1 0 0 0,-1 1-1 0 0,1 0 1 0 0,-1 0-1 0 0,1-1 1 0 0,-1 2 0 0 0,0-1-1 0 0,0 0 1 0 0,0 0-1 0 0,2 4 1 0 0,-1-2-106 0 0,0 0 0 0 0,-1 1 0 0 0,0-1 1 0 0,0 1-1 0 0,0 0 0 0 0,0 0 0 0 0,-1 0 0 0 0,0-1 0 0 0,0 1 0 0 0,0 0 1 0 0,0 0-1 0 0,-1 1 0 0 0,0-1 0 0 0,-1 8 0 0 0,-1-3-175 0 0,0 0-1 0 0,0 0 1 0 0,-1 0 0 0 0,-1 0-1 0 0,0-1 1 0 0,0 1 0 0 0,-1-1-1 0 0,0 0 1 0 0,0-1 0 0 0,-1 1-1 0 0,0-1 1 0 0,-1 0 0 0 0,-14 14-1 0 0,14-18 163 0 0,2-2-3292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9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9818 0 0,'7'-23'10489'0'0,"-7"24"-10295"0"0,1-1 0 0 0,-1 0-1 0 0,1 0 1 0 0,-1 1 0 0 0,0-1 0 0 0,1 0-1 0 0,-1 0 1 0 0,0 1 0 0 0,1-1-1 0 0,-1 0 1 0 0,0 1 0 0 0,0-1-1 0 0,1 0 1 0 0,-1 1 0 0 0,0-1-1 0 0,0 1 1 0 0,1-1 0 0 0,-1 0-1 0 0,0 1 1 0 0,0-1 0 0 0,0 1-1 0 0,0-1 1 0 0,0 1 0 0 0,0-1-1 0 0,0 1 1 0 0,0 0 0 0 0,8 48 1256 0 0,-9 20-1045 0 0,0-42-898 0 0,4 42 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33 11979 0 0,'1'-2'368'0'0,"-1"0"1"0"0,1 0-1 0 0,0 1 1 0 0,0-1-1 0 0,0 0 1 0 0,0 1-1 0 0,0-1 0 0 0,0 1 1 0 0,0-1-1 0 0,0 1 1 0 0,1-1-1 0 0,-1 1 1 0 0,1 0-1 0 0,-1 0 1 0 0,1-1-1 0 0,-1 1 1 0 0,1 0-1 0 0,-1 0 1 0 0,1 1-1 0 0,0-1 1 0 0,2 0-1 0 0,-1 0-135 0 0,-1 0 1 0 0,1 1-1 0 0,0 0 0 0 0,0 0 0 0 0,0 0 0 0 0,0 0 0 0 0,0 0 0 0 0,0 0 0 0 0,0 1 0 0 0,-1 0 0 0 0,1-1 0 0 0,0 1 0 0 0,3 1 0 0 0,-3 0-138 0 0,0-1-1 0 0,0 0 0 0 0,0 1 0 0 0,0 0 1 0 0,0-1-1 0 0,0 1 0 0 0,0 0 1 0 0,-1 1-1 0 0,1-1 0 0 0,-1 0 0 0 0,0 1 1 0 0,1-1-1 0 0,-1 1 0 0 0,0 0 1 0 0,0 0-1 0 0,-1 0 0 0 0,1 0 1 0 0,-1 0-1 0 0,1 0 0 0 0,-1 0 0 0 0,0 1 1 0 0,0-1-1 0 0,0 0 0 0 0,0 7 0 0 0,-1-7-97 0 0,0 1-1 0 0,-1-1 1 0 0,1 1-1 0 0,-1-1 1 0 0,0 1-1 0 0,0-1 1 0 0,0 1-1 0 0,0-1 1 0 0,-1 0-1 0 0,1 0 1 0 0,-1 0-1 0 0,0 0 0 0 0,0 0 1 0 0,0 0-1 0 0,0 0 1 0 0,0 0-1 0 0,-1-1 1 0 0,1 1-1 0 0,-1-1 1 0 0,1 0-1 0 0,-1 0 1 0 0,0 0-1 0 0,-3 2 0 0 0,0-2-119 0 0,-1 1 0 0 0,1-1 0 0 0,0 0 0 0 0,-1 0 0 0 0,1-1 0 0 0,-1 0 0 0 0,0 0 0 0 0,1-1 0 0 0,-1 0 0 0 0,0 0 0 0 0,-7-1 0 0 0,27 5 286 0 0,-1 2 1 0 0,1-1 0 0 0,-1 1-1 0 0,15 10 1 0 0,11 5-85 0 0,-32-18-56 0 0,0 0-1 0 0,0 1 0 0 0,-1-1 0 0 0,0 1 0 0 0,0 0 1 0 0,0 0-1 0 0,0 1 0 0 0,5 5 0 0 0,6 15-2341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49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27 14835 0 0,'0'-1'236'0'0,"0"1"0"0"0,-1-1 0 0 0,1 1-1 0 0,0-1 1 0 0,-1 0 0 0 0,1 0 0 0 0,0 1-1 0 0,0-1 1 0 0,-1 0 0 0 0,1 0 0 0 0,0 1 0 0 0,0-1-1 0 0,0 0 1 0 0,0 0 0 0 0,0 1 0 0 0,0-1 0 0 0,0 0-1 0 0,1 0 1 0 0,-1 1 0 0 0,0-1 0 0 0,0 0-1 0 0,1 1 1 0 0,-1-1 0 0 0,0 0 0 0 0,1 1 0 0 0,-1-1-1 0 0,0 0 1 0 0,1 1 0 0 0,-1-1 0 0 0,1 1 0 0 0,-1-1-1 0 0,1 0 1 0 0,-1 1 0 0 0,1 0 0 0 0,0-1-1 0 0,-1 1 1 0 0,1-1 0 0 0,0 1 0 0 0,-1 0 0 0 0,1-1-1 0 0,1 1 1 0 0,2 0 17 0 0,0 0 0 0 0,0 0 0 0 0,0 0 0 0 0,0 1 0 0 0,0 0 0 0 0,7 2 0 0 0,7 1-111 0 0,-12-3-115 0 0,0 0-10 0 0,1 0 0 0 0,-1 0 0 0 0,1 0 0 0 0,-1-1 0 0 0,1 0 1 0 0,12-2-1 0 0,-57 6-1632 0 0,35-3 1613 0 0,-1 0 0 0 0,1 1 0 0 0,0-1-1 0 0,0 1 1 0 0,-1 0 0 0 0,1 0 0 0 0,1 0 0 0 0,-1 0 0 0 0,0 0 0 0 0,0 1 0 0 0,1 0 0 0 0,-1-1 0 0 0,1 1 0 0 0,0 0 0 0 0,0 0 0 0 0,0 0 0 0 0,0 0 0 0 0,1 0-1 0 0,-1 1 1 0 0,1-1 0 0 0,0 0 0 0 0,-2 8 0 0 0,2-2 20 0 0,0 0 0 0 0,0 0-1 0 0,1 0 1 0 0,0 0 0 0 0,0 0 0 0 0,1 0-1 0 0,1 0 1 0 0,2 11 0 0 0,-2-10-15 0 0,1 0 0 0 0,0-1 0 0 0,1 1 0 0 0,0 0 1 0 0,0-1-1 0 0,10 15 0 0 0,-13-22-10 0 0,0-1 0 0 0,1 1 1 0 0,-1-1-1 0 0,0 1 0 0 0,1-1 1 0 0,-1 0-1 0 0,1 1 0 0 0,0-1 1 0 0,-1 0-1 0 0,1 0 0 0 0,0 0 1 0 0,0 0-1 0 0,-1 0 0 0 0,1-1 0 0 0,0 1 1 0 0,4 0-1 0 0,-4-1-13 0 0,0 0 1 0 0,1 0-1 0 0,-1-1 0 0 0,0 1 1 0 0,0-1-1 0 0,1 1 0 0 0,-1-1 1 0 0,0 0-1 0 0,0 0 0 0 0,0 0 1 0 0,0 0-1 0 0,0 0 0 0 0,0 0 1 0 0,0-1-1 0 0,-1 1 0 0 0,1-1 1 0 0,0 1-1 0 0,2-4 0 0 0,-1 2-516 0 0,0-1 1 0 0,0 1-1 0 0,0-1 0 0 0,0 0 0 0 0,0-1 0 0 0,-1 1 0 0 0,0 0 1 0 0,2-6-1 0 0,-3 8-420 0 0,0-1 1 0 0,0 1 0 0 0,-1-1-1 0 0,1 1 1 0 0,-1-1 0 0 0,0 0-1 0 0,0 1 1 0 0,0-1 0 0 0,0 0-1 0 0,-1-2 1 0 0,-1-3-4686 0 0</inkml:trace>
  <inkml:trace contextRef="#ctx0" brushRef="#br0" timeOffset="1">34 155 9842 0 0,'-11'3'9530'0'0,"14"-3"-8154"0"0,2-1-383 0 0,1 0-257 0 0,4 0-200 0 0,2-1-160 0 0,2 1-160 0 0,0-1-96 0 0,1 1-88 0 0,1 1-224 0 0,-1 0-632 0 0,1 1-1105 0 0,-1-1-1711 0 0,-5-2-1137 0 0,1 2-2889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27 11338 0 0,'0'-2'1049'0'0,"-1"0"0"0"0,1 0 0 0 0,-1 0 0 0 0,1 1 0 0 0,-1-1 0 0 0,1 0 0 0 0,-1 1-1 0 0,0-1 1 0 0,0 0 0 0 0,0 1 0 0 0,-2-3 0 0 0,2 3-889 0 0,0 1 0 0 0,0 0 0 0 0,-1-1 0 0 0,1 1 0 0 0,0-1 0 0 0,-1 1 0 0 0,1 0 0 0 0,-1 0 0 0 0,1 0 0 0 0,0 0 0 0 0,-1 0 0 0 0,1 0 1 0 0,0 0-1 0 0,-1 1 0 0 0,1-1 0 0 0,0 0 0 0 0,-3 2 0 0 0,-2-1-101 0 0,0 1-1 0 0,0 1 1 0 0,0-1 0 0 0,1 1 0 0 0,-1 0 0 0 0,1 0 0 0 0,0 1 0 0 0,0-1 0 0 0,0 1-1 0 0,0 0 1 0 0,-7 9 0 0 0,10-10-64 0 0,0-1 0 0 0,0 1 1 0 0,0-1-1 0 0,0 1 0 0 0,0 0 0 0 0,1 0 0 0 0,-1 0 0 0 0,1 0 1 0 0,0 0-1 0 0,0 0 0 0 0,0 0 0 0 0,0 1 0 0 0,0-1 0 0 0,1 0 1 0 0,-1 0-1 0 0,1 1 0 0 0,0-1 0 0 0,0 0 0 0 0,1 1 0 0 0,-1-1 1 0 0,1 0-1 0 0,-1 0 0 0 0,1 1 0 0 0,1 2 0 0 0,0-3 3 0 0,0-1 0 0 0,-1 1 0 0 0,1-1 0 0 0,0 0 0 0 0,0 0 0 0 0,1 0 1 0 0,-1 0-1 0 0,0 0 0 0 0,1 0 0 0 0,-1-1 0 0 0,1 1 0 0 0,0-1 0 0 0,-1 1 0 0 0,1-1 0 0 0,0 0 0 0 0,0 0 0 0 0,0-1 0 0 0,-1 1 0 0 0,1-1 0 0 0,5 1 0 0 0,-5 0 6 0 0,1-1 0 0 0,-1 1 1 0 0,1-1-1 0 0,-1 1 0 0 0,0 1 0 0 0,0-1 0 0 0,1 0 0 0 0,-1 1 0 0 0,0-1 1 0 0,0 1-1 0 0,-1 0 0 0 0,1 0 0 0 0,0 0 0 0 0,0 0 0 0 0,3 4 1 0 0,-6-4 6 0 0,1 0 0 0 0,-1 0 0 0 0,0-1 0 0 0,0 1 0 0 0,0 0 0 0 0,0 0 0 0 0,0 0 0 0 0,0-1 1 0 0,0 1-1 0 0,0 0 0 0 0,-1 0 0 0 0,1 0 0 0 0,-1-1 0 0 0,1 1 0 0 0,-1 0 0 0 0,0-1 1 0 0,1 1-1 0 0,-1 0 0 0 0,0-1 0 0 0,0 1 0 0 0,0-1 0 0 0,0 0 0 0 0,-1 1 0 0 0,1-1 1 0 0,0 0-1 0 0,-1 1 0 0 0,-1 0 0 0 0,-40 34 71 0 0,29-29-334 0 0,11-6-169 0 0,0 0 0 0 0,1 1 0 0 0,-1-1 0 0 0,1 0 0 0 0,-1 1 0 0 0,1 0 0 0 0,0-1 0 0 0,-3 4 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0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46 12483 0 0,'0'-3'1875'0'0,"-4"-32"8562"0"0,4 35-10359 0 0,0-1 0 0 0,-1 1 0 0 0,1 0 0 0 0,0-1 0 0 0,0 1 0 0 0,0-1 0 0 0,-1 1 0 0 0,1 0 0 0 0,0-1 0 0 0,0 1 0 0 0,-1 0 0 0 0,1-1 0 0 0,0 1 0 0 0,-1 0 0 0 0,1 0 0 0 0,-1-1-1 0 0,1 1 1 0 0,0 0 0 0 0,-1 0 0 0 0,1 0 0 0 0,-1-1 0 0 0,1 1 0 0 0,0 0 0 0 0,-1 0 0 0 0,1 0 0 0 0,-1 0 0 0 0,-1 0-21 0 0,1 0 1 0 0,0 1-1 0 0,-1-1 0 0 0,1 1 0 0 0,0-1 1 0 0,0 1-1 0 0,0-1 0 0 0,-1 1 1 0 0,1 0-1 0 0,0 0 0 0 0,0-1 0 0 0,0 1 1 0 0,-2 2-1 0 0,-1 3-52 0 0,0-1 0 0 0,0 2 0 0 0,0-1 0 0 0,1 0 0 0 0,0 1 0 0 0,0-1 1 0 0,0 1-1 0 0,1 0 0 0 0,0 0 0 0 0,1 0 0 0 0,-1 0 0 0 0,1 0 0 0 0,1 0 0 0 0,-1 0 0 0 0,1 0 0 0 0,0 1 0 0 0,1-1 1 0 0,0 0-1 0 0,0 0 0 0 0,1 0 0 0 0,2 9 0 0 0,-3-15-9 0 0,0 1 0 0 0,0-1-1 0 0,0 1 1 0 0,0-1 0 0 0,0 0 0 0 0,0 0 0 0 0,0 1 0 0 0,1-1 0 0 0,-1 0-1 0 0,0 0 1 0 0,1 0 0 0 0,-1 0 0 0 0,1 0 0 0 0,-1-1 0 0 0,1 1-1 0 0,-1 0 1 0 0,1-1 0 0 0,3 1 0 0 0,32 1-58 0 0,-32-2 60 0 0,0-1 1 0 0,0 1 0 0 0,-1 1-1 0 0,1-1 1 0 0,9 2 0 0 0,-13-1 3 0 0,0-1 0 0 0,-1 0 0 0 0,1 0 0 0 0,0 0 0 0 0,-1 1 0 0 0,1-1 0 0 0,-1 0 0 0 0,1 1 0 0 0,-1-1 0 0 0,1 0 0 0 0,0 1 0 0 0,-1-1 0 0 0,1 1 0 0 0,-1-1 0 0 0,0 1 0 0 0,1-1 0 0 0,-1 1 0 0 0,1-1 0 0 0,-1 1 0 0 0,0-1 0 0 0,1 1 0 0 0,-1 0 0 0 0,0-1 0 0 0,0 1 0 0 0,0-1 0 0 0,1 1 0 0 0,-1 0 0 0 0,0-1 0 0 0,0 2 0 0 0,-8 18 103 0 0,-24 15 260 0 0,18-24-260 0 0,-1 0 0 0 0,-16 10 0 0 0,-8 5-444 0 0,26-12-1547 0 0,10-9-1422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2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9858 0 0,'-24'7'9561'0'0,"-14"18"-7065"0"0,11-8-1639 0 0,24-15-834 0 0,0-1 1 0 0,0 1-1 0 0,0 0 1 0 0,0 0 0 0 0,0 0-1 0 0,1 0 1 0 0,-1 0 0 0 0,1 1-1 0 0,-1-1 1 0 0,1 1 0 0 0,0 0-1 0 0,0-1 1 0 0,0 1 0 0 0,0 0-1 0 0,1 0 1 0 0,-1 0 0 0 0,1 1-1 0 0,0-1 1 0 0,0 0 0 0 0,0 0-1 0 0,-1 5 1 0 0,2 0 19 0 0,0 0 1 0 0,0 0-1 0 0,1 0 0 0 0,0 0 1 0 0,0 0-1 0 0,1 0 1 0 0,0 0-1 0 0,4 8 0 0 0,-4-10-360 0 0,0 1 0 0 0,0-1 0 0 0,1 0-1 0 0,0 1 1 0 0,1-1 0 0 0,-1-1 0 0 0,1 1-1 0 0,0 0 1 0 0,1-1 0 0 0,-1 0 0 0 0,1 0 0 0 0,0 0-1 0 0,0-1 1 0 0,0 0 0 0 0,1 0 0 0 0,0 0-1 0 0,0-1 1 0 0,0 1 0 0 0,0-1 0 0 0,0-1-1 0 0,1 1 1 0 0,-1-1 0 0 0,1 0 0 0 0,7 1-1 0 0,-13-3 220 0 0,-1 0 0 0 0,0 0 0 0 0,0 0 0 0 0,1 1 0 0 0,-1-1 0 0 0,0 0 0 0 0,1 0 0 0 0,-1 0 0 0 0,0 0-1 0 0,1 0 1 0 0,-1 0 0 0 0,0 0 0 0 0,1 0 0 0 0,-1 0 0 0 0,0 0 0 0 0,0 0 0 0 0,1 0 0 0 0,-1 0 0 0 0,0 0 0 0 0,1 0 0 0 0,-1 0-1 0 0,0 0 1 0 0,1-1 0 0 0,-1 1 0 0 0,0 0 0 0 0,1 0 0 0 0,-1 0 0 0 0,0 0 0 0 0,0-1 0 0 0,1 1 0 0 0,-1 0 0 0 0,0 0 0 0 0,0-1-1 0 0,0 1 1 0 0,1 0 0 0 0,-1 0 0 0 0,0-1 0 0 0,0 1 0 0 0,0 0 0 0 0,0 0 0 0 0,0-1 0 0 0,1 1 0 0 0,-1 0 0 0 0,0-1-1 0 0,2-5-2241 0 0,9 3-3032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4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0 9682 0 0,'-4'2'619'0'0,"0"-1"-1"0"0,0 0 1 0 0,0 0 0 0 0,0 0-1 0 0,0-1 1 0 0,0 1-1 0 0,0-1 1 0 0,0 0 0 0 0,-1 0-1 0 0,1 0 1 0 0,0-1 0 0 0,0 1-1 0 0,0-1 1 0 0,-5-2-1 0 0,7 3-350 0 0,-1-1 0 0 0,1 1-1 0 0,0 0 1 0 0,-1 0-1 0 0,1 0 1 0 0,0 0 0 0 0,0 1-1 0 0,-1-1 1 0 0,1 1-1 0 0,0-1 1 0 0,0 1 0 0 0,0 0-1 0 0,-1-1 1 0 0,1 1-1 0 0,0 0 1 0 0,0 1 0 0 0,0-1-1 0 0,1 0 1 0 0,-1 1-1 0 0,0-1 1 0 0,0 1-1 0 0,1-1 1 0 0,-1 1 0 0 0,1 0-1 0 0,-3 3 1 0 0,-3 5 71 0 0,0 1-1 0 0,1 0 1 0 0,-8 20 0 0 0,0-2 93 0 0,-4 3-190 0 0,6-11-98 0 0,1 0-1 0 0,-15 38 1 0 0,23-51-138 0 0,1 0 1 0 0,0 0-1 0 0,1 1 0 0 0,0-1 0 0 0,0 0 1 0 0,1 1-1 0 0,0-1 0 0 0,0 1 0 0 0,1-1 1 0 0,0 0-1 0 0,3 13 0 0 0,8 18-33 0 0,1-2 0 0 0,1 1 0 0 0,39 66 0 0 0,-33-69-845 0 0,49 59 1 0 0,-60-83 156 0 0,0-1-1 0 0,1 0 1 0 0,0 0 0 0 0,12 8 0 0 0,-19-16 219 0 0,-1 0 0 0 0,1 0-1 0 0,-1 0 1 0 0,1-1 0 0 0,0 1 0 0 0,0-1 0 0 0,0 0 0 0 0,0 0 0 0 0,0 0 0 0 0,0 0 0 0 0,0 0 0 0 0,0-1 0 0 0,0 0 0 0 0,0 1 0 0 0,0-1 0 0 0,1 0-1 0 0,-1 0 1 0 0,0-1 0 0 0,0 1 0 0 0,0-1 0 0 0,0 1 0 0 0,0-1 0 0 0,0 0 0 0 0,4-2 0 0 0,14-12-5960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2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30 9754 0 0,'-3'0'688'0'0,"0"0"0"0"0,-1 1 0 0 0,1-1 1 0 0,0 1-1 0 0,0-1 0 0 0,0 1 0 0 0,-1 0 0 0 0,1 0 0 0 0,0 0 0 0 0,0 1 0 0 0,1-1 0 0 0,-1 1 0 0 0,0-1 1 0 0,0 1-1 0 0,1 0 0 0 0,-4 4 0 0 0,3-3-408 0 0,0 1 1 0 0,0-1-1 0 0,0 1 0 0 0,1 0 1 0 0,-1 0-1 0 0,1 0 0 0 0,0 0 0 0 0,1 1 1 0 0,-1-1-1 0 0,-1 8 0 0 0,1-5-289 0 0,1 1 0 0 0,0-1 0 0 0,1 1-1 0 0,-1-1 1 0 0,2 1 0 0 0,-1-1-1 0 0,1 1 1 0 0,0-1 0 0 0,0 0-1 0 0,1 1 1 0 0,0-1 0 0 0,0 0-1 0 0,1 0 1 0 0,3 7 0 0 0,-5-12 8 0 0,0 1 1 0 0,1-1 0 0 0,-1 0-1 0 0,0 0 1 0 0,1 1-1 0 0,0-1 1 0 0,0 0-1 0 0,-1-1 1 0 0,1 1-1 0 0,0 0 1 0 0,0 0 0 0 0,1-1-1 0 0,-1 1 1 0 0,0-1-1 0 0,1 0 1 0 0,-1 0-1 0 0,0 1 1 0 0,1-2-1 0 0,-1 1 1 0 0,1 0 0 0 0,0 0-1 0 0,-1-1 1 0 0,6 1-1 0 0,-5-2 2 0 0,0 1-1 0 0,0-1 1 0 0,-1 0-1 0 0,1 0 1 0 0,0 0-1 0 0,-1-1 0 0 0,1 1 1 0 0,-1 0-1 0 0,0-1 1 0 0,1 0-1 0 0,-1 0 1 0 0,0 1-1 0 0,0-1 1 0 0,0 0-1 0 0,0-1 1 0 0,0 1-1 0 0,0 0 1 0 0,-1-1-1 0 0,1 1 0 0 0,-1-1 1 0 0,0 1-1 0 0,2-4 1 0 0,2-5 20 0 0,-1-1 1 0 0,0 0 0 0 0,-1 0-1 0 0,0-1 1 0 0,0 1-1 0 0,-2 0 1 0 0,1-22-1 0 0,-2 28-10 0 0,0 0 0 0 0,0 1 0 0 0,-1-1 0 0 0,0 0 0 0 0,0 1 0 0 0,-1 0 0 0 0,0-1 0 0 0,-4-8 0 0 0,5 11-17 0 0,-1 0-1 0 0,1 1 0 0 0,-1 0 1 0 0,0-1-1 0 0,0 1 1 0 0,0 0-1 0 0,0 0 1 0 0,0 0-1 0 0,0 0 1 0 0,0 1-1 0 0,-1-1 1 0 0,1 1-1 0 0,-1-1 0 0 0,1 1 1 0 0,-1 0-1 0 0,0 0 1 0 0,-5-2-1 0 0,7 3-148 0 0,-1-1 1 0 0,1 1-1 0 0,-1 0 0 0 0,0 0 0 0 0,1 0 0 0 0,-1 0 1 0 0,1 0-1 0 0,-1 0 0 0 0,0 0 0 0 0,1 0 0 0 0,-1 0 0 0 0,1 1 1 0 0,-1-1-1 0 0,1 1 0 0 0,-1-1 0 0 0,1 1 0 0 0,-1 0 1 0 0,1-1-1 0 0,-1 1 0 0 0,1 0 0 0 0,0 0 0 0 0,-1 0 0 0 0,1 0 1 0 0,0 0-1 0 0,-2 2 0 0 0,2-1-592 0 0,0 0 0 0 0,0 0 1 0 0,0 0-1 0 0,0 0 0 0 0,0 0 0 0 0,0 0 0 0 0,1 0 1 0 0,-1 0-1 0 0,0 0 0 0 0,1 0 0 0 0,0 0 0 0 0,-1 3 1 0 0,2 5-5573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3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27 272 9834 0 0,'-6'10'2849'0'0,"-12"10"8578"0"0,18-72-9952 0 0,-2 26-1350 0 0,2-1 1 0 0,0 1-1 0 0,2 0 1 0 0,1 0-1 0 0,9-37 1 0 0,-12 62-126 0 0,0 1 1 0 0,0-1-1 0 0,0 1 1 0 0,1-1-1 0 0,-1 1 1 0 0,0-1-1 0 0,0 1 1 0 0,0 0-1 0 0,0-1 1 0 0,0 1 0 0 0,0-1-1 0 0,1 1 1 0 0,-1-1-1 0 0,0 1 1 0 0,0 0-1 0 0,1-1 1 0 0,-1 1-1 0 0,0-1 1 0 0,1 1-1 0 0,-1 0 1 0 0,0-1-1 0 0,1 1 1 0 0,-1 0 0 0 0,1 0-1 0 0,-1-1 1 0 0,0 1-1 0 0,1 0 1 0 0,-1 0-1 0 0,1 0 1 0 0,-1-1-1 0 0,1 1 1 0 0,-1 0-1 0 0,1 0 1 0 0,-1 0-1 0 0,1 0 1 0 0,0 0 0 0 0,11 15 2 0 0,5 29-9 0 0,-16-43 6 0 0,8 33-22 0 0,-6-22 7 0 0,-1 0 0 0 0,2-1 0 0 0,0 1 0 0 0,0-1 0 0 0,1 0 0 0 0,1 0 0 0 0,0 0 0 0 0,7 10 0 0 0,-12-20 14 0 0,-1-1 0 0 0,1 1 0 0 0,-1 0 1 0 0,1-1-1 0 0,-1 1 0 0 0,1-1 1 0 0,0 1-1 0 0,-1-1 0 0 0,1 1 0 0 0,0-1 1 0 0,-1 0-1 0 0,1 1 0 0 0,0-1 0 0 0,-1 0 1 0 0,1 1-1 0 0,0-1 0 0 0,0 0 1 0 0,-1 0-1 0 0,1 0 0 0 0,0 0 0 0 0,0 0 1 0 0,0 0-1 0 0,-1 0 0 0 0,1 0 1 0 0,0 0-1 0 0,0 0 0 0 0,0 0 0 0 0,-1 0 1 0 0,1 0-1 0 0,1-1 0 0 0,0-1 1 0 0,0 1 0 0 0,0 0-1 0 0,-1-1 1 0 0,1 1 0 0 0,0-1 0 0 0,-1 0-1 0 0,0 0 1 0 0,1 1 0 0 0,-1-1 0 0 0,2-4-1 0 0,2-5 7 0 0,0 0 0 0 0,-1 0-1 0 0,3-13 1 0 0,20-101-402 0 0,-20 72-7815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3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11210 0 0,'1'-1'665'0'0,"-1"0"-1"0"0,1-1 0 0 0,0 1 0 0 0,0 0 0 0 0,0 0 0 0 0,0 0 0 0 0,0 0 1 0 0,0 0-1 0 0,0 0 0 0 0,1 0 0 0 0,-1 0 0 0 0,2-1 0 0 0,21-5 2758 0 0,31 4-3531 0 0,-37 3 614 0 0,2 1-817 0 0,14 1-1828 0 0,-17-8-5431 0 0,-31-5-900 0 0,-11 8 11459 0 0,24 3-2530 0 0,0 1-1 0 0,0 0 0 0 0,0 0 1 0 0,0-1-1 0 0,0 1 0 0 0,0 0 1 0 0,0 0-1 0 0,0 0 0 0 0,0 0 1 0 0,0 1-1 0 0,0-1 1 0 0,0 0-1 0 0,1 0 0 0 0,-1 0 1 0 0,1 1-1 0 0,-1-1 0 0 0,1 0 1 0 0,-1 1-1 0 0,1-1 0 0 0,0 0 1 0 0,-1 1-1 0 0,1-1 0 0 0,0 1 1 0 0,0 1-1 0 0,1 41 3101 0 0,0-26-2953 0 0,-1-1-265 0 0,2 55 520 0 0,-2-66-970 0 0,1 0 0 0 0,0-1 0 0 0,0 1 0 0 0,0 0 1 0 0,1-1-1 0 0,0 1 0 0 0,0-1 0 0 0,0 0 0 0 0,6 9 0 0 0,0-10-2722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3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11154 0 0,'-5'4'14700'0'0,"11"7"-14086"0"0,2 19-239 0 0,-1 0-1 0 0,-1 0 0 0 0,1 34 0 0 0,-1 4-2981 0 0,-2-14-3746 0 0,-5-54 5125 0 0,0-1 1133 0 0,1 1 1 0 0,0 0-1 0 0,0 0 1 0 0,0 0-1 0 0,0 0 1 0 0,0 0-1 0 0,0 0 1 0 0,-1 0-1 0 0,1 0 1 0 0,0 0-1 0 0,0 0 1 0 0,0 0-1 0 0,0 1 1 0 0,0-1-1 0 0,0 0 1 0 0,-1 0-1 0 0,1 0 1 0 0,0 0-1 0 0,0 0 1 0 0,-1 2-1891 0 0,1-2 1890 0 0,0 0 1 0 0,0 1-1 0 0,0-1 1 0 0,0 0-1 0 0,0 0 1 0 0,0 0-1 0 0,0 0 1 0 0,0 0-1 0 0,0 0 1 0 0,0 1-1 0 0,-8-10-2569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4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12403 0 0,'2'-2'505'0'0,"-1"0"1"0"0,1 0-1 0 0,0 0 0 0 0,0 0 1 0 0,0 1-1 0 0,0-1 1 0 0,0 1-1 0 0,0 0 1 0 0,0-1-1 0 0,1 1 1 0 0,-1 0-1 0 0,0 0 0 0 0,1 0 1 0 0,-1 0-1 0 0,0 1 1 0 0,5-1-1 0 0,-4 1-308 0 0,0-1 0 0 0,0 2-1 0 0,-1-1 1 0 0,1 0-1 0 0,0 1 1 0 0,0-1 0 0 0,0 1-1 0 0,0 0 1 0 0,0 0 0 0 0,0 0-1 0 0,-1 0 1 0 0,5 3 0 0 0,-4-2-122 0 0,1 0 0 0 0,-1 0 1 0 0,0 0-1 0 0,0 1 1 0 0,-1-1-1 0 0,1 1 0 0 0,0 0 1 0 0,-1 0-1 0 0,0 0 1 0 0,0 0-1 0 0,0 0 1 0 0,0 1-1 0 0,0-1 0 0 0,0 0 1 0 0,-1 1-1 0 0,0 0 1 0 0,0-1-1 0 0,0 1 0 0 0,0 0 1 0 0,0-1-1 0 0,0 8 1 0 0,-2-7-45 0 0,1-1 0 0 0,-1 1 0 0 0,1-1 0 0 0,-1 0 0 0 0,0 1 0 0 0,0-1 0 0 0,-1 0 1 0 0,1 0-1 0 0,-1 0 0 0 0,1 0 0 0 0,-1 0 0 0 0,0 0 0 0 0,0 0 0 0 0,0 0 0 0 0,-1-1 0 0 0,1 1 0 0 0,-4 2 1 0 0,4-4-43 0 0,0 1 0 0 0,0-1 1 0 0,1 0-1 0 0,-1 0 0 0 0,0 0 1 0 0,0 0-1 0 0,0 0 0 0 0,0 0 1 0 0,-1-1-1 0 0,1 1 0 0 0,0-1 1 0 0,0 0-1 0 0,0 1 0 0 0,0-1 1 0 0,-1 0-1 0 0,1 0 0 0 0,0 0 1 0 0,0-1-1 0 0,0 1 0 0 0,-1 0 1 0 0,1-1-1 0 0,0 0 0 0 0,0 1 1 0 0,0-1-1 0 0,0 0 0 0 0,0 0 1 0 0,0 0-1 0 0,-2-2 0 0 0,27 19 51 0 0,0 1 0 0 0,-1 1-1 0 0,-1 1 1 0 0,-1 1-1 0 0,20 25 1 0 0,-40-45-15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4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32 14659 0 0,'-1'-2'637'0'0,"0"-1"1"0"0,-1 1-1 0 0,1 0 0 0 0,-1 0 1 0 0,1-1-1 0 0,-1 1 0 0 0,0 0 1 0 0,0 0-1 0 0,0 0 0 0 0,-1 1 1 0 0,1-1-1 0 0,0 0 0 0 0,0 1 1 0 0,-4-2-1 0 0,5 3-554 0 0,1 0 1 0 0,-1 0-1 0 0,0 0 0 0 0,0 0 0 0 0,1 0 1 0 0,-1 0-1 0 0,0 0 0 0 0,1 0 0 0 0,-1 0 0 0 0,0 0 1 0 0,1 0-1 0 0,-1 1 0 0 0,0-1 0 0 0,0 0 1 0 0,1 0-1 0 0,-1 1 0 0 0,1-1 0 0 0,-1 0 1 0 0,0 1-1 0 0,1-1 0 0 0,-1 1 0 0 0,-1 1 3 0 0,0 0-1 0 0,1 0 1 0 0,-1 0-1 0 0,1 0 0 0 0,0 0 1 0 0,0 0-1 0 0,0 0 1 0 0,0 1-1 0 0,-1 2 0 0 0,-1 3-7 0 0,1 1-1 0 0,0 0 1 0 0,1 0-1 0 0,0 0 0 0 0,0 0 1 0 0,1 0-1 0 0,0 0 0 0 0,1 0 1 0 0,0 0-1 0 0,3 13 1 0 0,-4-18-81 0 0,1 0 1 0 0,0 0-1 0 0,0 0 1 0 0,1 0-1 0 0,-1-1 1 0 0,1 1-1 0 0,0 0 1 0 0,0-1-1 0 0,0 1 1 0 0,0-1-1 0 0,0 0 1 0 0,1 0-1 0 0,0 0 1 0 0,-1 0-1 0 0,1 0 1 0 0,0 0 0 0 0,0-1-1 0 0,1 0 1 0 0,-1 1-1 0 0,1-1 1 0 0,-1 0-1 0 0,1-1 1 0 0,-1 1-1 0 0,1-1 1 0 0,7 2-1 0 0,-9-2 2 0 0,-1-1 0 0 0,1 0 0 0 0,0 0 0 0 0,0 1 0 0 0,0-1-1 0 0,0-1 1 0 0,-1 1 0 0 0,1 0 0 0 0,0 0 0 0 0,0-1 0 0 0,0 1 0 0 0,-1-1 0 0 0,1 1-1 0 0,0-1 1 0 0,-1 0 0 0 0,1 0 0 0 0,0 0 0 0 0,-1 0 0 0 0,1 0 0 0 0,-1 0-1 0 0,3-3 1 0 0,-2 2 3 0 0,0-1-1 0 0,0 0 0 0 0,0 0 1 0 0,0 0-1 0 0,-1-1 0 0 0,1 1 1 0 0,-1 0-1 0 0,0-1 0 0 0,0 1 1 0 0,1-7-1 0 0,-1-1 14 0 0,0 0-1 0 0,-1 1 0 0 0,0-1 1 0 0,0 0-1 0 0,-1 0 1 0 0,-4-16-1 0 0,3 21 14 0 0,0 1 0 0 0,0 0 0 0 0,0 0 0 0 0,-1 0 0 0 0,0 0 0 0 0,0 0 0 0 0,0 0 0 0 0,0 1 0 0 0,-5-5 0 0 0,7 8-40 0 0,0 0 1 0 0,0-1-1 0 0,0 1 1 0 0,0 0-1 0 0,-1 0 1 0 0,1 0 0 0 0,0 0-1 0 0,0 1 1 0 0,-1-1-1 0 0,1 0 1 0 0,0 0-1 0 0,-1 1 1 0 0,1-1-1 0 0,-1 1 1 0 0,1-1 0 0 0,0 1-1 0 0,-1 0 1 0 0,0-1-1 0 0,1 1 1 0 0,-1 0-1 0 0,1 0 1 0 0,-1 0-1 0 0,1 0 1 0 0,-1 0 0 0 0,1 1-1 0 0,-1-1 1 0 0,1 0-1 0 0,-1 1 1 0 0,1-1-1 0 0,0 1 1 0 0,-1-1-1 0 0,1 1 1 0 0,-1 0-1 0 0,1 0 1 0 0,0-1 0 0 0,0 1-1 0 0,-1 0 1 0 0,0 2-1 0 0,1-2-261 0 0,0 0 1 0 0,0 0-1 0 0,0 0 0 0 0,1 1 0 0 0,-1-1 0 0 0,1 0 0 0 0,-1 0 0 0 0,1 0 1 0 0,-1 1-1 0 0,1-1 0 0 0,0 0 0 0 0,-1 1 0 0 0,1-1 0 0 0,0 0 0 0 0,0 1 1 0 0,0-1-1 0 0,0 3 0 0 0,5 14-8817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4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11859 0 0,'12'2'11355'0'0,"-11"-1"-10918"0"0,5 14 4139 0 0,-5 30-4951 0 0,-2-29 1451 0 0,3 32-795 0 0,-3-30-265 0 0,2 0 1 0 0,0 0-1 0 0,0 0 0 0 0,2 0 0 0 0,9 31 0 0 0,-12-48-19 0 0,0 0-1 0 0,1 0 1 0 0,0 0-1 0 0,-1 0 1 0 0,1 0-1 0 0,-1 0 0 0 0,1 0 1 0 0,0 0-1 0 0,0 0 1 0 0,0 0-1 0 0,-1 0 1 0 0,1 0-1 0 0,0 0 1 0 0,0 0-1 0 0,0-1 0 0 0,0 1 1 0 0,0-1-1 0 0,1 1 1 0 0,-1 0-1 0 0,0-1 1 0 0,0 0-1 0 0,0 1 1 0 0,0-1-1 0 0,1 0 1 0 0,-1 1-1 0 0,0-1 0 0 0,0 0 1 0 0,1 0-1 0 0,-1 0 1 0 0,0 0-1 0 0,0 0 1 0 0,0-1-1 0 0,1 1 1 0 0,-1 0-1 0 0,2-1 1 0 0,6-2 2 0 0,-1 0 1 0 0,0-1 0 0 0,0 0 0 0 0,10-7 0 0 0,7-2 3 0 0,22-1-111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8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21 125 3321 0 0,'-8'-8'6247'0'0,"7"7"-5370"0"0,0 0 1 0 0,-1 0 0 0 0,1 0 0 0 0,0 0 0 0 0,0 0 0 0 0,1 0-1 0 0,-1 0 1 0 0,0 0 0 0 0,0 0 0 0 0,0 0 0 0 0,1-1 0 0 0,-2-1 0 0 0,2 2-703 0 0,0-1 1 0 0,0 0 0 0 0,1 1 0 0 0,-1-1 0 0 0,0 1 0 0 0,0-1 0 0 0,1 1-1 0 0,-1-1 1 0 0,1 1 0 0 0,0 0 0 0 0,-1-1 0 0 0,1 1 0 0 0,0-1 0 0 0,0 1-1 0 0,0 0 1 0 0,1-2 0 0 0,9-14 111 0 0,12-19-89 0 0,-22 34-185 0 0,0 0-1 0 0,1 1 0 0 0,-1-1 0 0 0,1 0 0 0 0,-1 1 1 0 0,1-1-1 0 0,0 1 0 0 0,0 0 0 0 0,-1-1 0 0 0,1 1 1 0 0,0 0-1 0 0,0 0 0 0 0,0 0 0 0 0,3 0 0 0 0,-4 1 1 0 0,0 0-1 0 0,0 0 0 0 0,0 0 1 0 0,0 0-1 0 0,0 0 0 0 0,0 1 1 0 0,0-1-1 0 0,0 0 1 0 0,0 1-1 0 0,0-1 0 0 0,0 1 1 0 0,0-1-1 0 0,-1 1 0 0 0,1-1 1 0 0,0 1-1 0 0,0 0 0 0 0,0 0 1 0 0,-1-1-1 0 0,1 1 1 0 0,0 0-1 0 0,-1 0 0 0 0,1 0 1 0 0,-1-1-1 0 0,1 1 0 0 0,0 2 1 0 0,14 30 179 0 0,-10-19-142 0 0,-2-6-87 0 0,2-1-1 0 0,-1 0 1 0 0,1 0-1 0 0,0 0 1 0 0,10 11-1 0 0,7-2-6690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0:59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5969 0 0,'2'6'12834'0'0,"2"5"-9210"0"0,6 18-3881 0 0,3 197 1755 0 0,-8-73-1456 0 0,12 227 289 0 0,-8-133 291 0 0,-9-227-618 0 0,-1 1 0 0 0,-5 32 1 0 0,-2 26 156 0 0,15 49 1005 0 0,-5-111-3269 0 0,0 2-3291 0 0,-7-28-99 0 0,2 0-2135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0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12043 0 0,'4'9'10506'0'0,"10"18"-9345"0"0,-3-4-966 0 0,-3-5-130 0 0,2 1-1 0 0,0-2 1 0 0,1 1 0 0 0,1-2 0 0 0,22 26-1 0 0,-34-41-52 0 0,1 0 1 0 0,0-1-1 0 0,0 1 0 0 0,0 0 0 0 0,0-1 0 0 0,0 1 1 0 0,0 0-1 0 0,0-1 0 0 0,0 0 0 0 0,0 1 1 0 0,0-1-1 0 0,0 1 0 0 0,0-1 0 0 0,0 0 0 0 0,0 0 1 0 0,0 0-1 0 0,0 0 0 0 0,0 1 0 0 0,0-1 0 0 0,0-1 1 0 0,0 1-1 0 0,1 0 0 0 0,-1 0 0 0 0,0 0 1 0 0,0-1-1 0 0,0 1 0 0 0,0 0 0 0 0,0-1 0 0 0,0 1 1 0 0,0-1-1 0 0,0 1 0 0 0,0-1 0 0 0,0 1 0 0 0,-1-1 1 0 0,1 0-1 0 0,0 0 0 0 0,0 1 0 0 0,0-1 0 0 0,-1 0 1 0 0,1 0-1 0 0,-1 0 0 0 0,1 0 0 0 0,0 0 1 0 0,-1 0-1 0 0,1-1 0 0 0,5-8 272 0 0,0 0-1 0 0,-1 0 1 0 0,6-17-1 0 0,-7 16-160 0 0,8-16-13 0 0,-5 8-308 0 0,1 1 0 0 0,20-33 0 0 0,-25 49-1078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5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177 120 5625 0 0,'-29'-26'10594'0'0,"-2"10"-4971"0"0,28 16-5477 0 0,1-1 0 0 0,-1 1-1 0 0,0 0 1 0 0,0 0-1 0 0,1 0 1 0 0,-1 0 0 0 0,0 0-1 0 0,1 0 1 0 0,-1 1 0 0 0,0-1-1 0 0,1 1 1 0 0,-1 0 0 0 0,1 0-1 0 0,-1 0 1 0 0,1 0 0 0 0,-1 0-1 0 0,1 1 1 0 0,0-1 0 0 0,0 1-1 0 0,-1-1 1 0 0,1 1 0 0 0,0 0-1 0 0,1 0 1 0 0,-1 0 0 0 0,-2 3-1 0 0,-2 3-64 0 0,0 0-1 0 0,0 1 0 0 0,1 0 0 0 0,1 0 1 0 0,-1 0-1 0 0,2 0 0 0 0,-1 1 0 0 0,1 0 0 0 0,0 0 1 0 0,1-1-1 0 0,0 2 0 0 0,1-1 0 0 0,0 0 1 0 0,1 0-1 0 0,1 20 0 0 0,0-22-112 0 0,-1-1 1 0 0,1 1-1 0 0,1 0 1 0 0,0 0-1 0 0,0 0 0 0 0,0-1 1 0 0,1 1-1 0 0,0-1 1 0 0,0 0-1 0 0,1 0 0 0 0,0 0 1 0 0,0 0-1 0 0,1 0 1 0 0,0-1-1 0 0,0 0 1 0 0,0 0-1 0 0,1-1 0 0 0,0 1 1 0 0,0-1-1 0 0,12 7 1 0 0,-16-10-4 0 0,1 0 0 0 0,0-1 0 0 0,-1 0 0 0 0,1 0 0 0 0,0 0 1 0 0,0 0-1 0 0,0 0 0 0 0,0 0 0 0 0,0-1 0 0 0,0 1 0 0 0,0-1 0 0 0,0 0 1 0 0,0 0-1 0 0,0 0 0 0 0,0 0 0 0 0,0-1 0 0 0,4 0 0 0 0,-5 0 11 0 0,1 0 0 0 0,-1-1 0 0 0,0 1 0 0 0,1 0 0 0 0,-1-1 0 0 0,0 0-1 0 0,0 1 1 0 0,0-1 0 0 0,0 0 0 0 0,-1 0 0 0 0,1 0 0 0 0,0 0 0 0 0,-1 0 0 0 0,0-1-1 0 0,1 1 1 0 0,0-3 0 0 0,2-6 0 0 0,0 1-1 0 0,-1-1 1 0 0,-1 0-1 0 0,0 0 1 0 0,0-1-1 0 0,-1 1 1 0 0,0-22-1 0 0,-2-5 37 0 0,-10-64 1 0 0,10 90 8 0 0,-2 1 1 0 0,0-1-1 0 0,0 1 1 0 0,-1 0-1 0 0,0 0 1 0 0,-1 1-1 0 0,0-1 1 0 0,-1 1-1 0 0,0 0 1 0 0,-8-9-1 0 0,13 17-2 0 0,-1 0-1 0 0,1 0 0 0 0,-1 1 0 0 0,0-1 1 0 0,1 0-1 0 0,-1 1 0 0 0,0 0 1 0 0,0-1-1 0 0,0 1 0 0 0,0 0 0 0 0,0 0 1 0 0,0 0-1 0 0,0 0 0 0 0,0 1 0 0 0,0-1 1 0 0,-1 0-1 0 0,1 1 0 0 0,0 0 0 0 0,-4-1 1 0 0,6 1-35 0 0,-1 0 1 0 0,1 1-1 0 0,-1-1 1 0 0,0 0-1 0 0,1 0 1 0 0,-1 0 0 0 0,1 1-1 0 0,-1-1 1 0 0,1 0-1 0 0,-1 1 1 0 0,1-1-1 0 0,-1 0 1 0 0,1 1-1 0 0,0-1 1 0 0,-1 1 0 0 0,1-1-1 0 0,-1 1 1 0 0,1-1-1 0 0,0 1 1 0 0,-1-1-1 0 0,1 1 1 0 0,0-1-1 0 0,0 1 1 0 0,-1-1 0 0 0,1 2-1 0 0,0 0-157 0 0,-1 0-1 0 0,1 1 0 0 0,0-1 1 0 0,0 0-1 0 0,1 0 1 0 0,-1 1-1 0 0,0-1 0 0 0,1 0 1 0 0,-1 0-1 0 0,2 4 1 0 0,10 21-4450 0 0,-10-24 3823 0 0,-1-1-1 0 0,1 0 1 0 0,0 0-1 0 0,0 0 0 0 0,-1 0 1 0 0,1 0-1 0 0,1-1 1 0 0,-1 1-1 0 0,3 1 1 0 0,9 4-5527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04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7210 0 0,'-1'-6'15239'0'0,"15"15"-11909"0"0,-3 0-4078 0 0,8 11 1090 0 0,-1 1 0 0 0,-1 0 0 0 0,-1 1 0 0 0,-1 1-1 0 0,0 0 1 0 0,-2 1 0 0 0,-1 1 0 0 0,-1 0 0 0 0,-1 1 0 0 0,12 49 0 0 0,-8-9-225 0 0,-2 1 0 0 0,-4 0 0 0 0,0 86 0 0 0,-8-132-96 0 0,0 0 0 0 0,-1 1 0 0 0,-1-1 0 0 0,-5 23 1 0 0,5-35-15 0 0,-1-2 0 0 0,1 1 0 0 0,-1 0 1 0 0,-1 0-1 0 0,0-1 0 0 0,0 0 1 0 0,0 0-1 0 0,-1 0 0 0 0,0 0 0 0 0,0-1 1 0 0,0 1-1 0 0,-1-1 0 0 0,-9 7 1 0 0,14-13-13 0 0,-8 7 34 0 0,1 1-1 0 0,0-1 1 0 0,-10 13-1 0 0,16-19-96 0 0,1 1-1 0 0,-1-1 1 0 0,1 1-1 0 0,0 0 1 0 0,0-1-1 0 0,0 1 1 0 0,0 0-1 0 0,0 0 0 0 0,0 0 1 0 0,0 0-1 0 0,1 0 1 0 0,-1 0-1 0 0,1 0 1 0 0,0 0-1 0 0,-1 0 1 0 0,1 0-1 0 0,0 1 1 0 0,0-1-1 0 0,0 0 0 0 0,0 0 1 0 0,1 0-1 0 0,-1 0 1 0 0,0 0-1 0 0,1 0 1 0 0,1 4-1 0 0,-2-6-14 0 0,0 0 0 0 0,0 0 0 0 0,0 1 0 0 0,1-1 0 0 0,-1 0 0 0 0,0 0 0 0 0,0 0 0 0 0,0 0-1 0 0,0 1 1 0 0,0-1 0 0 0,1 0 0 0 0,-1 0 0 0 0,0 0 0 0 0,0 0 0 0 0,0 0 0 0 0,0 0 0 0 0,1 1 0 0 0,-1-1 0 0 0,0 0-1 0 0,0 0 1 0 0,1 0 0 0 0,-1 0 0 0 0,0 0 0 0 0,0 0 0 0 0,0 0 0 0 0,1 0 0 0 0,-1 0 0 0 0,0 0 0 0 0,0 0 0 0 0,1 0-1 0 0,-1 0 1 0 0,0 0 0 0 0,0 0 0 0 0,0 0 0 0 0,1 0 0 0 0,-1 0 0 0 0,0 0 0 0 0,0-1 0 0 0,0 1 0 0 0,1 0 0 0 0,-1 0-1 0 0,0 0 1 0 0,10-11-3250 0 0,4-15-2338 0 0,-4 3 1277 0 0,0-3-1997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04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 9938 0 0,'-13'-11'13773'0'0,"5"31"-10358"0"0,4 34-3459 0 0,5-32 119 0 0,1-1 1 0 0,1 0 0 0 0,1 0-1 0 0,0 0 1 0 0,2 0 0 0 0,13 31-1 0 0,-14-40-81 0 0,0 0 0 0 0,1-1 0 0 0,0 0 0 0 0,1 0 0 0 0,0-1-1 0 0,1 0 1 0 0,0 0 0 0 0,1-1 0 0 0,0 0 0 0 0,1 0 0 0 0,-1-1-1 0 0,16 10 1 0 0,-23-16 4 0 0,0-1 0 0 0,0 1 0 0 0,1-1 0 0 0,-1 0 0 0 0,0 0 0 0 0,1 0 1 0 0,-1 0-1 0 0,0 0 0 0 0,1 0 0 0 0,-1-1 0 0 0,1 1 0 0 0,0-1 0 0 0,-1 0 0 0 0,1 1 0 0 0,-1-1 0 0 0,1 0 0 0 0,-1-1 0 0 0,1 1 0 0 0,0 0 0 0 0,-1-1 0 0 0,1 1 0 0 0,-1-1 0 0 0,1 0 0 0 0,-1 0 0 0 0,0 0 0 0 0,1 0 0 0 0,-1 0 0 0 0,0-1 0 0 0,0 1 0 0 0,0-1 0 0 0,0 1 1 0 0,0-1-1 0 0,3-3 0 0 0,-1-1-1 0 0,0 1 0 0 0,-1-1 0 0 0,0 0 0 0 0,0 0 0 0 0,-1 0 0 0 0,0-1 0 0 0,0 1 1 0 0,0-1-1 0 0,-1 1 0 0 0,1-1 0 0 0,-2 1 0 0 0,1-10 0 0 0,0-10-5 0 0,-2 0-1 0 0,-1-1 1 0 0,-6-31 0 0 0,7 48-48 0 0,-1 1 0 0 0,-1-1 0 0 0,0 1 0 0 0,0 0 0 0 0,0 0 0 0 0,-2 0 0 0 0,1 0 1 0 0,-1 0-1 0 0,0 1 0 0 0,-1 0 0 0 0,-12-14 0 0 0,17 20-59 0 0,-1 0-1 0 0,0 1 1 0 0,0-1 0 0 0,1 1-1 0 0,-1-1 1 0 0,0 1 0 0 0,0 0 0 0 0,-1 0-1 0 0,1 0 1 0 0,0 0 0 0 0,0 0-1 0 0,0 0 1 0 0,-1 1 0 0 0,1-1-1 0 0,0 1 1 0 0,-1-1 0 0 0,1 1-1 0 0,0 0 1 0 0,-1 0 0 0 0,1 0-1 0 0,0 0 1 0 0,-1 0 0 0 0,1 1-1 0 0,0-1 1 0 0,-1 1 0 0 0,-2 1 0 0 0,-2 1-1509 0 0,1 1 1 0 0,-1 0-1 0 0,1 1 1 0 0,0-1 0 0 0,1 1-1 0 0,-1 0 1 0 0,-5 7-1 0 0,-3 5-4885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05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0 263 14171 0 0,'1'-2'562'0'0,"-1"0"0"0"0,1 0 1 0 0,0 0-1 0 0,-1 0 0 0 0,1 0 0 0 0,0 1 0 0 0,0-1 1 0 0,0 0-1 0 0,0 1 0 0 0,3-4 0 0 0,19-14 1930 0 0,28-8-1625 0 0,-48 26-728 0 0,9-4-410 0 0,0 1-1 0 0,1 1 1 0 0,-1 0 0 0 0,1 0-1 0 0,22 0 1 0 0,-18 1-1759 0 0,1 0-1 0 0,18-6 1 0 0,-33 7 1868 0 0,0 0 0 0 0,1 1 0 0 0,-1-2 0 0 0,0 1 0 0 0,0 0 0 0 0,-1-1 0 0 0,1 1 0 0 0,0-1 0 0 0,0 0 0 0 0,-1 0 0 0 0,1 0 0 0 0,-1 0 0 0 0,0 0 0 0 0,1 0 0 0 0,-1-1 0 0 0,0 1 0 0 0,0-1 0 0 0,2-4-1 0 0,-2 2 41 0 0,-1 0-1 0 0,0 1 0 0 0,0-1 0 0 0,0 0 0 0 0,-1 0 0 0 0,0 0 0 0 0,1 1 0 0 0,-2-1 0 0 0,1 0 0 0 0,0 0 0 0 0,-3-9 0 0 0,2 11 326 0 0,-8-32-306 0 0,9 34 591 0 0,0 0-1 0 0,-1-1 0 0 0,1 1 1 0 0,-1 0-1 0 0,0 0 0 0 0,1 0 0 0 0,-1 0 1 0 0,0 0-1 0 0,0 0 0 0 0,0 0 1 0 0,0 0-1 0 0,0 0 0 0 0,-1-1 1 0 0,0 8 4595 0 0,-3 21-3158 0 0,4 5-1511 0 0,1 0 1 0 0,2 1 0 0 0,1-1-1 0 0,9 42 1 0 0,24 57-5942 0 0,-32-121 3518 0 0,-4-9 1464 0 0,0 0 0 0 0,0 0 1 0 0,0-1-1 0 0,1 1 0 0 0,-1 0 1 0 0,0 0-1 0 0,1-1 0 0 0,-1 1 0 0 0,1 0 1 0 0,-1 0-1 0 0,1-1 0 0 0,-1 1 1 0 0,4 2-2180 0 0,-4-3 2179 0 0,1 0 1 0 0,0 1-1 0 0,-1-1 0 0 0,1 1 0 0 0,0-1 1 0 0,0 0-1 0 0,0 1 0 0 0,2-7-3868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0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42 13411 0 0,'7'-14'5368'0'0,"13"-14"901"0"0,-19 28-6189 0 0,-1 0 0 0 0,1 0 0 0 0,-1 1 0 0 0,0-1 0 0 0,1 0 0 0 0,-1 0 1 0 0,0 1-1 0 0,1-1 0 0 0,-1 0 0 0 0,0 0 0 0 0,0 1 0 0 0,1-1 0 0 0,-1 0 0 0 0,0 1 0 0 0,0-1 0 0 0,1 0 0 0 0,-1 1 0 0 0,0-1 0 0 0,0 0 0 0 0,0 1 0 0 0,0-1 1 0 0,0 0-1 0 0,1 1 0 0 0,-1-1 0 0 0,0 1 0 0 0,0-1 0 0 0,0 0 0 0 0,0 1 0 0 0,0-1 0 0 0,0 1 0 0 0,0-1 0 0 0,0 0 0 0 0,-1 1 0 0 0,1-1 0 0 0,0 1 1 0 0,0-1-1 0 0,1 20 516 0 0,-5 4-403 0 0,0 0-1 0 0,-2-1 1 0 0,0 0-1 0 0,-14 32 1 0 0,13-40-750 0 0,-1 0-1 0 0,0 0 1 0 0,-1-1-1 0 0,-11 14 1 0 0,21-34 191 0 0,0 1 0 0 0,0-1 0 0 0,0 0 1 0 0,1 0-1 0 0,4-10 0 0 0,-3 11 385 0 0,0 1 0 0 0,1-1 1 0 0,0 1-1 0 0,0 0 0 0 0,0 0 1 0 0,0 0-1 0 0,1 0 0 0 0,-1 1 0 0 0,1 0 1 0 0,0 0-1 0 0,0 0 0 0 0,1 1 1 0 0,-1-1-1 0 0,0 1 0 0 0,1 0 0 0 0,-1 1 1 0 0,1-1-1 0 0,0 1 0 0 0,-1 1 0 0 0,10-1 1 0 0,-11 0-59 0 0,1 1 1 0 0,-1 0-1 0 0,0 0 1 0 0,1 1 0 0 0,-1-1-1 0 0,1 1 1 0 0,-1 0-1 0 0,0 0 1 0 0,1 0 0 0 0,-1 1-1 0 0,0 0 1 0 0,0-1-1 0 0,0 1 1 0 0,0 1 0 0 0,-1-1-1 0 0,1 1 1 0 0,0-1-1 0 0,-1 1 1 0 0,0 0-1 0 0,0 0 1 0 0,0 1 0 0 0,0-1-1 0 0,0 1 1 0 0,-1-1-1 0 0,1 1 1 0 0,-1 0 0 0 0,3 5-1 0 0,-3 11-4673 0 0,-9-2-4157 0 0,0-7 2478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05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92 16684 0 0,'-2'-1'6089'0'0,"5"1"-4665"0"0,4-2-104 0 0,8 1-375 0 0,3-3-425 0 0,3 0-176 0 0,3-2-152 0 0,2 0-72 0 0,-1 1-64 0 0,-1 1-56 0 0,0 0-192 0 0,-2 2-520 0 0,-4 2-817 0 0,-2 0-1623 0 0,-4 1-2081 0 0</inkml:trace>
  <inkml:trace contextRef="#ctx0" brushRef="#br0" timeOffset="1">508 0 15699 0 0,'12'5'5770'0'0,"-1"1"-3474"0"0,1 0-896 0 0,-4-1-335 0 0,-1-2-417 0 0,-4-1-328 0 0,0 2-192 0 0,-1-2-168 0 0,-2-1-240 0 0,1 1-512 0 0,-1 0-1033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1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32 238 5817 0 0,'-10'11'2560'0'0,"4"-10"45"0"0,-1-23 835 0 0,5 12-3319 0 0,-1-4 329 0 0,1 0 1 0 0,1 0-1 0 0,0 0 0 0 0,1-1 0 0 0,1 1 0 0 0,0 0 1 0 0,0 0-1 0 0,2 0 0 0 0,4-16 0 0 0,-5 16-418 0 0,-2 11-4 0 0,0-1-1 0 0,1 1 1 0 0,-1 0 0 0 0,1 0-1 0 0,-1 0 1 0 0,1 0 0 0 0,0 0-1 0 0,0 0 1 0 0,1 0 0 0 0,-1 0-1 0 0,0 1 1 0 0,1-1 0 0 0,3-4-1 0 0,-4 7-13 0 0,0 0 0 0 0,-1 0 0 0 0,1 0 0 0 0,0 0 1 0 0,0 0-1 0 0,0 0 0 0 0,-1 0 0 0 0,1 1 0 0 0,0-1 0 0 0,0 0 0 0 0,0 0 0 0 0,-1 1 0 0 0,1-1 0 0 0,0 0 0 0 0,0 1 0 0 0,-1-1 0 0 0,1 1 1 0 0,0-1-1 0 0,-1 1 0 0 0,1 0 0 0 0,-1-1 0 0 0,1 1 0 0 0,-1-1 0 0 0,1 1 0 0 0,-1 0 0 0 0,1 0 0 0 0,-1-1 0 0 0,0 1 0 0 0,1 1 0 0 0,13 23 54 0 0,-7-10-88 0 0,-2-1 0 0 0,0 2 1 0 0,-1-1-1 0 0,0 0 0 0 0,-1 1 1 0 0,1 21-1 0 0,-4-54-182 0 0,0 0 1 0 0,6-30-1 0 0,-4 41 208 0 0,-1-1 1 0 0,1 0-1 0 0,1 1 0 0 0,-1-1 1 0 0,1 1-1 0 0,1-1 1 0 0,-1 1-1 0 0,1 0 0 0 0,8-9 1 0 0,-12 14 1 0 0,0 1-1 0 0,0 0 1 0 0,0 0 0 0 0,0 0 0 0 0,1 0-1 0 0,-1-1 1 0 0,0 1 0 0 0,0 0 0 0 0,0 0 0 0 0,0 0-1 0 0,1 0 1 0 0,-1 0 0 0 0,0 0 0 0 0,0 0-1 0 0,0-1 1 0 0,1 1 0 0 0,-1 0 0 0 0,0 0 0 0 0,0 0-1 0 0,0 0 1 0 0,1 0 0 0 0,-1 0 0 0 0,0 0-1 0 0,0 0 1 0 0,0 0 0 0 0,1 0 0 0 0,-1 0-1 0 0,0 0 1 0 0,0 0 0 0 0,0 0 0 0 0,1 0 0 0 0,-1 1-1 0 0,0-1 1 0 0,0 0 0 0 0,0 0 0 0 0,1 0-1 0 0,-1 0 1 0 0,0 0 0 0 0,0 0 0 0 0,0 0 0 0 0,0 1-1 0 0,0-1 1 0 0,1 0 0 0 0,6 13 208 0 0,1 21-7 0 0,-7-30-177 0 0,9 44 44 0 0,-4-20-249 0 0,16 51 0 0 0,-18-74-2060 0 0,-3-13-941 0 0,-1-15-2949 0 0,0 22 6007 0 0,0-11-4777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13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87 8370 0 0,'0'2'8912'0'0,"6"3"-6676"0"0,9 3-2315 0 0,-12-8 64 0 0,1 0 0 0 0,-1-1 0 0 0,0 0 0 0 0,0 1 0 0 0,0-1 0 0 0,0-1 0 0 0,0 1 0 0 0,0 0 0 0 0,0-1 0 0 0,0 1 0 0 0,0-1 0 0 0,-1 0 0 0 0,1 0 0 0 0,-1 0 0 0 0,1 0 0 0 0,-1 0 0 0 0,3-4 0 0 0,-4 5 6 0 0,0 0-1 0 0,1-1 1 0 0,-1 1 0 0 0,0-1-1 0 0,1 0 1 0 0,-1 1 0 0 0,0-1-1 0 0,0 0 1 0 0,0 0 0 0 0,-1 1 0 0 0,1-1-1 0 0,0 0 1 0 0,-1 0 0 0 0,1 0-1 0 0,-1 0 1 0 0,1 0 0 0 0,-1 0-1 0 0,0 0 1 0 0,0 0 0 0 0,0 0-1 0 0,0 0 1 0 0,-1 0 0 0 0,1 0-1 0 0,0 0 1 0 0,-1 0 0 0 0,1 0-1 0 0,-1 0 1 0 0,-1-2 0 0 0,0 2 48 0 0,0 0 0 0 0,-1 0 1 0 0,1 0-1 0 0,-1 1 1 0 0,1-1-1 0 0,-1 1 0 0 0,1 0 1 0 0,-1 0-1 0 0,0 0 1 0 0,0 0-1 0 0,0 0 0 0 0,1 1 1 0 0,-1-1-1 0 0,0 1 1 0 0,0 0-1 0 0,0-1 0 0 0,-5 2 1 0 0,5-1 25 0 0,1-1 0 0 0,-1 1 0 0 0,1 0 0 0 0,-1 1 0 0 0,1-1 0 0 0,-1 0 0 0 0,1 1 0 0 0,0-1 0 0 0,-1 1 0 0 0,1 0 0 0 0,-1 0 0 0 0,1 0 0 0 0,0 0 0 0 0,0 0 0 0 0,0 1 0 0 0,0-1 0 0 0,0 1 0 0 0,0-1 0 0 0,0 1 0 0 0,0-1 0 0 0,-1 3 0 0 0,1 2 21 0 0,0 0 0 0 0,1 0 0 0 0,-1 0 0 0 0,2 0 0 0 0,-1 1 0 0 0,1-1 0 0 0,0 0 0 0 0,0 0 0 0 0,0 1 0 0 0,1-1 1 0 0,0 0-1 0 0,3 9 0 0 0,-1-1-39 0 0,2 0 1 0 0,0 0 0 0 0,0-1 0 0 0,10 18-1 0 0,-13-29-84 0 0,-1 0 0 0 0,1 1 0 0 0,0-1-1 0 0,0 0 1 0 0,0 0 0 0 0,0 0 0 0 0,1 0 0 0 0,-1 0-1 0 0,0 0 1 0 0,1-1 0 0 0,0 1 0 0 0,-1-1-1 0 0,1 0 1 0 0,0 0 0 0 0,-1 0 0 0 0,1 0-1 0 0,0 0 1 0 0,0 0 0 0 0,0-1 0 0 0,0 0-1 0 0,0 1 1 0 0,0-1 0 0 0,0 0 0 0 0,0 0-1 0 0,0-1 1 0 0,0 1 0 0 0,-1-1 0 0 0,1 1 0 0 0,0-1-1 0 0,0 0 1 0 0,0 0 0 0 0,0 0 0 0 0,-1-1-1 0 0,4-1 1 0 0,10-12-3921 0 0,-7-8-3397 0 0,-7 13 1409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1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40 155 7234 0 0,'-4'7'1649'0'0,"-8"10"6753"0"0,6-18-4853 0 0,0-13-2236 0 0,3 5-1232 0 0,1-1 0 0 0,0 0-1 0 0,0 0 1 0 0,1 0 0 0 0,0 0 0 0 0,1 0-1 0 0,0 0 1 0 0,1 0 0 0 0,0 0-1 0 0,0 0 1 0 0,1 0 0 0 0,0 0-1 0 0,6-15 1 0 0,-8 25-81 0 0,1-1 0 0 0,-1 1 0 0 0,0-1 0 0 0,0 1 0 0 0,0-1 0 0 0,1 1 0 0 0,-1-1 0 0 0,0 1 1 0 0,0-1-1 0 0,1 1 0 0 0,-1-1 0 0 0,0 1 0 0 0,1 0 0 0 0,-1-1 0 0 0,1 1 0 0 0,-1 0 0 0 0,0-1 0 0 0,1 1 0 0 0,-1 0 0 0 0,1-1 0 0 0,-1 1 0 0 0,1 0 0 0 0,-1 0 1 0 0,1 0-1 0 0,-1-1 0 0 0,1 1 0 0 0,-1 0 0 0 0,1 0 0 0 0,0 0 0 0 0,-1 0 0 0 0,1 0 0 0 0,-1 0 0 0 0,1 0 0 0 0,-1 0 0 0 0,1 0 0 0 0,1 1-4 0 0,-1 0 0 0 0,0 0 0 0 0,1 0 0 0 0,-1 0-1 0 0,0 0 1 0 0,0 0 0 0 0,0 1 0 0 0,0-1 0 0 0,0 0 0 0 0,0 0-1 0 0,1 3 1 0 0,17 41-542 0 0,-16-35 392 0 0,0 0 0 0 0,-1 0 0 0 0,0 0 0 0 0,0 0 0 0 0,-1 1-1 0 0,-1-1 1 0 0,-1 19 0 0 0,6-55 138 0 0,-5 17 5 0 0,1 1 0 0 0,1-1 0 0 0,-1 1 0 0 0,1 0 0 0 0,1 0-1 0 0,0 0 1 0 0,0 0 0 0 0,0 0 0 0 0,1 1 0 0 0,0-1-1 0 0,1 1 1 0 0,-1 0 0 0 0,11-12 0 0 0,-14 19 13 0 0,-1 0 0 0 0,0 0 0 0 0,0-1 0 0 0,1 1 0 0 0,-1 0 0 0 0,0 0 0 0 0,0 0 0 0 0,1-1 0 0 0,-1 1 0 0 0,0 0 0 0 0,0 0 0 0 0,1 0 0 0 0,-1 0 0 0 0,0 0 0 0 0,1 0 0 0 0,-1 0 0 0 0,0 0 0 0 0,1-1 0 0 0,-1 1 0 0 0,0 0 0 0 0,1 0 0 0 0,-1 0-1 0 0,0 1 1 0 0,0-1 0 0 0,1 0 0 0 0,-1 0 0 0 0,0 0 0 0 0,1 0 0 0 0,-1 0 0 0 0,0 0 0 0 0,1 0 0 0 0,-1 0 0 0 0,0 1 0 0 0,0-1 0 0 0,1 0 0 0 0,7 14 46 0 0,-1 21 18 0 0,-6-31-50 0 0,6 35-330 0 0,6 29-575 0 0,-11-47-3196 0 0,-1 0-3479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1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56 6785 0 0,'-9'-1'9012'0'0,"8"2"-8775"0"0,-8 13 3323 0 0,-2 19-1400 0 0,9-25-1957 0 0,1 0-1 0 0,0 1 1 0 0,1-1-1 0 0,-1 0 1 0 0,3 15 0 0 0,-2-20-202 0 0,1 0-1 0 0,-1 0 1 0 0,1 0 0 0 0,-1 0 0 0 0,1 0 0 0 0,0 0 0 0 0,0 0 0 0 0,1-1 0 0 0,-1 1-1 0 0,1 0 1 0 0,-1-1 0 0 0,1 1 0 0 0,0-1 0 0 0,0 1 0 0 0,0-1 0 0 0,0 0 0 0 0,0 0-1 0 0,5 4 1 0 0,-6-6-6 0 0,0 1-1 0 0,-1-1 1 0 0,1 0 0 0 0,0 1-1 0 0,0-1 1 0 0,0 0-1 0 0,0 1 1 0 0,0-1-1 0 0,0 0 1 0 0,0 0 0 0 0,0 0-1 0 0,0 0 1 0 0,0 0-1 0 0,0 0 1 0 0,0 0-1 0 0,-1 0 1 0 0,1 0-1 0 0,0-1 1 0 0,0 1 0 0 0,0 0-1 0 0,0 0 1 0 0,0-1-1 0 0,0 1 1 0 0,0-1-1 0 0,0 0 1 0 0,1 0-11 0 0,0-1 0 0 0,0 0 0 0 0,0 0 0 0 0,0 0 0 0 0,-1 0 0 0 0,1 0 0 0 0,-1 0 0 0 0,1 0 1 0 0,1-3-1 0 0,1-4-55 0 0,-1 0 1 0 0,1 0-1 0 0,3-19 0 0 0,-6 20 71 0 0,0-1 0 0 0,0 0 0 0 0,-1 0 0 0 0,0 0 0 0 0,0 0 0 0 0,-3-10-1 0 0,3 15 23 0 0,-1 0-1 0 0,0 0 0 0 0,0 0 0 0 0,0 0 0 0 0,-1 0 0 0 0,1 0 0 0 0,-1 0 1 0 0,0 1-1 0 0,0-1 0 0 0,0 1 0 0 0,-1-1 0 0 0,1 1 0 0 0,-1 0 1 0 0,0 0-1 0 0,-3-4 0 0 0,5 6-8 0 0,0 1 0 0 0,0-1 1 0 0,0 0-1 0 0,0 0 0 0 0,1 1 0 0 0,-1-1 1 0 0,0 1-1 0 0,0-1 0 0 0,0 1 1 0 0,0-1-1 0 0,0 1 0 0 0,-1 0 0 0 0,1-1 1 0 0,0 1-1 0 0,0 0 0 0 0,0 0 0 0 0,0 0 1 0 0,0 0-1 0 0,0 0 0 0 0,0 0 0 0 0,-1 0 1 0 0,1 0-1 0 0,0 0 0 0 0,0 0 1 0 0,0 1-1 0 0,0-1 0 0 0,0 0 0 0 0,0 1 1 0 0,0-1-1 0 0,0 1 0 0 0,0-1 0 0 0,0 1 1 0 0,0 0-1 0 0,0-1 0 0 0,0 1 0 0 0,1 0 1 0 0,-1 0-1 0 0,0-1 0 0 0,0 1 1 0 0,1 0-1 0 0,-1 0 0 0 0,0 0 0 0 0,1 0 1 0 0,-1 0-1 0 0,1 0 0 0 0,-1 2 0 0 0,-6 25-1628 0 0,10-2-3803 0 0,1-16 782 0 0,4-1-2306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15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8018 0 0,'5'1'14173'0'0,"1"13"-10998"0"0,1 16-3481 0 0,-4 29 694 0 0,-4-44-603 0 0,2 1 0 0 0,0-1 1 0 0,0 0-1 0 0,1 0 0 0 0,5 17 1 0 0,9-72-1387 0 0,-14 32 698 0 0,1-1 1247 0 0,0 0-1 0 0,1 0 0 0 0,0 0 1 0 0,6-10-1 0 0,-9 18-540 0 0,0-1 0 0 0,0 0 0 0 0,0 1 0 0 0,1-1-1 0 0,-1 1 1 0 0,1 0 0 0 0,-1-1 0 0 0,1 1 0 0 0,0 0 0 0 0,-1 0 0 0 0,3-1 0 0 0,-3 1-342 0 0,0 1 1 0 0,1 0 0 0 0,-1-1 0 0 0,0 1 0 0 0,1 0 0 0 0,-1 0 0 0 0,0 0 0 0 0,1 0 0 0 0,-1 0 0 0 0,0 0-1 0 0,1 0 1 0 0,-1 0 0 0 0,0 0 0 0 0,0 1 0 0 0,1-1 0 0 0,-1 1 0 0 0,0-1 0 0 0,2 2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5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66 8146 0 0,'1'-5'514'0'0,"0"0"398"0"0,0-1 0 0 0,1 0 0 0 0,0 1 0 0 0,0-1 0 0 0,0 0 0 0 0,1 1 0 0 0,-1 0 0 0 0,8-10 0 0 0,-10 15-826 0 0,0 0 0 0 0,0 0 0 0 0,0 0 0 0 0,0 0 0 0 0,0 0 0 0 0,0-1 0 0 0,1 1 1 0 0,-1 0-1 0 0,0 0 0 0 0,0 0 0 0 0,0 0 0 0 0,0 0 0 0 0,1 0 0 0 0,-1 0 0 0 0,0 0 0 0 0,0 0 1 0 0,0 0-1 0 0,0 0 0 0 0,1 0 0 0 0,-1 0 0 0 0,0 0 0 0 0,0 0 0 0 0,0 0 0 0 0,1 0 1 0 0,-1 0-1 0 0,0 0 0 0 0,0 0 0 0 0,0 0 0 0 0,1 0 0 0 0,-1 0 0 0 0,0 0 0 0 0,0 0 1 0 0,0 0-1 0 0,0 0 0 0 0,0 0 0 0 0,1 1 0 0 0,-1-1 0 0 0,0 0 0 0 0,0 0 0 0 0,0 0 0 0 0,0 0 1 0 0,0 0-1 0 0,1 1 0 0 0,4 10 1673 0 0,0 14-289 0 0,-1 21-629 0 0,-3-1 0 0 0,-5 63-1 0 0,0 50-1181 0 0,5-139-761 0 0,1 0 0 0 0,1 0 0 0 0,1 0 0 0 0,0-1 0 0 0,1 1 0 0 0,10 21 0 0 0,-8-26-7351 0 0,-12-24 4582 0 0,5 8 3937 0 0,-1 1 0 0 0,0-1-1 0 0,1 0 1 0 0,-1 1 0 0 0,0-1 0 0 0,0 1 0 0 0,0-1-1 0 0,-1 1 1 0 0,1 0 0 0 0,0-1 0 0 0,0 1-1 0 0,-1 0 1 0 0,1 0 0 0 0,0 0 0 0 0,-1 0 0 0 0,0 0-1 0 0,1 0 1 0 0,-4-1 0 0 0,3 3 302 0 0,0 0 1 0 0,-1 0-1 0 0,1 0 0 0 0,0 0 1 0 0,0 1-1 0 0,0-1 0 0 0,0 1 1 0 0,0-1-1 0 0,0 1 0 0 0,0 0 1 0 0,0-1-1 0 0,1 1 0 0 0,-1 0 1 0 0,0 0-1 0 0,1 0 0 0 0,0 0 1 0 0,0 1-1 0 0,-1-1 0 0 0,1 0 1 0 0,0 1-1 0 0,1-1 0 0 0,-2 5 1 0 0,-2 6 1174 0 0,1-1 0 0 0,-3 26 0 0 0,5-31-1354 0 0,0 0-1 0 0,1 0 1 0 0,1 0-1 0 0,-1 0 1 0 0,1 0-1 0 0,0-1 1 0 0,0 1-1 0 0,1 0 1 0 0,0 0-1 0 0,0-1 1 0 0,1 1-1 0 0,0-1 1 0 0,0 0 0 0 0,0 0-1 0 0,1 0 1 0 0,0 0-1 0 0,0 0 1 0 0,0-1-1 0 0,1 0 1 0 0,0 0-1 0 0,0 0 1 0 0,0 0-1 0 0,11 7 1 0 0,-10-9-453 0 0,0 0 1 0 0,-1-1 0 0 0,1 1 0 0 0,0-1 0 0 0,1 0 0 0 0,-1 0 0 0 0,0-1 0 0 0,0 0-1 0 0,1 0 1 0 0,-1-1 0 0 0,1 1 0 0 0,-1-1 0 0 0,0-1 0 0 0,1 1 0 0 0,-1-1 0 0 0,1 0-1 0 0,7-3 1 0 0,-11 3-499 0 0,1 0 0 0 0,0-1 0 0 0,-1 1 0 0 0,1-1 0 0 0,-1 0 0 0 0,1 0 0 0 0,-1 0 0 0 0,5-5 0 0 0,10-13-6699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1:15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9538 0 0,'5'10'9312'0'0,"7"-2"-5289"0"0,21 2-3869 0 0,-18-6 397 0 0,-9-2-845 0 0,0 1 0 0 0,-1 0 0 0 0,1 0-1 0 0,-1 1 1 0 0,0 0 0 0 0,7 6 0 0 0,1 3-3763 0 0,-3 1-3656 0 0</inkml:trace>
  <inkml:trace contextRef="#ctx0" brushRef="#br0" timeOffset="1">153 8 9026 0 0,'3'-7'11754'0'0,"-2"16"-7669"0"0,-2 18-2747 0 0,-25 176 930 0 0,25-67-7274 0 0,1-125 1178 0 0,-1-4-1582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25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6553 0 0,'-26'4'8899'0'0,"4"8"-3585"0"0,18-9-4963 0 0,0 1 1 0 0,1-1 0 0 0,0 1 0 0 0,-1 0 0 0 0,1-1 0 0 0,1 1-1 0 0,-1 1 1 0 0,-3 6 0 0 0,2-3-395 0 0,1 1-1 0 0,0 0 1 0 0,0 1 0 0 0,1-1-1 0 0,0 0 1 0 0,1 1-1 0 0,0-1 1 0 0,0 1 0 0 0,2 10-1 0 0,-2-19 46 0 0,1 0-1 0 0,0 0 0 0 0,0 0 0 0 0,1 0 0 0 0,-1 0 0 0 0,0 0 1 0 0,0 0-1 0 0,0 0 0 0 0,1 0 0 0 0,-1-1 0 0 0,0 1 1 0 0,1 0-1 0 0,-1 0 0 0 0,1 0 0 0 0,-1 0 0 0 0,1-1 0 0 0,-1 1 1 0 0,1 0-1 0 0,-1 0 0 0 0,1-1 0 0 0,0 1 0 0 0,-1 0 0 0 0,1-1 1 0 0,0 1-1 0 0,0-1 0 0 0,0 1 0 0 0,-1-1 0 0 0,1 1 1 0 0,1-1-1 0 0,0 1 2 0 0,0-1 0 0 0,0 0 0 0 0,1 0 0 0 0,-1 0 0 0 0,0-1 1 0 0,0 1-1 0 0,0 0 0 0 0,0-1 0 0 0,0 1 0 0 0,0-1 0 0 0,0 0 0 0 0,3-1 1 0 0,0-1 4 0 0,0 0 0 0 0,0 1 1 0 0,0-2-1 0 0,0 1 1 0 0,-1-1-1 0 0,0 1 0 0 0,1-1 1 0 0,-1 0-1 0 0,5-8 0 0 0,-5 5 0 0 0,-1-1 0 0 0,0 0-1 0 0,0-1 1 0 0,-1 1 0 0 0,0 0 0 0 0,0-1-1 0 0,-1 1 1 0 0,0-1 0 0 0,-1 0-1 0 0,1 1 1 0 0,-2-1 0 0 0,-1-14-1 0 0,-8 73 894 0 0,11-37-792 0 0,-1 0 1 0 0,1 0-1 0 0,1 0 1 0 0,1 0 0 0 0,0 0-1 0 0,0 0 1 0 0,1 0 0 0 0,1-1-1 0 0,7 15 1 0 0,-6-22-502 0 0,-9-26-14582 0 0,1 12 8538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2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37 6241 0 0,'-3'-4'1638'0'0,"0"0"-1"0"0,0 1 1 0 0,-1-1-1 0 0,1 1 1 0 0,-1-1 0 0 0,1 1-1 0 0,-1 1 1 0 0,-7-5-1 0 0,9 6-1384 0 0,1 1-1 0 0,0-1 1 0 0,0 1-1 0 0,0 0 1 0 0,-1-1-1 0 0,1 1 0 0 0,0 0 1 0 0,0 0-1 0 0,-1 0 1 0 0,1 0-1 0 0,0 0 1 0 0,0 0-1 0 0,-1 1 1 0 0,1-1-1 0 0,-2 1 1 0 0,1 0-195 0 0,0 0-1 0 0,0 0 1 0 0,0 0 0 0 0,1 0 0 0 0,-1 0 0 0 0,0 1-1 0 0,0-1 1 0 0,1 1 0 0 0,-1-1 0 0 0,1 1-1 0 0,-2 2 1 0 0,-2 4 48 0 0,0-1 0 0 0,1 1 1 0 0,0 0-1 0 0,0 0 0 0 0,1 0 0 0 0,0 0 0 0 0,-2 10 0 0 0,4-15-102 0 0,0 0-1 0 0,1 0 0 0 0,-1-1 1 0 0,1 1-1 0 0,-1 0 0 0 0,1 0 1 0 0,0 0-1 0 0,0 0 0 0 0,1-1 0 0 0,-1 1 1 0 0,0 0-1 0 0,1 0 0 0 0,0 0 1 0 0,-1-1-1 0 0,1 1 0 0 0,0 0 1 0 0,1-1-1 0 0,-1 1 0 0 0,0-1 1 0 0,1 1-1 0 0,-1-1 0 0 0,1 0 1 0 0,0 0-1 0 0,0 0 0 0 0,0 1 1 0 0,2 1-1 0 0,-1-3-159 0 0,-1 0 1 0 0,1 0-1 0 0,0 0 0 0 0,0-1 0 0 0,-1 1 0 0 0,1-1 1 0 0,0 1-1 0 0,0-1 0 0 0,0 0 0 0 0,-1 0 1 0 0,1 0-1 0 0,4-1 0 0 0,23-3-4636 0 0,-17 2 96 0 0,-13 2 4553 0 0,1 0 1 0 0,-1 0 0 0 0,1 0-1 0 0,-1 0 1 0 0,0 0-1 0 0,1 0 1 0 0,-1 0-1 0 0,0-1 1 0 0,1 1 0 0 0,-1 0-1 0 0,1 0 1 0 0,-1 0-1 0 0,0 0 1 0 0,1 0-1 0 0,-1-1 1 0 0,0 1 0 0 0,0 0-1 0 0,1 0 1 0 0,-1-1-1 0 0,0 1 1 0 0,1 0-1 0 0,-1 0 1 0 0,0-1-1 0 0,0 1 1 0 0,1 0 0 0 0,-1-1-1 0 0,0 1 1 0 0,0 0-1 0 0,0-1 1 0 0,0 1-1 0 0,0 0 1 0 0,1-1 0 0 0,-1 1-1 0 0,0 0 1 0 0,0-1-1 0 0,0 1 1 0 0,0-1-1 0 0,0 1 1 0 0,0 0 0 0 0,0-1-1 0 0,1-5-1757 0 0,6 0-2897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26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71 10138 0 0,'-9'5'12364'0'0,"8"-4"-11989"0"0,11 6 3159 0 0,20 3-3490 0 0,-20-10-39 0 0,0 1 0 0 0,-1-2 0 0 0,1 1 0 0 0,0-1 0 0 0,-1-1 0 0 0,15-3 0 0 0,-22 4-52 0 0,1 1 1 0 0,0-1 0 0 0,-1 0-1 0 0,0 0 1 0 0,1 0-1 0 0,-1 0 1 0 0,1 0 0 0 0,-1 0-1 0 0,0-1 1 0 0,0 1 0 0 0,0-1-1 0 0,0 0 1 0 0,0 0 0 0 0,0 1-1 0 0,0-1 1 0 0,-1 0 0 0 0,1-1-1 0 0,-1 1 1 0 0,1 0 0 0 0,-1 0-1 0 0,0-1 1 0 0,0 1-1 0 0,0 0 1 0 0,0-1 0 0 0,0 1-1 0 0,0-1 1 0 0,-1 0 0 0 0,1-3-1 0 0,-1 5 28 0 0,0 0 0 0 0,0-1 0 0 0,0 1-1 0 0,0 0 1 0 0,0 0 0 0 0,-1 0 0 0 0,1 0-1 0 0,0 0 1 0 0,-1 0 0 0 0,1 0 0 0 0,-1 0-1 0 0,1 0 1 0 0,-1 0 0 0 0,1 0 0 0 0,-1 0 0 0 0,0 0-1 0 0,1 0 1 0 0,-1 0 0 0 0,0 0 0 0 0,0 0-1 0 0,0 1 1 0 0,1-1 0 0 0,-1 0 0 0 0,-2 0-1 0 0,1 0 12 0 0,-1 0 0 0 0,0 0 0 0 0,1 0 0 0 0,-1 1 0 0 0,0-1 0 0 0,1 1 0 0 0,-1-1 0 0 0,0 1 0 0 0,-5 1 0 0 0,-1-1 75 0 0,1 1 0 0 0,0 1 0 0 0,0 0 0 0 0,-1 0 0 0 0,-14 6-1 0 0,21-6-19 0 0,-1-1 0 0 0,0 0-1 0 0,1 1 1 0 0,-1-1-1 0 0,1 1 1 0 0,0 0 0 0 0,-1 0-1 0 0,1 0 1 0 0,0 0-1 0 0,0 0 1 0 0,0 0 0 0 0,1 1-1 0 0,-1-1 1 0 0,0 1-1 0 0,1-1 1 0 0,0 1 0 0 0,-1-1-1 0 0,1 1 1 0 0,0 0-1 0 0,-1 4 1 0 0,2-2-17 0 0,0-1 1 0 0,0 1-1 0 0,0-1 0 0 0,0 1 1 0 0,1-1-1 0 0,-1 1 0 0 0,1-1 0 0 0,0 0 1 0 0,1 1-1 0 0,-1-1 0 0 0,1 0 1 0 0,3 6-1 0 0,0-1-23 0 0,0 0-1 0 0,1 0 1 0 0,0-1 0 0 0,1 0 0 0 0,0 0-1 0 0,10 10 1 0 0,-11-14-13 0 0,0 1 0 0 0,-1-1 0 0 0,2 1 0 0 0,10 5 0 0 0,-8-7-168 0 0,0 0 0 0 0,-1-1 0 0 0,1 0 0 0 0,0 0 0 0 0,13 1 0 0 0,5-4-6448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38.7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452 3120 4393 0 0,'-12'-9'19017'0'0,"9"-2"-19161"0"0,-5-18 955 0 0,1-1 0 0 0,2 0 0 0 0,-2-35 0 0 0,2-94 15 0 0,4 93-771 0 0,2-54 186 0 0,1 63 116 0 0,-2-1-1 0 0,-15-101 1 0 0,-16 12-268 0 0,11 61-66 0 0,-14-151 1 0 0,29 111-49 0 0,-9-101 37 0 0,-11-202 169 0 0,18 304 146 0 0,4 106 329 0 0,2 16-138 0 0,3 8-128 0 0,2 14-248 0 0,-5-12-112 0 0,-4-10 102 0 0,2 1-17 0 0,2 1-112 0 0,1 1 0 0 0,0 0 0 0 0,0 0 0 0 0,0 0-1 0 0,-1 0 1 0 0,1 0 0 0 0,0 0 0 0 0,0-1 0 0 0,0 1-1 0 0,-1 0 1 0 0,1 0 0 0 0,0 0 0 0 0,0 0 0 0 0,0-1 0 0 0,0 1-1 0 0,-1 0 1 0 0,1 0 0 0 0,0-1 0 0 0,0 1 0 0 0,0 0-1 0 0,0 0 1 0 0,0 0 0 0 0,0-1 0 0 0,0 1 0 0 0,0 0-1 0 0,0 0 1 0 0,0-1 0 0 0,0 1 0 0 0,0 0 0 0 0,0 0 0 0 0,0-1-1 0 0,0 1 1 0 0,0 0 0 0 0,0 0 0 0 0,0-1 0 0 0,0 1-1 0 0,0 0 1 0 0,0 0 0 0 0,0-1 0 0 0,0 1 0 0 0,0 0-1 0 0,1 0 1 0 0,-1 0 0 0 0,0-1 0 0 0,0 1 0 0 0,0 0 0 0 0,0 0-1 0 0,1 0 1 0 0,-1-1 0 0 0,0 1 0 0 0,0 0 0 0 0,1 0-1 0 0,-1 0-1 0 0,0-1 0 0 0,0 1 0 0 0,0 0 0 0 0,0 0-1 0 0,0-1 1 0 0,0 1 0 0 0,0 0 0 0 0,0 0-1 0 0,-1-1 1 0 0,1 1 0 0 0,0 0 0 0 0,0 0 0 0 0,0 0-1 0 0,0-1 1 0 0,0 1 0 0 0,0 0 0 0 0,0 0 0 0 0,-1 0-1 0 0,1-1 1 0 0,0 1 0 0 0,0 0 0 0 0,0 0 0 0 0,0 0-1 0 0,-1 0 1 0 0,1-1 0 0 0,0 1 0 0 0,0 0-1 0 0,0 0 1 0 0,-1 0 0 0 0,1 0 0 0 0,0 0 0 0 0,0 0-1 0 0,-1 0 1 0 0,1 0 0 0 0,0 0 0 0 0,0 0 0 0 0,-1 0-1 0 0,1 0 1 0 0,0 0 0 0 0,0 0 0 0 0,-1 0 0 0 0,1 0-1 0 0,0 0 1 0 0,-17 11 37 0 0,16-10-36 0 0,0-1 0 0 0,0 1 0 0 0,0-1 0 0 0,0 1 1 0 0,0-1-1 0 0,0 0 0 0 0,0 1 0 0 0,0-1 0 0 0,0 0 0 0 0,0 1 1 0 0,0-1-1 0 0,0 0 0 0 0,0 0 0 0 0,0 0 0 0 0,0 0 0 0 0,0 0 1 0 0,0 0-1 0 0,0 0 0 0 0,0-1 0 0 0,0 1 0 0 0,-2-1 0 0 0,3 0-12 0 0,0 1-6 0 0,0 0 16 0 0,-1 1 0 0 0,1-1 0 0 0,0 0 0 0 0,0 0 1 0 0,0 0-1 0 0,0 0 0 0 0,0 1 0 0 0,0-1 0 0 0,0 0 0 0 0,0 0 0 0 0,0 0 1 0 0,0 1-1 0 0,0-1 0 0 0,0 0 0 0 0,0 0 0 0 0,0 0 0 0 0,0 0 1 0 0,0 1-1 0 0,1-1 0 0 0,-1 0 0 0 0,0 0 0 0 0,0 0 0 0 0,0 0 0 0 0,0 1 1 0 0,0-1-1 0 0,0 0 0 0 0,0 0 0 0 0,0 0 0 0 0,1 0 0 0 0,-1 0 1 0 0,0 0-1 0 0,0 1 0 0 0,0-1 0 0 0,0 0 0 0 0,0 0 0 0 0,1 0 1 0 0,-1 0-1 0 0,0 0 0 0 0,0 0 0 0 0,0 0 0 0 0,0 0 0 0 0,1 0 0 0 0,-1 0 1 0 0,0 0-1 0 0,0 0 0 0 0,0 0 0 0 0,1 0 0 0 0,-1 0 0 0 0,0 0 1 0 0,0 0-1 0 0,0 0 0 0 0,0 0 0 0 0,1 0 0 0 0,-1 0 0 0 0,0 0 0 0 0,0 0 1 0 0,0 0-1 0 0,0 0 0 0 0,1 0 0 0 0,-1-1 0 0 0,0 1 0 0 0,0 0 1 0 0,0 0-1 0 0,0 0 0 0 0,0 0 0 0 0,1 0 0 0 0,-1-1 0 0 0,0 1-10 0 0,0 0-6 0 0,0 0 16 0 0,1 0 1 0 0,-1 0-1 0 0,0 0 1 0 0,0-1 0 0 0,0 1-1 0 0,0 0 1 0 0,0 0-1 0 0,1 0 1 0 0,-1-1-1 0 0,0 1 1 0 0,0 0 0 0 0,0 0-1 0 0,0-1 1 0 0,0 1-1 0 0,0 0 1 0 0,0 0-1 0 0,0-1 1 0 0,0 1 0 0 0,0 0-1 0 0,0 0 1 0 0,0-1-1 0 0,0 1 1 0 0,0 0-1 0 0,0 0 1 0 0,0-1 0 0 0,0 1-1 0 0,0 0 1 0 0,0 0-1 0 0,0-1 1 0 0,0 1-1 0 0,0 0 1 0 0,-1 0-1 0 0,1-1 1 0 0,0 1 0 0 0,0 0-1 0 0,0 0 1 0 0,0 0-1 0 0,-1-1 1 0 0,-3-5 27 0 0,4 6-6 0 0,-10-24-14 0 0,12 22-4 0 0,-1 0 0 0 0,1 0-1 0 0,-1 0 1 0 0,0-1 0 0 0,0 1 0 0 0,0 0 0 0 0,0 0 0 0 0,0-1 0 0 0,0 1 0 0 0,-1-1-1 0 0,1 1 1 0 0,-1-1 0 0 0,0 1 0 0 0,1-1 0 0 0,-1 1 0 0 0,-1-5 0 0 0,3-7-4 0 0,1-1 8 0 0,-1-1 0 0 0,-1 1 0 0 0,0-1 0 0 0,-2-19 0 0 0,1-25 14 0 0,1 36-21 0 0,-2 1 0 0 0,-1-1 1 0 0,0 1-1 0 0,-9-33 0 0 0,0-3-1 0 0,5 11-51 0 0,-2-67 0 0 0,12 86 55 0 0,1-11-9 0 0,-5 38 6 0 0,0 0 0 0 0,0 0 1 0 0,0 0-1 0 0,0 0 0 0 0,-1 0 1 0 0,1 0-1 0 0,0 1 0 0 0,-1-1 1 0 0,0 0-1 0 0,1 0 0 0 0,-1 0 1 0 0,0 1-1 0 0,0-1 0 0 0,0 0 0 0 0,0 1 1 0 0,-1-2-1 0 0,2-35 2 0 0,-2 32-5 0 0,0 0 1 0 0,1 0-1 0 0,0 0 1 0 0,0 0-1 0 0,0 0 1 0 0,0-1-1 0 0,1-10 1 0 0,1 9-4 0 0,-2 0 0 0 0,1 1-1 0 0,-1-1 1 0 0,-3-14 0 0 0,4-4-15 0 0,1 24 21 0 0,-1-1-1 0 0,1 1 1 0 0,-1-1-1 0 0,0 1 0 0 0,0-1 1 0 0,0 1-1 0 0,0-1 0 0 0,0 1 1 0 0,-1-1-1 0 0,0-3 0 0 0,-2 6 10 0 0,2 0-9 0 0,0 1 1 0 0,0-1-1 0 0,1 0 1 0 0,-1 0-1 0 0,0 0 0 0 0,0 0 1 0 0,1 0-1 0 0,-1 0 1 0 0,0 0-1 0 0,0 0 0 0 0,0-1 1 0 0,1 1-1 0 0,-1 0 0 0 0,0 0 1 0 0,0 0-1 0 0,1-1 1 0 0,-1 1-1 0 0,0-1 0 0 0,1 1 1 0 0,-1 0-1 0 0,0-1 0 0 0,-6-14-30 0 0,5 30 0 0 0,-2-9 24 0 0,1-1 1 0 0,-1 1 0 0 0,0-1-1 0 0,0 0 1 0 0,-1-1-1 0 0,0 1 1 0 0,1-1 0 0 0,-10 7-1 0 0,-9 8-1 0 0,15-10-87 0 0,0-1 0 0 0,1 1-1 0 0,0 1 1 0 0,0 0 0 0 0,1 0-1 0 0,-9 19 1 0 0,13-19-523 0 0,13-9-8763 0 0,-10-1 8847 0 0,-1-1 1 0 0,1 1 0 0 0,0-1 0 0 0,-1 0 0 0 0,1 0 0 0 0,0 1 0 0 0,-1-1 0 0 0,1 0-1 0 0,-1 0 1 0 0,1 0 0 0 0,-1 0 0 0 0,9-27-6334 0 0,-4 14 2264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39.1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47 5561 0 0,'-4'-5'9015'0'0,"5"5"-8810"0"0,3-13 4200 0 0,11-8 290 0 0,-13 20-4581 0 0,-1 0-1 0 0,1 0 0 0 0,0 0 1 0 0,-1 1-1 0 0,1-1 1 0 0,0 0-1 0 0,0 1 0 0 0,-1-1 1 0 0,1 1-1 0 0,0 0 1 0 0,0-1-1 0 0,0 1 0 0 0,0 0 1 0 0,0 0-1 0 0,0 0 1 0 0,0 0-1 0 0,-1 1 1 0 0,1-1-1 0 0,0 0 0 0 0,0 1 1 0 0,0 0-1 0 0,0-1 1 0 0,-1 1-1 0 0,1 0 0 0 0,0 0 1 0 0,-1 0-1 0 0,1 0 1 0 0,-1 0-1 0 0,1 0 0 0 0,-1 0 1 0 0,3 3-1 0 0,6 5 20 0 0,0 1-1 0 0,-1 0 0 0 0,12 18 1 0 0,-2-5 200 0 0,-8-10-376 0 0,-6-6-57 0 0,1-1 0 0 0,0 1 0 0 0,0-1 0 0 0,0 0 0 0 0,1 0 0 0 0,0-1 0 0 0,0 0 0 0 0,12 6 0 0 0,-13-11-3398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43.3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4331 207 4193 0 0,'0'0'45'0'0,"0"0"0"0"0,1 0 0 0 0,-1 1 0 0 0,0-1 0 0 0,0 0 0 0 0,0 0 0 0 0,0 1 0 0 0,0-1 1 0 0,0 0-1 0 0,0 1 0 0 0,0-1 0 0 0,0 0 0 0 0,0 1 0 0 0,0-1 0 0 0,0 0 0 0 0,0 0 0 0 0,0 1 0 0 0,0-1 0 0 0,0 0 0 0 0,0 1 0 0 0,0-1 1 0 0,0 0-1 0 0,-1 0 0 0 0,1 1 0 0 0,0-1 0 0 0,0 0 0 0 0,0 0 0 0 0,0 1 0 0 0,-1-1 0 0 0,1 0 0 0 0,0 0 0 0 0,0 1 0 0 0,0-1 0 0 0,-1 0 1 0 0,1 0-1 0 0,0 0 0 0 0,-1 1 0 0 0,-7-11-63 0 0,-9-7 8449 0 0,17 17-8023 0 0,-1 0 0 0 0,1-1 0 0 0,-1 1-1 0 0,1 0 1 0 0,-1 0 0 0 0,1 0-1 0 0,-1 0 1 0 0,1 0 0 0 0,-1 0-1 0 0,1 0 1 0 0,-1 0 0 0 0,1 1-1 0 0,-1-1 1 0 0,-24 4 6829 0 0,-21-13-5788 0 0,8 2-813 0 0,-25 1-91 0 0,0-2 0 0 0,-70-20 0 0 0,93 18-391 0 0,0 1 0 0 0,-1 2 1 0 0,0 1-1 0 0,0 3 0 0 0,0 1 0 0 0,0 2 0 0 0,-67 8 1 0 0,52 1-109 0 0,-1-2 0 0 0,1-3 0 0 0,-1-3 0 0 0,0-1 1 0 0,-80-13-1 0 0,103 9-19 0 0,-41 1-1 0 0,-19-2 17 0 0,65 0-43 0 0,-43-12 0 0 0,53 11 0 0 0,-1 1 0 0 0,1 0 0 0 0,-1 2 0 0 0,0 0 0 0 0,-33 1 0 0 0,27 3-2 0 0,0 1-4 0 0,1 0 0 0 0,0-2 0 0 0,-1-2 0 0 0,-40-6 0 0 0,29 1-1 0 0,0 2-1 0 0,-1 2 1 0 0,-72 1 0 0 0,85 2 14 0 0,-1-2 1 0 0,1-1 0 0 0,-38-10 0 0 0,40 8-5 0 0,0 1-1 0 0,0 0 1 0 0,0 2 0 0 0,-36 0 0 0 0,-45 16 46 0 0,75-8-73 0 0,0-2 1 0 0,0-1-1 0 0,-45-2 1 0 0,36-3 38 0 0,1 1 1 0 0,-1 2-1 0 0,1 2 0 0 0,-45 8 1 0 0,55-8-14 0 0,0 0 1 0 0,-1-2-1 0 0,1-1 1 0 0,-1-1-1 0 0,-31-6 1 0 0,21 3-2 0 0,-16 1 18 0 0,0 4 1 0 0,-77 9 0 0 0,86-6-50 0 0,30-3 38 0 0,-10 2 18 0 0,-1-1 0 0 0,1-1 0 0 0,-36-5 0 0 0,20 1-27 0 0,1 2 0 0 0,-47 4 1 0 0,-2 0 5 0 0,-28-6-5 0 0,56 1 0 0 0,-1 2 0 0 0,-62 8 0 0 0,111-7 0 0 0,0-1 0 0 0,-26-2 0 0 0,27 1 0 0 0,0 0 0 0 0,0 1 0 0 0,-23 2 0 0 0,14 7 161 0 0,20-9-222 0 0,1 1 0 0 0,-1-1 0 0 0,1 0 0 0 0,-1 1 0 0 0,1-1 0 0 0,-1 1 0 0 0,1-1 0 0 0,-1 1 1 0 0,1-1-1 0 0,0 1 0 0 0,-1-1 0 0 0,1 1 0 0 0,0-1 0 0 0,-1 1 0 0 0,1-1 0 0 0,0 1 0 0 0,0 0 0 0 0,-1-1 0 0 0,1 1 0 0 0,0-1 0 0 0,0 1 0 0 0,0 0 0 0 0,0-1 0 0 0,0 1 0 0 0,0 0 1 0 0,0-1-1 0 0,0 1 0 0 0,0-1 0 0 0,0 1 0 0 0,0 0 0 0 0,0-1 0 0 0,1 1 0 0 0,-1 0 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43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1 4665 0 0,'8'12'17041'0'0,"-11"7"-13735"0"0,0-14-3115 0 0,-1 0-1 0 0,1 0 1 0 0,-1-1-1 0 0,0 1 1 0 0,0-1 0 0 0,-1 0-1 0 0,1 0 1 0 0,-8 4-1 0 0,-22 23-98 0 0,32-29-96 0 0,-1 1 1 0 0,1 0-1 0 0,0 0 0 0 0,1 0 1 0 0,-1 0-1 0 0,1 0 0 0 0,-1 0 1 0 0,1 0-1 0 0,0 0 0 0 0,0 1 1 0 0,0-1-1 0 0,0 0 0 0 0,1 1 0 0 0,-1-1 1 0 0,1 1-1 0 0,0-1 0 0 0,0 0 1 0 0,0 1-1 0 0,1-1 0 0 0,0 4 1 0 0,1-2 14 0 0,0-1 1 0 0,0 0 0 0 0,0 0-1 0 0,0 0 1 0 0,1 0 0 0 0,-1 0-1 0 0,1-1 1 0 0,0 1 0 0 0,1-1-1 0 0,-1 0 1 0 0,0 0-1 0 0,1 0 1 0 0,0 0 0 0 0,6 4-1 0 0,65 30 60 0 0,-35-18-54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54.1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6 377 6857 0 0,'-6'-15'16087'0'0,"22"1"-15947"0"0,-5 4-21 0 0,1 0 1 0 0,0 0-1 0 0,0 1 1 0 0,1 1-1 0 0,0 0 1 0 0,1 0-1 0 0,-1 2 1 0 0,1 0-1 0 0,1 0 1 0 0,-1 1-1 0 0,1 1 1 0 0,0 0-1 0 0,0 1 1 0 0,0 1-1 0 0,0 1 1 0 0,1 0-1 0 0,19 1 1 0 0,7-2 24 0 0,-1-2 0 0 0,0-2 0 0 0,46-12 0 0 0,-16 3-25 0 0,57-3 12 0 0,-78 13 206 0 0,82-20 0 0 0,-56 3-2 0 0,12-4-123 0 0,130-20 0 0 0,-144 34 286 0 0,-38 6-376 0 0,0 0-1 0 0,40 1 1 0 0,-40 3 49 0 0,42-7-1 0 0,-7 1 185 0 0,-41 7-263 0 0,60 6 0 0 0,-44-2 97 0 0,101-4 359 0 0,-80-7-408 0 0,-41 4 13 0 0,50-2 0 0 0,-69 6-91 0 0,1 1 1 0 0,-1 0-1 0 0,1 0 1 0 0,-1 0-1 0 0,0 1 0 0 0,1 0 1 0 0,-1 0-1 0 0,0 0 1 0 0,0 1-1 0 0,-1 1 1 0 0,9 4-1 0 0,-13-6-19 0 0,0 0-1 0 0,0 0 1 0 0,0 0-1 0 0,0 0 1 0 0,0 1-1 0 0,0-1 1 0 0,-1 1-1 0 0,1-1 1 0 0,-1 1-1 0 0,0 0 1 0 0,2 4-1 0 0,10 39 169 0 0,-6-19-121 0 0,-2-5-27 0 0,0 1-1 0 0,-2 0 1 0 0,-1 0-1 0 0,0 0 1 0 0,-3 25-1 0 0,1-13-40 0 0,5 40 0 0 0,4-16-38 0 0,-3 0 0 0 0,-2 62 0 0 0,-2 125 101 0 0,0-117-125 0 0,0-88 100 0 0,-1 0 0 0 0,-2 0 0 0 0,-12 75 0 0 0,8-89-27 0 0,-2 39 0 0 0,7 73-3 0 0,0-116-23 0 0,-1 0 0 0 0,-7 34 0 0 0,4-31 0 0 0,-1 40 0 0 0,5-22-7 0 0,-3 105 0 0 0,3-139 0 0 0,0 0 0 0 0,1 0 0 0 0,1 0 0 0 0,3 14 0 0 0,3 17 0 0 0,-2-2 7 0 0,-3-31-77 0 0,-2 1 1 0 0,1-1-1 0 0,-1 1 1 0 0,-1-1-1 0 0,0 1 0 0 0,0 8 1 0 0,-1-7 1566 0 0,0 0-4303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54.6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25 10090 0 0,'-20'-13'17885'0'0,"30"25"-16884"0"0,9 12-76 0 0,25 44 0 0 0,-36-52-906 0 0,1-1 1 0 0,1 0-1 0 0,0-1 1 0 0,1 1-1 0 0,1-2 1 0 0,0 0-1 0 0,0-1 1 0 0,25 19-1 0 0,-35-30-14 0 0,0 0 1 0 0,0 0-1 0 0,0 0 0 0 0,0-1 0 0 0,1 1 0 0 0,-1-1 0 0 0,0 1 1 0 0,0-1-1 0 0,0 0 0 0 0,0 0 0 0 0,1 0 0 0 0,-1 0 0 0 0,0 0 1 0 0,0-1-1 0 0,0 1 0 0 0,0-1 0 0 0,1 1 0 0 0,-1-1 0 0 0,0 0 1 0 0,0 0-1 0 0,0 0 0 0 0,0 0 0 0 0,-1 0 0 0 0,1 0 0 0 0,0 0 1 0 0,0-1-1 0 0,-1 1 0 0 0,1-1 0 0 0,2-2 0 0 0,6-7 22 0 0,0 0 1 0 0,-1 0-1 0 0,10-17 0 0 0,-13 19-32 0 0,18-27-55 0 0,30-42 146 0 0,-48 71-147 0 0,0-1 1 0 0,1 1-1 0 0,0 1 1 0 0,0 0 0 0 0,0 0-1 0 0,1 0 1 0 0,13-7 0 0 0,-19 12-242 0 0,-1 1 1 0 0,1-1 0 0 0,0 1 0 0 0,0-1 0 0 0,0 1 0 0 0,0 0-1 0 0,-1 0 1 0 0,1-1 0 0 0,0 1 0 0 0,0 1 0 0 0,0-1 0 0 0,0 0 0 0 0,0 0-1 0 0,0 1 1 0 0,2 0 0 0 0,6 1-4926 0 0,1-2-3665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5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27 206 5753 0 0,'-9'-6'2126'0'0,"-5"-4"4315"0"0,10 0 2629 0 0,8 11-8640 0 0,0 1-1 0 0,-1 0 1 0 0,1 0-1 0 0,-1 0 0 0 0,0 0 1 0 0,1 1-1 0 0,4 4 1 0 0,-3-2-205 0 0,-2-3-168 0 0,0 1 0 0 0,0-1 0 0 0,-1 1 0 0 0,1-1 0 0 0,-1 1 0 0 0,0 0 0 0 0,0 0 0 0 0,0 0 0 0 0,0 0 0 0 0,0 0 0 0 0,1 4 0 0 0,-1-6-7 0 0,11 3-59 0 0,-13-4 10 0 0,0 0 0 0 0,0 0 0 0 0,1 0 0 0 0,-1 0 0 0 0,0 0 0 0 0,1 0-1 0 0,-1 0 1 0 0,0 0 0 0 0,0 0 0 0 0,1 0 0 0 0,-1 0 0 0 0,0 0 0 0 0,0 0 0 0 0,1 0-1 0 0,-1 0 1 0 0,0 0 0 0 0,0-1 0 0 0,1 1 0 0 0,-1 0 0 0 0,0 0 0 0 0,0 0 0 0 0,0 0-1 0 0,1 0 1 0 0,-1-1 0 0 0,0 1 0 0 0,0 0 0 0 0,0 0 0 0 0,1 0 0 0 0,-1 0 0 0 0,0-1-1 0 0,0 1 1 0 0,0 0 0 0 0,0 0 0 0 0,0-1 0 0 0,1 1 0 0 0,-1 0 0 0 0,0 0 0 0 0,0-1-1 0 0,0 1 1 0 0,0 0 0 0 0,0 0 0 0 0,0-1 0 0 0,-3-15 23 0 0,3 14-23 0 0,-1 0-1 0 0,0 0 1 0 0,1 0 0 0 0,-1 0-1 0 0,1 0 1 0 0,0 0-1 0 0,0 0 1 0 0,0 0 0 0 0,0 0-1 0 0,0 0 1 0 0,0 0-1 0 0,1 0 1 0 0,-1 0 0 0 0,1-2-1 0 0,2 4 1 0 0,0 0 0 0 0,-1 0 0 0 0,1 0 0 0 0,-1 1 0 0 0,1 0 0 0 0,0-1 0 0 0,-1 1-1 0 0,1 0 1 0 0,-1 0 0 0 0,0 0 0 0 0,1 0 0 0 0,1 2 0 0 0,8 2 13 0 0,-9-3-14 0 0,0-1 1 0 0,0-1-1 0 0,0 1 0 0 0,0 0 1 0 0,0-1-1 0 0,0 1 1 0 0,0-1-1 0 0,0 0 1 0 0,0 0-1 0 0,0 0 1 0 0,0-1-1 0 0,0 1 1 0 0,0-1-1 0 0,0 1 0 0 0,0-1 1 0 0,0 0-1 0 0,0 0 1 0 0,0 0-1 0 0,-1-1 1 0 0,1 1-1 0 0,0-1 1 0 0,-1 1-1 0 0,1-1 0 0 0,-1 0 1 0 0,4-3-1 0 0,-3 0 9 0 0,1 0 0 0 0,-1 0-1 0 0,0-1 1 0 0,0 1-1 0 0,-1-1 1 0 0,1 1-1 0 0,-1-1 1 0 0,-1 0 0 0 0,1 0-1 0 0,-1 0 1 0 0,1-10-1 0 0,6-30-171 0 0,0-10 746 0 0,-7 41-2693 0 0,-10 28-8358 0 0,7-9 8977 0 0,1-1-1 0 0,-1 1 0 0 0,1 0 0 0 0,0 0 1 0 0,-1 8-1 0 0,5 9-2346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6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205 107 8498 0 0,'-28'-5'3428'0'0,"17"4"-1934"0"0,0-1 1 0 0,0-1 0 0 0,0 1-1 0 0,-19-9 1 0 0,38 17 943 0 0,-8-5-2366 0 0,1 0-1 0 0,-1-1 1 0 0,1 1 0 0 0,-1-1-1 0 0,1 1 1 0 0,0-1 0 0 0,-1 1-1 0 0,1-1 1 0 0,0 0 0 0 0,-1 1 0 0 0,1-1-1 0 0,0 0 1 0 0,0 1 0 0 0,-1-1-1 0 0,1 0 1 0 0,0 0 0 0 0,0 0-1 0 0,-1 0 1 0 0,1 0 0 0 0,0 0 0 0 0,0 0-1 0 0,0 0 1 0 0,-1 0 0 0 0,1 0-1 0 0,1 0 1 0 0,22-3 102 0 0,1 0 0 0 0,-1-1 0 0 0,0-2 0 0 0,0-1 0 0 0,28-11 0 0 0,-50 17-169 0 0,-1 1 0 0 0,0-1 0 0 0,0 1 0 0 0,1-1 1 0 0,-1 1-1 0 0,0-1 0 0 0,0 0 0 0 0,0 0 0 0 0,0 0 0 0 0,0 0 0 0 0,0 0 0 0 0,0 0 0 0 0,0 0 0 0 0,0 0 0 0 0,-1 0 0 0 0,1 0 0 0 0,0 0 0 0 0,-1 0 0 0 0,1-1 0 0 0,0-1 0 0 0,-1 2-4 0 0,0 0 0 0 0,0 0 1 0 0,0 0-1 0 0,-1 1 0 0 0,1-1 0 0 0,0 0 0 0 0,-1 0 0 0 0,1 0 0 0 0,0 0 0 0 0,-1 0 0 0 0,1 1 1 0 0,-1-1-1 0 0,1 0 0 0 0,-1 0 0 0 0,0 1 0 0 0,1-1 0 0 0,-1 0 0 0 0,0 1 0 0 0,1-1 0 0 0,-1 1 0 0 0,0-1 1 0 0,-1 0-1 0 0,-2-1-3 0 0,0 0 1 0 0,0 0 0 0 0,0 0-1 0 0,0 1 1 0 0,0-1-1 0 0,-1 1 1 0 0,1 0 0 0 0,0 0-1 0 0,-1 1 1 0 0,1-1-1 0 0,-5 1 1 0 0,-16 3 160 0 0,1 2 1 0 0,0 0-1 0 0,0 2 1 0 0,-45 18-1 0 0,64-23-100 0 0,-1 1-1 0 0,1 0 0 0 0,-1 0 0 0 0,1 0 0 0 0,0 1 0 0 0,0 0 0 0 0,1 0 0 0 0,-1 0 0 0 0,1 0 1 0 0,0 1-1 0 0,0-1 0 0 0,0 1 0 0 0,1 0 0 0 0,-1 0 0 0 0,1 1 0 0 0,1-1 0 0 0,-1 1 0 0 0,1-1 1 0 0,-2 7-1 0 0,1 0-49 0 0,1-1 1 0 0,1 0 0 0 0,0 0-1 0 0,0 0 1 0 0,1 1 0 0 0,1-1-1 0 0,0 0 1 0 0,0 1 0 0 0,5 16-1 0 0,0-8-47 0 0,0 0 0 0 0,1 0 0 0 0,0-1 0 0 0,12 20 0 0 0,-14-30-24 0 0,0 0 1 0 0,1 0 0 0 0,0-1-1 0 0,0 0 1 0 0,0 0 0 0 0,1-1-1 0 0,1 0 1 0 0,-1 0 0 0 0,1 0-1 0 0,11 7 1 0 0,-14-12-45 0 0,0 0 0 0 0,0-1-1 0 0,-1 1 1 0 0,1-1 0 0 0,0 0 0 0 0,0 0 0 0 0,1-1 0 0 0,-1 1-1 0 0,0-1 1 0 0,0 0 0 0 0,0-1 0 0 0,0 1 0 0 0,0-1 0 0 0,0 0-1 0 0,0 0 1 0 0,0-1 0 0 0,0 1 0 0 0,6-4 0 0 0,6-3-1855 0 0,-1 0 0 0 0,0-1 0 0 0,26-19 0 0 0,-5 0-9393 0 0,-33 17 7566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00.8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15 6217 0 0,'-1'-1'649'0'0,"1"0"0"0"0,0 1 0 0 0,-1-1-1 0 0,0 0 1 0 0,1 0 0 0 0,-1 0 0 0 0,1 0 0 0 0,-2 0 648 0 0,1 0-648 0 0,1 0 0 0 0,-1 1 0 0 0,0-1-1 0 0,0 1 1 0 0,0-1 0 0 0,0 1 0 0 0,0-1-1 0 0,0 1 1 0 0,-1-1 0 0 0,1 1-431 0 0,1 0 1 0 0,-1 1-1 0 0,1-1 1 0 0,-1 1-1 0 0,1-1 0 0 0,-1 0 1 0 0,1 1-1 0 0,0-1 1 0 0,-1 1-1 0 0,1-1 0 0 0,0 1 1 0 0,-1-1-1 0 0,1 1 1 0 0,0 0-1 0 0,0-1 0 0 0,0 1 1 0 0,-1-1-1 0 0,1 1 1 0 0,0-1-1 0 0,0 1 0 0 0,0 0 1 0 0,0-1-1 0 0,0 1 1 0 0,0 0-1 0 0,1 54 1157 0 0,0-44-347 0 0,40 448 448 0 0,-18-254-1438 0 0,-21-191 90 0 0,1-1-1 0 0,0 0 1 0 0,1 0-1 0 0,0-1 1 0 0,1 1-1 0 0,1-1 1 0 0,7 13-1 0 0,-5-10 51 0 0,-6-9-118 0 0,-1-1 0 0 0,1 0 0 0 0,-1 1 0 0 0,0-1 1 0 0,-1 1-1 0 0,1 0 0 0 0,-1-1 0 0 0,0 1 0 0 0,-2 10 1 0 0,1-11-52 0 0,1 0 1 0 0,-1-1-1 0 0,1 1 1 0 0,0 0-1 0 0,0-1 1 0 0,1 1 0 0 0,-1 0-1 0 0,1-1 1 0 0,0 1-1 0 0,0 0 1 0 0,1-1-1 0 0,-1 1 1 0 0,1-1 0 0 0,3 6-1 0 0,-3-7 3 0 0,1 0-1 0 0,-1 0 0 0 0,1 0 1 0 0,-1-1-1 0 0,1 1 0 0 0,0-1 1 0 0,0 0-1 0 0,0 0 1 0 0,0 0-1 0 0,1 0 0 0 0,-1 0 1 0 0,0 0-1 0 0,1-1 0 0 0,-1 0 1 0 0,1 0-1 0 0,0 0 0 0 0,5 1 1 0 0,1-2-4 0 0,0 0 1 0 0,1 0-1 0 0,-1-1 1 0 0,19-4-1 0 0,16-2-20 0 0,63-5-10 0 0,-64 6 3 0 0,0 1 1 0 0,0 3-1 0 0,68 4 1 0 0,-81 2 23 0 0,1-1 1 0 0,0-2 0 0 0,0-1-1 0 0,0-1 1 0 0,-1-2-1 0 0,1-1 1 0 0,-1-2 0 0 0,0-1-1 0 0,46-16 1 0 0,9-13 34 0 0,-39 16-2 0 0,67-20 0 0 0,-97 36-9 0 0,0 0 0 0 0,1 1 0 0 0,-1 1 1 0 0,1 0-1 0 0,0 2 0 0 0,-1 0 0 0 0,34 5 0 0 0,47 20 81 0 0,-77-18-73 0 0,0-1-1 0 0,1-1 1 0 0,0 0-1 0 0,38 2 0 0 0,-38-12-80 0 0,-20 4-761 0 0,-13 5-1137 0 0,7-3 467 0 0,1 0-1 0 0,-1 1 1 0 0,0-2-1 0 0,1 1 1 0 0,-1 0-1 0 0,0-1 1 0 0,0 0-1 0 0,1 0 1 0 0,-1 0-1 0 0,-7-1 1 0 0,-7-1-6228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01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25 8034 0 0,'0'2'523'0'0,"0"0"1"0"0,0 0 0 0 0,0 0-1 0 0,0 0 1 0 0,1 0 0 0 0,-1 0-1 0 0,1 0 1 0 0,-1 0 0 0 0,1 0-1 0 0,-1 0 1 0 0,1-1 0 0 0,0 1-1 0 0,0 0 1 0 0,0 0 0 0 0,0-1-1 0 0,3 4 1 0 0,-3-4-221 0 0,1 0 0 0 0,0 0 0 0 0,-1 0 0 0 0,1 0 0 0 0,0 0 0 0 0,0 0 0 0 0,0 0 0 0 0,-1-1 0 0 0,1 1 0 0 0,0 0 1 0 0,0-1-1 0 0,0 0 0 0 0,0 1 0 0 0,3-1 0 0 0,6-1 158 0 0,1 0 0 0 0,0 0-1 0 0,-1-1 1 0 0,22-7 0 0 0,-1 1 338 0 0,7 3-519 0 0,-1 1 1 0 0,1 1-1 0 0,48 5 0 0 0,117 18-76 0 0,-136-10-201 0 0,1-3 0 0 0,0-4 0 0 0,77-5 0 0 0,180-40 1577 0 0,-123 13-696 0 0,-184 27-758 0 0,-1 0 1 0 0,1 1-1 0 0,-1 1 0 0 0,1 1 1 0 0,0 0-1 0 0,30 7 0 0 0,-42-6-28 0 0,0 0 0 0 0,0 0 0 0 0,-1 1 0 0 0,1 0 0 0 0,-1 0 0 0 0,0 0-1 0 0,0 1 1 0 0,0 0 0 0 0,0 0 0 0 0,0 1 0 0 0,-1 0 0 0 0,0 0 0 0 0,0 0-1 0 0,0 0 1 0 0,-1 1 0 0 0,0 0 0 0 0,0 0 0 0 0,0 0 0 0 0,-1 0-1 0 0,4 9 1 0 0,-2 3-48 0 0,-1 0 1 0 0,-1 0-1 0 0,-1 0 0 0 0,0 0 0 0 0,-1 0 0 0 0,-1 0 0 0 0,-3 26 0 0 0,1 6-27 0 0,5 159-39 0 0,2-105-785 0 0,-15 160 1 0 0,9-263 835 0 0,-5 23-2835 0 0,-1-18-2434 0 0,-6-11-3447 0 0,1-3 606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02.2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2 7090 0 0,'-2'-1'550'0'0,"1"1"0"0"0,-1 0 1 0 0,1 0-1 0 0,-1 0 0 0 0,1 0 1 0 0,0 0-1 0 0,-1 0 0 0 0,1 1 1 0 0,-1-1-1 0 0,1 0 0 0 0,0 1 1 0 0,-1-1-1 0 0,1 1 0 0 0,0-1 1 0 0,-1 1-1 0 0,1 0 0 0 0,0-1 1 0 0,0 1-1 0 0,-1 0 0 0 0,1 0 1 0 0,-1 1-1 0 0,-1 12 3942 0 0,7 6-4352 0 0,-1-8-272 0 0,48 161 1518 0 0,-27-117-3929 0 0,4-4-4110 0 0,-21-42 2324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02.6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170 4 12299 0 0,'-3'-1'603'0'0,"1"0"0"0"0,-1 1 0 0 0,0-1 1 0 0,1 1-1 0 0,-1 0 0 0 0,0 0 0 0 0,0 0 1 0 0,1 0-1 0 0,-1 0 0 0 0,0 1 1 0 0,1-1-1 0 0,-5 2 0 0 0,1 1-232 0 0,0-1 0 0 0,0 1 0 0 0,1 0-1 0 0,-1 0 1 0 0,-5 5 0 0 0,-6 5-596 0 0,1 2-1 0 0,-18 19 0 0 0,27-26 643 0 0,6-7-426 0 0,-1 0 0 0 0,1 1 0 0 0,0-1-1 0 0,-1 0 1 0 0,1 1 0 0 0,0-1 0 0 0,0 1 0 0 0,0 0 0 0 0,0-1-1 0 0,0 1 1 0 0,1 0 0 0 0,-1-1 0 0 0,0 1 0 0 0,1 0 0 0 0,-1 0-1 0 0,1 0 1 0 0,0 0 0 0 0,0-1 0 0 0,0 1 0 0 0,0 3 0 0 0,0-4 22 0 0,1 1 1 0 0,0-1 0 0 0,0 0 0 0 0,0 1 0 0 0,0-1 0 0 0,0 0 0 0 0,0 0 0 0 0,0 0 0 0 0,0 1 0 0 0,0-1 0 0 0,1-1-1 0 0,-1 1 1 0 0,0 0 0 0 0,1 0 0 0 0,-1 0 0 0 0,0-1 0 0 0,1 1 0 0 0,-1 0 0 0 0,1-1 0 0 0,-1 0 0 0 0,1 1 0 0 0,0-1 0 0 0,2 0-1 0 0,164 41 350 0 0,-168-40-551 0 0,1-1 1 0 0,-1 0-1 0 0,0 0 0 0 0,1 1 0 0 0,-1-1 1 0 0,0 0-1 0 0,1 0 0 0 0,-1 0 0 0 0,1 0 1 0 0,-1 0-1 0 0,0 1 0 0 0,1-1 0 0 0,-1 0 1 0 0,0 0-1 0 0,1 0 0 0 0,-1 0 0 0 0,1 0 1 0 0,-1 0-1 0 0,0 0 0 0 0,1 0 0 0 0,-1-1 1 0 0,1 1-1 0 0,-1 0 0 0 0,0 0 1 0 0,1 0-1 0 0,-1 0 0 0 0,0 0 0 0 0,1-1 1 0 0,-1 1-1 0 0,0 0 0 0 0,1 0 0 0 0,-1-1 1 0 0,1 1-1 0 0,-4-11-5772 0 0,2 7 5351 0 0,1-4-5360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03.0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90 118 14139 0 0,'-4'2'6228'0'0,"10"2"-4210"0"0,11 2-1467 0 0,-15-6-553 0 0,0 0 0 0 0,1 0 1 0 0,-1 0-1 0 0,0 0 1 0 0,0 0-1 0 0,0-1 0 0 0,0 1 1 0 0,1-1-1 0 0,-1 0 1 0 0,0 1-1 0 0,0-1 1 0 0,0 0-1 0 0,0 0 0 0 0,0 0 1 0 0,-1-1-1 0 0,1 1 1 0 0,0 0-1 0 0,-1-1 0 0 0,1 1 1 0 0,0-1-1 0 0,-1 1 1 0 0,0-1-1 0 0,1 0 0 0 0,-1 0 1 0 0,0 0-1 0 0,0 0 1 0 0,0 0-1 0 0,0 0 1 0 0,0 0-1 0 0,0 0 0 0 0,-1 0 1 0 0,1-4-1 0 0,1 1-84 0 0,-2 0 0 0 0,1 0 0 0 0,-1 1-1 0 0,1-1 1 0 0,-1 0 0 0 0,-1 0 0 0 0,1 0 0 0 0,-1 0 0 0 0,1 0-1 0 0,-2 0 1 0 0,1 0 0 0 0,0 0 0 0 0,-4-7 0 0 0,4 11 90 0 0,0 0 1 0 0,0 0-1 0 0,0 0 1 0 0,0 1 0 0 0,0-1-1 0 0,0 0 1 0 0,0 0-1 0 0,0 1 1 0 0,0-1-1 0 0,0 1 1 0 0,-1-1 0 0 0,1 1-1 0 0,0-1 1 0 0,0 1-1 0 0,-1 0 1 0 0,1-1 0 0 0,0 1-1 0 0,0 0 1 0 0,-1 0-1 0 0,1 0 1 0 0,0 0-1 0 0,-1 0 1 0 0,1 1 0 0 0,0-1-1 0 0,0 0 1 0 0,-1 0-1 0 0,1 1 1 0 0,0-1 0 0 0,-2 2-1 0 0,-40 16 190 0 0,38-16-145 0 0,0 1 42 0 0,1 0 1 0 0,-1-1 0 0 0,0 2-1 0 0,1-1 1 0 0,0 0 0 0 0,0 1-1 0 0,0 0 1 0 0,0 0 0 0 0,1 0-1 0 0,-1 0 1 0 0,1 1 0 0 0,0 0-1 0 0,0-1 1 0 0,1 1 0 0 0,0 0-1 0 0,-1 0 1 0 0,1 0-1 0 0,1 0 1 0 0,-1 1 0 0 0,1-1-1 0 0,0 0 1 0 0,0 1 0 0 0,1-1-1 0 0,0 1 1 0 0,0-1 0 0 0,0 1-1 0 0,0-1 1 0 0,1 1 0 0 0,0-1-1 0 0,0 0 1 0 0,0 1 0 0 0,1-1-1 0 0,0 0 1 0 0,0 0 0 0 0,0 0-1 0 0,1 0 1 0 0,0 0 0 0 0,-1-1-1 0 0,5 6 1 0 0,-3-5-22 0 0,1 0 0 0 0,-1 0 0 0 0,1-1 0 0 0,-1 1 0 0 0,1-1 0 0 0,1 0 1 0 0,-1 0-1 0 0,0-1 0 0 0,1 0 0 0 0,0 0 0 0 0,0 0 0 0 0,0 0 0 0 0,0-1 0 0 0,0 0 0 0 0,12 2 1 0 0,-13-4-304 0 0,0 1-1 0 0,-1-1 1 0 0,1 0 0 0 0,0 0 0 0 0,-1-1 0 0 0,1 1 0 0 0,-1-1 0 0 0,1 0 0 0 0,8-3 0 0 0,-9 2-733 0 0,0 0-1 0 0,0 0 0 0 0,0-1 1 0 0,0 1-1 0 0,-1-1 0 0 0,1 1 1 0 0,-1-1-1 0 0,0 0 1 0 0,0-1-1 0 0,0 1 0 0 0,4-6 1 0 0,2-5-6652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03.4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51 14355 0 0,'2'7'2889'0'0,"-1"1"-985"0"0,1 0-224 0 0,3 0-607 0 0,1-4-481 0 0,2 0-344 0 0,0 0-112 0 0,1-1-80 0 0,1-1-48 0 0,-1 2-232 0 0,1-1-584 0 0,-1 0-961 0 0,1-2-1543 0 0,-3-2-713 0 0,-1-2 688 0 0</inkml:trace>
  <inkml:trace contextRef="#ctx0" brushRef="#br0" timeOffset="1">132 1 11026 0 0,'-5'3'12145'0'0,"-2"16"-9091"0"0,-4 23-2716 0 0,5-15-339 0 0,2 0-1 0 0,1 0 1 0 0,1 28-1 0 0,3-44-1712 0 0,0 0 0 0 0,0-1-1 0 0,4 15 1 0 0,1-11-3760 0 0,7 3-2663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03.9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1 15283 0 0,'-2'1'667'0'0,"1"0"0"0"0,-1 1 1 0 0,1-1-1 0 0,-1 1 0 0 0,1-1 0 0 0,0 1 0 0 0,0 0 0 0 0,-1 0 0 0 0,1 0 0 0 0,-1 3 0 0 0,-5 24 2384 0 0,6 33-2082 0 0,1-50-388 0 0,1 3-443 0 0,0-1 1 0 0,1 0-1 0 0,1 0 0 0 0,6 19 1 0 0,-8-28-166 0 0,0 0 1 0 0,1-1 0 0 0,0 1-1 0 0,0 0 1 0 0,0-1-1 0 0,0 0 1 0 0,1 0-1 0 0,0 0 1 0 0,0 0 0 0 0,0 0-1 0 0,0 0 1 0 0,1-1-1 0 0,-1 1 1 0 0,1-1-1 0 0,0 0 1 0 0,5 3 0 0 0,-8-5-2 0 0,0-1 0 0 0,-1 0 0 0 0,1 1 1 0 0,0-1-1 0 0,0 0 0 0 0,0 0 1 0 0,0 0-1 0 0,-1 1 0 0 0,1-1 0 0 0,0 0 1 0 0,0 0-1 0 0,0 0 0 0 0,0 0 0 0 0,0-1 1 0 0,0 1-1 0 0,-1 0 0 0 0,1 0 1 0 0,0 0-1 0 0,0-1 0 0 0,0 1 0 0 0,-1 0 1 0 0,1-1-1 0 0,0 1 0 0 0,0-1 1 0 0,0 0-1 0 0,1 0-10 0 0,-1-1 1 0 0,1 0-1 0 0,-1 0 1 0 0,0 1-1 0 0,1-1 1 0 0,-1 0-1 0 0,0 0 0 0 0,0 0 1 0 0,1-4-1 0 0,2-7-91 0 0,-1 1 1 0 0,2-24-1 0 0,-4 26-21 0 0,0 8 139 0 0,-1-1 1 0 0,0 1-1 0 0,1 0 0 0 0,-1 0 0 0 0,1 0 1 0 0,0 0-1 0 0,-1 0 0 0 0,1 0 0 0 0,0 0 1 0 0,1 0-1 0 0,-1 0 0 0 0,0 0 0 0 0,0 0 1 0 0,1 0-1 0 0,-1 1 0 0 0,1-1 0 0 0,2-2 1 0 0,-3 4 14 0 0,-1 0 1 0 0,1-1-1 0 0,0 1 1 0 0,-1 0-1 0 0,1 0 1 0 0,0 0-1 0 0,-1 0 1 0 0,1-1-1 0 0,0 1 1 0 0,-1 0-1 0 0,1 0 1 0 0,0 0-1 0 0,-1 0 1 0 0,1 1-1 0 0,0-1 1 0 0,-1 0-1 0 0,1 0 1 0 0,0 0-1 0 0,-1 0 1 0 0,1 1 0 0 0,-1-1-1 0 0,2 1 1 0 0,-1 0 20 0 0,1 0 1 0 0,0 1 0 0 0,-1-1 0 0 0,1 1 0 0 0,-1-1 0 0 0,0 1-1 0 0,1 0 1 0 0,-1-1 0 0 0,0 1 0 0 0,1 3 0 0 0,0-1 22 0 0,0 1-1 0 0,-1 0 1 0 0,0 0 0 0 0,0-1 0 0 0,0 1 0 0 0,-1 0 0 0 0,0 0-1 0 0,0 0 1 0 0,0 0 0 0 0,0 0 0 0 0,-1 0 0 0 0,1-1-1 0 0,-1 1 1 0 0,-1 0 0 0 0,1 0 0 0 0,-1-1 0 0 0,0 1-1 0 0,0-1 1 0 0,0 1 0 0 0,0-1 0 0 0,-1 0 0 0 0,1 0-1 0 0,-8 7 1 0 0,8-7-94 0 0,-1-1 0 0 0,1 0 1 0 0,-1 0-1 0 0,0 0 0 0 0,0 0 0 0 0,-1 0 0 0 0,1 0 0 0 0,-1-1 0 0 0,1 0 0 0 0,-1 1 0 0 0,0-2 1 0 0,1 1-1 0 0,-1 0 0 0 0,0-1 0 0 0,0 1 0 0 0,-1-1 0 0 0,1 0 0 0 0,0-1 0 0 0,0 1 1 0 0,0-1-1 0 0,-1 0 0 0 0,1 0 0 0 0,0 0 0 0 0,0 0 0 0 0,-1-1 0 0 0,1 1 0 0 0,-7-3 1 0 0,10 2 23 0 0,0 1 1 0 0,0 0-1 0 0,1 0 1 0 0,-1-1 0 0 0,0 1-1 0 0,0-1 1 0 0,1 1 0 0 0,-1 0-1 0 0,0-1 1 0 0,1 0 0 0 0,-1 1-1 0 0,0-1 1 0 0,1 1 0 0 0,-1-1-1 0 0,1 0 1 0 0,-1 1 0 0 0,1-1-1 0 0,-1 0 1 0 0,1 0-1 0 0,-1 0 1 0 0,1 0-46 0 0,0 1 0 0 0,0-1 1 0 0,0 1-1 0 0,0-1 0 0 0,0 0 0 0 0,1 1 0 0 0,-1-1 1 0 0,0 1-1 0 0,0-1 0 0 0,0 1 0 0 0,1-1 0 0 0,-1 1 0 0 0,0-1 1 0 0,1 1-1 0 0,-1 0 0 0 0,0-1 0 0 0,1 1 0 0 0,-1-1 0 0 0,1 1 1 0 0,-1 0-1 0 0,0-1 0 0 0,2 1 0 0 0,1-2-909 0 0,0 0 0 0 0,1 0-1 0 0,0 0 1 0 0,-1 1 0 0 0,1-1 0 0 0,7-1-1 0 0,8 0-3888 0 0,1 0-2331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04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 37 14211 0 0,'-1'-1'274'0'0,"1"1"-1"0"0,-1 0 1 0 0,1 0 0 0 0,-1-1 0 0 0,0 1-1 0 0,1 0 1 0 0,-1 0 0 0 0,0 0-1 0 0,1-1 1 0 0,-1 1 0 0 0,0 0-1 0 0,1 0 1 0 0,-1 0 0 0 0,1 0-1 0 0,-1 0 1 0 0,0 0 0 0 0,1 1 0 0 0,-1-1-1 0 0,0 0 1 0 0,1 0 0 0 0,-1 0-1 0 0,1 1 1 0 0,-1-1 0 0 0,0 0-1 0 0,1 0 1 0 0,-1 1 0 0 0,1-1 0 0 0,-1 1-1 0 0,1-1 1 0 0,-1 0 0 0 0,1 1-1 0 0,-1-1 1 0 0,1 1 0 0 0,-1 0-1 0 0,0 2 22 0 0,0-1-1 0 0,0 0 0 0 0,0 0 1 0 0,1 1-1 0 0,-1-1 0 0 0,1 1 1 0 0,0-1-1 0 0,-1 0 0 0 0,2 6 1 0 0,-1 0-198 0 0,1 0 1 0 0,0 1-1 0 0,0-1 1 0 0,1 0 0 0 0,3 10-1 0 0,-2-13-92 0 0,-1-1-1 0 0,1 0 1 0 0,0 1 0 0 0,0-1-1 0 0,1 0 1 0 0,-1-1 0 0 0,1 1-1 0 0,0-1 1 0 0,0 1 0 0 0,0-1-1 0 0,1 0 1 0 0,-1-1 0 0 0,1 1-1 0 0,-1-1 1 0 0,8 3 0 0 0,-10-4-11 0 0,-1-1 1 0 0,1 1 0 0 0,0-1 0 0 0,0 1-1 0 0,0-1 1 0 0,0 0 0 0 0,0 0 0 0 0,0 0-1 0 0,0 0 1 0 0,0 0 0 0 0,-1 0 0 0 0,1 0 0 0 0,0-1-1 0 0,0 1 1 0 0,0-1 0 0 0,0 1 0 0 0,0-1-1 0 0,-1 0 1 0 0,1 0 0 0 0,0 1 0 0 0,-1-1-1 0 0,1-1 1 0 0,-1 1 0 0 0,1 0 0 0 0,-1 0-1 0 0,1 0 1 0 0,-1-1 0 0 0,0 1 0 0 0,1-1-1 0 0,-1 1 1 0 0,0-1 0 0 0,0 0 0 0 0,0 1 0 0 0,0-1-1 0 0,-1 0 1 0 0,1 1 0 0 0,0-1 0 0 0,-1 0-1 0 0,1 0 1 0 0,-1 0 0 0 0,0 0 0 0 0,1 0-1 0 0,-1-2 1 0 0,1-5-74 0 0,-1 0 0 0 0,0 0 0 0 0,0 0 0 0 0,-1 1 0 0 0,0-1 0 0 0,0 0 0 0 0,-1 0 1 0 0,-3-10-1 0 0,4 16-56 0 0,0 0 1 0 0,1 0 0 0 0,-1 1-1 0 0,0-1 1 0 0,-1 0 0 0 0,1 1 0 0 0,0-1-1 0 0,-1 1 1 0 0,1-1 0 0 0,-1 1-1 0 0,0 0 1 0 0,0-1 0 0 0,0 1 0 0 0,0 0-1 0 0,0 0 1 0 0,0 0 0 0 0,-1 1-1 0 0,1-1 1 0 0,0 1 0 0 0,-1-1-1 0 0,0 1 1 0 0,1 0 0 0 0,-1 0 0 0 0,0 0-1 0 0,1 0 1 0 0,-1 0 0 0 0,0 1-1 0 0,-4-1 1 0 0,5 1-174 0 0,1 0-1 0 0,-1 0 1 0 0,1 1 0 0 0,-1-1-1 0 0,1 1 1 0 0,-1-1-1 0 0,1 1 1 0 0,0 0-1 0 0,-1 0 1 0 0,1 0 0 0 0,0-1-1 0 0,-1 1 1 0 0,-1 2-1 0 0,3-2-31 0 0,-1 0 0 0 0,0-1 0 0 0,1 1 0 0 0,-1 0 0 0 0,0 0 0 0 0,1-1-1 0 0,-1 1 1 0 0,1 0 0 0 0,0 0 0 0 0,-1 0 0 0 0,1 0 0 0 0,-1 0-1 0 0,1 0 1 0 0,0 0 0 0 0,0 0 0 0 0,0 0 0 0 0,0 0 0 0 0,0 0 0 0 0,0 0-1 0 0,0-1 1 0 0,0 1 0 0 0,0 0 0 0 0,0 0 0 0 0,0 2 0 0 0,9 10-5324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04.7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92 2 7514 0 0,'-25'-2'8829'0'0,"3"11"-3375"0"0,19-6-5110 0 0,-1 0-1 0 0,1-1 1 0 0,0 1 0 0 0,0 1 0 0 0,1-1-1 0 0,-1 0 1 0 0,0 1 0 0 0,1-1 0 0 0,0 1-1 0 0,-2 5 1 0 0,2-5-343 0 0,0 0 1 0 0,0 0-1 0 0,0 1 0 0 0,1-1 1 0 0,0 0-1 0 0,0 1 0 0 0,0-1 1 0 0,1 1-1 0 0,-1-1 0 0 0,1 1 0 0 0,0-1 1 0 0,1 0-1 0 0,-1 1 0 0 0,1-1 1 0 0,-1 1-1 0 0,1-1 0 0 0,1 0 1 0 0,-1 1-1 0 0,1-1 0 0 0,-1 0 1 0 0,5 6-1 0 0,-6-9-1 0 0,0-1 1 0 0,1 1-1 0 0,-1-1 0 0 0,1 1 1 0 0,-1-1-1 0 0,1 1 0 0 0,-1-1 1 0 0,1 1-1 0 0,-1-1 1 0 0,1 1-1 0 0,0-1 0 0 0,-1 0 1 0 0,1 1-1 0 0,-1-1 0 0 0,1 0 1 0 0,0 0-1 0 0,-1 0 1 0 0,1 1-1 0 0,0-1 0 0 0,0 0 1 0 0,-1 0-1 0 0,1 0 1 0 0,0 0-1 0 0,-1 0 0 0 0,1 0 1 0 0,0 0-1 0 0,0 0 0 0 0,-1 0 1 0 0,2-1-1 0 0,0 0-2 0 0,-1 0 0 0 0,1 0 0 0 0,-1 0 0 0 0,1 0 0 0 0,-1 0 0 0 0,1-1 0 0 0,-1 1 0 0 0,0 0 0 0 0,0-1 0 0 0,0 1 0 0 0,2-3 0 0 0,18-42-39 0 0,-19 38-19 0 0,1 0-1 0 0,-1 0 0 0 0,0 1 0 0 0,-1-1 0 0 0,0 0 0 0 0,0-1 0 0 0,-1 1 0 0 0,0 0 0 0 0,-1-11 0 0 0,-1 74 754 0 0,2-47-906 0 0,5 56 1150 0 0,4-34-2261 0 0,-8-28 861 0 0,-1 0 0 0 0,2 0 1 0 0,-1 0-1 0 0,0 0 0 0 0,0 0 0 0 0,1-1 1 0 0,-1 1-1 0 0,0 0 0 0 0,1-1 1 0 0,2 2-1 0 0,-4-2 185 0 0,1-1 1 0 0,-1 0-1 0 0,1 0 1 0 0,-1 0-1 0 0,0 0 1 0 0,1 0-1 0 0,-1 1 0 0 0,1-1 1 0 0,-1 0-1 0 0,1 0 1 0 0,-1 0-1 0 0,1 0 0 0 0,-1 0 1 0 0,0-1-1 0 0,1 1 1 0 0,-1 0-1 0 0,1 0 1 0 0,-1 0-1 0 0,1 0 0 0 0,-1 0 1 0 0,1-1-1 0 0,-1 1 1 0 0,0 0-1 0 0,1 0 1 0 0,-1 0-1 0 0,0-1 0 0 0,1 1 1 0 0,-1 0-1 0 0,0-1 1 0 0,1 1-1 0 0,-1 0 1 0 0,0-1-1 0 0,1 1 0 0 0,-1-1 1 0 0,0 1-1 0 0,0 0 1 0 0,0-1-1 0 0,1 1 1 0 0,-1-1-1 0 0,0 1 0 0 0,0 0 1 0 0,0-2-1 0 0,2-2-817 0 0,5-3-2900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05.0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0 7522 0 0,'0'9'6207'0'0,"0"7"1476"0"0,0 1-3929 0 0,-2 69-3169 0 0,2-69-892 0 0,3-33-104 0 0,3-15 307 0 0,-5 28 43 0 0,0 1-1 0 0,0-1 1 0 0,0 1-1 0 0,0-1 1 0 0,1 1-1 0 0,-1-1 1 0 0,1 1-1 0 0,-1 0 1 0 0,1 0-1 0 0,0 0 1 0 0,0 0-1 0 0,0 0 1 0 0,0 0-1 0 0,0 1 1 0 0,3-2-1 0 0,9-1-3898 0 0,3 5-4720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6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148 110 5121 0 0,'-41'-2'4962'0'0,"-48"3"0"0"0,88-1-4778 0 0,1 0 1 0 0,-1 0 0 0 0,0 0 0 0 0,1 0 0 0 0,-1 0 0 0 0,0 0 0 0 0,1 0 0 0 0,-1 0-1 0 0,0 1 1 0 0,1-1 0 0 0,-1 0 0 0 0,0 0 0 0 0,1 1 0 0 0,-1-1 0 0 0,1 0 0 0 0,-1 1-1 0 0,0-1 1 0 0,1 1 0 0 0,-1-1 0 0 0,1 0 0 0 0,-1 1 0 0 0,1-1 0 0 0,0 1 0 0 0,-1 0-1 0 0,1-1 1 0 0,0 1 0 0 0,-1-1 0 0 0,1 1 0 0 0,0 0 0 0 0,-1 1 0 0 0,1-1 9 0 0,0 1-1 0 0,0 0 1 0 0,0 0 0 0 0,0 0 0 0 0,1-1 0 0 0,-1 1-1 0 0,1 0 1 0 0,-1 0 0 0 0,1-1 0 0 0,0 1 0 0 0,1 3-1 0 0,31 42 327 0 0,-31-45-424 0 0,0 1-156 0 0,0 0 1 0 0,0 0-1 0 0,1-1 1 0 0,-1 1-1 0 0,1-1 1 0 0,-1 0-1 0 0,1 1 1 0 0,0-1-1 0 0,0 0 0 0 0,0-1 1 0 0,0 1-1 0 0,0-1 1 0 0,1 1-1 0 0,-1-1 1 0 0,0 0-1 0 0,1 0 1 0 0,-1 0-1 0 0,1 0 0 0 0,-1-1 1 0 0,1 0-1 0 0,-1 1 1 0 0,1-1-1 0 0,-1-1 1 0 0,1 1-1 0 0,-1 0 0 0 0,1-1 1 0 0,-1 0-1 0 0,1 0 1 0 0,-1 0-1 0 0,5-2 1 0 0,-1-1-81 0 0,0 0 1 0 0,0 0 0 0 0,0-1-1 0 0,-1 0 1 0 0,0 0-1 0 0,0 0 1 0 0,0-1 0 0 0,0 0-1 0 0,-1 0 1 0 0,0-1 0 0 0,-1 0-1 0 0,6-10 1 0 0,-1-3 147 0 0,4-6 250 0 0,-12 25-233 0 0,-1 1 0 0 0,1-1 0 0 0,0 1 0 0 0,-1-1 0 0 0,1 1 1 0 0,0 0-1 0 0,-1 0 0 0 0,1-1 0 0 0,0 1 0 0 0,0 0 0 0 0,-1 0 0 0 0,1 0 1 0 0,0 0-1 0 0,0 0 0 0 0,-1 0 0 0 0,1 0 0 0 0,0 0 0 0 0,0 0 0 0 0,-1 0 1 0 0,1 0-1 0 0,0 0 0 0 0,0 0 0 0 0,-1 1 0 0 0,1-1 0 0 0,0 0 0 0 0,-1 1 1 0 0,1-1-1 0 0,0 0 0 0 0,-1 1 0 0 0,1-1 0 0 0,-1 1 0 0 0,1-1 0 0 0,0 1 1 0 0,-1-1-1 0 0,1 2 0 0 0,3 1 14 0 0,0 0 0 0 0,0 0 0 0 0,0-1 1 0 0,0 1-1 0 0,0-1 0 0 0,1 0 0 0 0,-1 0 0 0 0,1-1 1 0 0,-1 1-1 0 0,1-1 0 0 0,-1 0 0 0 0,1 0 0 0 0,0-1 1 0 0,6 1-1 0 0,-9-1-47 0 0,1-1 0 0 0,0 1-1 0 0,-1-1 1 0 0,1 1 0 0 0,0-1 0 0 0,-1 0 0 0 0,1 0 0 0 0,-1 0 0 0 0,1-1 0 0 0,-1 1 0 0 0,0-1 0 0 0,0 1 0 0 0,0-1-1 0 0,1 0 1 0 0,-1 1 0 0 0,-1-1 0 0 0,1 0 0 0 0,0-1 0 0 0,0 1 0 0 0,-1 0 0 0 0,1 0 0 0 0,-1-1 0 0 0,0 1 0 0 0,0-1-1 0 0,0 1 1 0 0,1-5 0 0 0,3-10-95 0 0,8-20 30 0 0,-13 35 78 0 0,1 1 0 0 0,0-1 0 0 0,-1 0-1 0 0,1 1 1 0 0,0-1 0 0 0,0 1 0 0 0,0-1-1 0 0,1 1 1 0 0,-1 0 0 0 0,0-1 0 0 0,1 1 0 0 0,-1 0-1 0 0,0 0 1 0 0,1 0 0 0 0,-1 0 0 0 0,3-1 0 0 0,-25 62 3715 0 0,16-38-3627 0 0,0-1-1 0 0,2 1 0 0 0,0 1 1 0 0,2-1-1 0 0,0 0 0 0 0,1 1 0 0 0,5 29 1 0 0,-2-32-567 0 0,1 0 0 0 0,0-1 1 0 0,1 1-1 0 0,15 33 1 0 0,4-16-3544 0 0,-2-15-3924 0 0,-7-8 1152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05.4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14 8986 0 0,'6'-12'9851'0'0,"2"10"-3887"0"0,-6 3-5691 0 0,-1-1-1 0 0,0 1 0 0 0,0 0 1 0 0,1 0-1 0 0,-1-1 0 0 0,0 1 1 0 0,0 0-1 0 0,0 0 0 0 0,0 0 1 0 0,0 0-1 0 0,0 1 0 0 0,0-1 1 0 0,1 2-1 0 0,22 43-275 0 0,-16-26 65 0 0,-2-1 0 0 0,-1 1-1 0 0,0 0 1 0 0,-1 0-1 0 0,1 29 1 0 0,-7-54-145 0 0,0 1 1 0 0,-1 0-1 0 0,0 0 1 0 0,1 0-1 0 0,-2 0 0 0 0,1 1 1 0 0,0-1-1 0 0,-1 1 1 0 0,1 0-1 0 0,-1 0 1 0 0,-8-5-1 0 0,10 7 89 0 0,0 0-1 0 0,0 1 1 0 0,0-1 0 0 0,0 1 0 0 0,0-1-1 0 0,0 1 1 0 0,0 0 0 0 0,0 0 0 0 0,0 0-1 0 0,0 0 1 0 0,0 0 0 0 0,0 0 0 0 0,0 0-1 0 0,0 1 1 0 0,0-1 0 0 0,0 1-1 0 0,0-1 1 0 0,0 1 0 0 0,0 0 0 0 0,0 0-1 0 0,0 0 1 0 0,0 0 0 0 0,1 0 0 0 0,-1 0-1 0 0,0 1 1 0 0,1-1 0 0 0,-1 1 0 0 0,1-1-1 0 0,-1 1 1 0 0,1-1 0 0 0,0 1-1 0 0,0 0 1 0 0,0 0 0 0 0,0-1 0 0 0,0 1-1 0 0,0 0 1 0 0,0 0 0 0 0,0 4 0 0 0,-1-2 17 0 0,1 0 0 0 0,-1 0 1 0 0,1 0-1 0 0,1 0 0 0 0,-1 0 0 0 0,0 0 1 0 0,1 1-1 0 0,0-1 0 0 0,0 0 1 0 0,0 0-1 0 0,1 0 0 0 0,-1 1 0 0 0,1-1 1 0 0,0 0-1 0 0,0 0 0 0 0,0 0 1 0 0,1 0-1 0 0,0 0 0 0 0,1 3 0 0 0,-1-5 6 0 0,0 0 0 0 0,0 0 0 0 0,-1-1 0 0 0,1 1-1 0 0,0 0 1 0 0,0-1 0 0 0,1 0 0 0 0,-1 1-1 0 0,0-1 1 0 0,0 0 0 0 0,1 0 0 0 0,-1 0 0 0 0,0 0-1 0 0,1-1 1 0 0,-1 1 0 0 0,1-1 0 0 0,-1 1 0 0 0,1-1-1 0 0,-1 0 1 0 0,1 0 0 0 0,-1 0 0 0 0,1 0-1 0 0,-1-1 1 0 0,1 1 0 0 0,-1-1 0 0 0,1 1 0 0 0,-1-1-1 0 0,1 0 1 0 0,-1 0 0 0 0,0 0 0 0 0,0 0-1 0 0,5-3 1 0 0,-1 1-699 0 0,0-1 0 0 0,0 0 0 0 0,0 0 0 0 0,9-10 0 0 0,-11 10-1476 0 0,0 0 0 0 0,0-1-1 0 0,-1 0 1 0 0,1 1 0 0 0,3-8 0 0 0,-2 1-5927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56.8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51 3769 0 0,'0'0'1698'0'0,"-4"-16"6373"0"0,0 6-3326 0 0,3 10-4563 0 0,1-1 1 0 0,-1 1 0 0 0,1-1-1 0 0,-1 1 1 0 0,1 0 0 0 0,-1 0-1 0 0,1-1 1 0 0,-1 1 0 0 0,1 0-1 0 0,-1 0 1 0 0,1 0 0 0 0,-1-1-1 0 0,0 1 1 0 0,1 0 0 0 0,-1 0-1 0 0,1 0 1 0 0,-1 0 0 0 0,0 0-1 0 0,1 0 1 0 0,-1 0 0 0 0,1 0-1 0 0,-1 0 1 0 0,1 1 0 0 0,-1-1-1 0 0,0 0 1 0 0,1 0 0 0 0,-1 0-1 0 0,1 1 1 0 0,-1-1 0 0 0,-6 17 1788 0 0,10 22-1473 0 0,1-26-462 0 0,0-1 0 0 0,1 1 0 0 0,1-1 0 0 0,0 1 0 0 0,14 20-1 0 0,-16-28-37 0 0,-1-1 0 0 0,1 1 0 0 0,0-1 0 0 0,0 0 0 0 0,1 0 0 0 0,0 0 0 0 0,5 3-1 0 0,-7-5 0 0 0,-1-1-1 0 0,1 0 1 0 0,-1 0 0 0 0,1 0-1 0 0,0 0 1 0 0,-1 0-1 0 0,1 0 1 0 0,0-1-1 0 0,-1 1 1 0 0,1-1-1 0 0,0 0 1 0 0,0 0-1 0 0,0 0 1 0 0,-1 0-1 0 0,7-2 1 0 0,-8 2 2 0 0,1-1 0 0 0,0 0 0 0 0,0 0 0 0 0,-1 1 0 0 0,1-1 0 0 0,0-1 0 0 0,-1 1 0 0 0,1 0 1 0 0,-1 0-1 0 0,1-1 0 0 0,-1 1 0 0 0,0 0 0 0 0,1-1 0 0 0,-1 1 0 0 0,0-1 0 0 0,0 0 0 0 0,0 1 0 0 0,0-1 0 0 0,-1 0 0 0 0,1 0 0 0 0,0 1 0 0 0,-1-1 0 0 0,1 0 1 0 0,-1 0-1 0 0,0 0 0 0 0,1 0 0 0 0,-1 0 0 0 0,0 0 0 0 0,0 0 0 0 0,0 0 0 0 0,-1 0 0 0 0,1 0 0 0 0,-1-3 0 0 0,-1-4 23 0 0,0-1-1 0 0,0 0 1 0 0,-1 1-1 0 0,0-1 1 0 0,-5-10-1 0 0,4 12 14 0 0,-1 0-1 0 0,0 0 0 0 0,0 0 1 0 0,0 1-1 0 0,-1-1 1 0 0,-13-11-1 0 0,16 16-8 0 0,-1 0-1 0 0,1 0 1 0 0,-1 0 0 0 0,0 1 0 0 0,0-1-1 0 0,0 1 1 0 0,0 0 0 0 0,0 0-1 0 0,0 0 1 0 0,-1 1 0 0 0,1 0 0 0 0,0 0-1 0 0,-1 0 1 0 0,1 0 0 0 0,-10 0-1 0 0,13 1-31 0 0,0 0-1 0 0,0 0 0 0 0,0 0 0 0 0,0 0 0 0 0,1 1 0 0 0,-1-1 0 0 0,0 0 0 0 0,0 0 1 0 0,0 1-1 0 0,0-1 0 0 0,0 0 0 0 0,0 1 0 0 0,1-1 0 0 0,-1 1 0 0 0,0-1 0 0 0,0 1 1 0 0,1 0-1 0 0,-1-1 0 0 0,0 1 0 0 0,1 0 0 0 0,-1-1 0 0 0,0 1 0 0 0,1 0 0 0 0,-1 0 1 0 0,1-1-1 0 0,-1 1 0 0 0,1 2 0 0 0,-1-1-126 0 0,0 1 0 0 0,1-1-1 0 0,0 1 1 0 0,0-1 0 0 0,0 1 0 0 0,0-1 0 0 0,0 1 0 0 0,0-1-1 0 0,1 1 1 0 0,0 3 0 0 0,2 3-1468 0 0,0 0 0 0 0,0 0-1 0 0,1 0 1 0 0,7 12 0 0 0,1-5-3512 0 0,1-1-2266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57.1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12339 0 0,'-3'3'11336'0'0,"-1"20"-9063"0"0,4 25-1678 0 0,6 56 0 0 0,0-54-3325 0 0,0 1-4552 0 0,-5-45 6023 0 0,-1 3-6212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57.5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4 115 12731 0 0,'-1'9'1636'0'0,"-1"-1"0"0"0,2 1 0 0 0,-1-1-1 0 0,2 14 1 0 0,-1-15-1078 0 0,1 1 0 0 0,1-1-1 0 0,-1 0 1 0 0,1 0 0 0 0,5 13-1 0 0,-5-17-498 0 0,-1 1-1 0 0,1-1 1 0 0,0 0-1 0 0,0 0 1 0 0,0 1-1 0 0,0-1 1 0 0,1 0-1 0 0,-1-1 1 0 0,1 1-1 0 0,0 0 1 0 0,0-1-1 0 0,0 1 0 0 0,0-1 1 0 0,0 0-1 0 0,0 0 1 0 0,1-1-1 0 0,-1 1 1 0 0,1 0-1 0 0,-1-1 1 0 0,1 0-1 0 0,0 0 1 0 0,-1 0-1 0 0,1 0 1 0 0,0-1-1 0 0,0 0 1 0 0,-1 1-1 0 0,8-2 1 0 0,-7 1-40 0 0,0-1 0 0 0,0 1 0 0 0,1-1 1 0 0,-1 0-1 0 0,0-1 0 0 0,0 1 0 0 0,0-1 1 0 0,0 0-1 0 0,0 0 0 0 0,0 0 0 0 0,-1 0 1 0 0,1 0-1 0 0,-1-1 0 0 0,7-6 0 0 0,-5 4 18 0 0,-1-1-1 0 0,1 0 1 0 0,-1 0-1 0 0,0 0 0 0 0,0 0 1 0 0,-1-1-1 0 0,0 0 0 0 0,4-9 1 0 0,-4 6-121 0 0,0 0 0 0 0,-1-1 0 0 0,0 1 0 0 0,0-1 0 0 0,-1 1 0 0 0,0-1 0 0 0,-1 0 0 0 0,-1 1 0 0 0,1-1 0 0 0,-2 0-1 0 0,1 1 1 0 0,-4-13 0 0 0,4 21-133 0 0,0 0-1 0 0,1 0 1 0 0,-1 0-1 0 0,0 0 1 0 0,0 0-1 0 0,0 0 1 0 0,0 0-1 0 0,0 1 1 0 0,0-1-1 0 0,-1 0 1 0 0,1 1-1 0 0,-1-1 0 0 0,1 1 1 0 0,-1-1-1 0 0,0 1 1 0 0,1 0-1 0 0,-1-1 1 0 0,0 1-1 0 0,0 0 1 0 0,0 0-1 0 0,0 0 1 0 0,0 1-1 0 0,-3-2 1 0 0,2 2-488 0 0,-1 0 0 0 0,1 0 0 0 0,-1 0 0 0 0,1 1 0 0 0,0-1 0 0 0,-1 1 0 0 0,1 0 0 0 0,0 0 0 0 0,0 0 0 0 0,0 0 0 0 0,0 0 0 0 0,0 1 0 0 0,0 0 0 0 0,-5 2 0 0 0,-14 12-5228 0 0</inkml:trace>
  <inkml:trace contextRef="#ctx0" brushRef="#br0" timeOffset="1">15 252 7530 0 0,'3'1'2952'0'0,"1"-1"369"0"0,1-2-488 0 0,3-4-473 0 0,-1-3-488 0 0,3-5-527 0 0,3 0-465 0 0,2-3-344 0 0,2 0-256 0 0,1 3-144 0 0,1 3-80 0 0,2 2-112 0 0,0 5-504 0 0,1 3-1352 0 0,-2 0-2361 0 0,-1 0-640 0 0,-2 1-2937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57.9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30 19780 0 0,'4'-3'352'0'0,"0"0"0"0"0,1 0 0 0 0,-1 1 1 0 0,1 0-1 0 0,-1 0 0 0 0,1 0 0 0 0,0 0 0 0 0,0 1 0 0 0,0 0 0 0 0,0 0 0 0 0,0 0 0 0 0,6 0 0 0 0,-3 0-72 0 0,-5 0-190 0 0,2 0-18 0 0,-1 0 0 0 0,0 0 0 0 0,1 1 0 0 0,-1-1-1 0 0,0 1 1 0 0,1 0 0 0 0,-1 0 0 0 0,1 1 0 0 0,-1-1 0 0 0,0 1 0 0 0,6 2-1 0 0,-9-3-59 0 0,-1 0-1 0 0,0 1 1 0 0,0-1 0 0 0,0 1-1 0 0,0-1 1 0 0,1 1-1 0 0,-1-1 1 0 0,0 1-1 0 0,0-1 1 0 0,0 1-1 0 0,0-1 1 0 0,0 1-1 0 0,0-1 1 0 0,0 1-1 0 0,0-1 1 0 0,-1 1-1 0 0,1-1 1 0 0,0 1-1 0 0,0-1 1 0 0,0 1-1 0 0,0-1 1 0 0,-1 1-1 0 0,1-1 1 0 0,0 0-1 0 0,0 1 1 0 0,-1-1-1 0 0,0 1 1 0 0,-10 16-80 0 0,9-14 54 0 0,-13 20-90 0 0,4-9 48 0 0,1 1-1 0 0,1 1 1 0 0,0-1 0 0 0,-12 32-1 0 0,20-44 52 0 0,0 0 0 0 0,0 0-1 0 0,0 1 1 0 0,1-1 0 0 0,-1 1-1 0 0,1-1 1 0 0,-1 1 0 0 0,1-1 0 0 0,0 0-1 0 0,1 1 1 0 0,-1-1 0 0 0,1 1-1 0 0,-1-1 1 0 0,1 1 0 0 0,0-1-1 0 0,0 0 1 0 0,0 0 0 0 0,1 1 0 0 0,-1-1-1 0 0,1 0 1 0 0,0 0 0 0 0,0 0-1 0 0,0-1 1 0 0,0 1 0 0 0,0 0 0 0 0,1-1-1 0 0,-1 1 1 0 0,1-1 0 0 0,0 0-1 0 0,-1 0 1 0 0,5 2 0 0 0,-1-1-59 0 0,-1-1 1 0 0,1 1-1 0 0,0-1 1 0 0,0-1 0 0 0,0 1-1 0 0,0-1 1 0 0,0 0-1 0 0,0-1 1 0 0,1 1-1 0 0,-1-1 1 0 0,0 0 0 0 0,0-1-1 0 0,0 0 1 0 0,0 0-1 0 0,1 0 1 0 0,-1-1-1 0 0,9-3 1 0 0,-8 3-648 0 0,1-1 0 0 0,-1-1-1 0 0,0 0 1 0 0,0 0 0 0 0,12-9 0 0 0,-15 10-347 0 0,0 0-1 0 0,-1 0 1 0 0,1-1 0 0 0,-1 1 0 0 0,0-1-1 0 0,0 0 1 0 0,0 0 0 0 0,-1 0 0 0 0,4-8-1 0 0,-1-5-4711 0 0</inkml:trace>
  <inkml:trace contextRef="#ctx0" brushRef="#br0" timeOffset="1">155 10 15235 0 0,'1'1'675'0'0,"0"-1"1"0"0,0 1-1 0 0,1 0 0 0 0,-1 0 0 0 0,0-1 1 0 0,1 1-1 0 0,-1-1 0 0 0,1 1 0 0 0,-1-1 0 0 0,0 0 1 0 0,1 0-1 0 0,2 1 0 0 0,36-2-526 0 0,-29 0 470 0 0,2 0-733 0 0,23 1 150 0 0,-14 6-3552 0 0,-20 1-1914 0 0,-2-7 5229 0 0,0 0 0 0 0,0 0-1 0 0,0 1 1 0 0,0-1 0 0 0,-7 3-5430 0 0,5-2 4742 0 0,-7 5-4165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58.3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12 128 11402 0 0,'-5'12'4465'0'0,"1"-1"-968"0"0,2 2-1096 0 0,2-3-833 0 0,4-5-624 0 0,0-2-392 0 0,4-1-200 0 0,1-2-104 0 0,4-1-104 0 0,2-1-88 0 0,3-1-24 0 0,1-1-88 0 0,0 2-408 0 0,-1 0-824 0 0,-3 0-1697 0 0,-1-2-2280 0 0,-2-3 640 0 0,-2-3-2520 0 0</inkml:trace>
  <inkml:trace contextRef="#ctx0" brushRef="#br0" timeOffset="1">159 0 12419 0 0,'-5'5'4609'0'0,"1"1"-1641"0"0,-1 3-943 0 0,0 4-897 0 0,1 2-560 0 0,0 2-272 0 0,0 2-144 0 0,2 2-112 0 0,-1 3-240 0 0,0 0-608 0 0,0 3-896 0 0,-1 1-1433 0 0,-2-3-1592 0 0,-3 6-3353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4:58.6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46 15987 0 0,'2'2'761'0'0,"1"0"0"0"0,0-1 0 0 0,-1 1-1 0 0,1-1 1 0 0,0 1 0 0 0,0-1-1 0 0,0 0 1 0 0,0 0 0 0 0,5 0 0 0 0,-4 0-224 0 0,0-1 0 0 0,0 0 0 0 0,0 0 0 0 0,0 0 1 0 0,0-1-1 0 0,7-1 0 0 0,2-2-293 0 0,0-1 0 0 0,0 0 0 0 0,19-11 0 0 0,-23 11-111 0 0,0 0 0 0 0,1 1 0 0 0,0 0 0 0 0,0 0 0 0 0,11-1 0 0 0,-20 4-112 0 0,0 1-1 0 0,-1 0 1 0 0,1 0 0 0 0,0 0 0 0 0,-1 0-1 0 0,1 0 1 0 0,0 0 0 0 0,-1 0-1 0 0,1 0 1 0 0,0 0 0 0 0,-1 1 0 0 0,1-1-1 0 0,0 0 1 0 0,-1 0 0 0 0,1 1 0 0 0,0-1-1 0 0,-1 0 1 0 0,1 1 0 0 0,-1-1-1 0 0,1 0 1 0 0,0 1 0 0 0,-1-1 0 0 0,1 1-1 0 0,-1-1 1 0 0,1 1 0 0 0,-1-1 0 0 0,0 1-1 0 0,1 0 1 0 0,0 0 0 0 0,-1 1 7 0 0,1 0 1 0 0,0 0-1 0 0,-1 0 1 0 0,0 0-1 0 0,1 0 1 0 0,-1 0-1 0 0,0 1 1 0 0,0-1-1 0 0,0 4 1 0 0,-12 49-790 0 0,11-50 503 0 0,-12 34-3760 0 0,3-14-5910 0 0,6-14 874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4.2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49 9578 0 0,'-3'2'741'0'0,"-16"9"5596"0"0,14-11-2921 0 0,10-10-1267 0 0,-1 5-1993 0 0,1 1 0 0 0,-1 0 0 0 0,1-1 0 0 0,0 1 0 0 0,0 1 0 0 0,1-1 0 0 0,-1 1 0 0 0,1 0 0 0 0,0 0 0 0 0,0 1 0 0 0,0 0 0 0 0,0 0 0 0 0,0 0 0 0 0,0 1 0 0 0,1 0 0 0 0,-1 0 0 0 0,7 0 0 0 0,-6 0-229 0 0,0 1-1 0 0,0 0 0 0 0,-1 0 1 0 0,1 1-1 0 0,0 0 1 0 0,0 0-1 0 0,-1 0 1 0 0,1 1-1 0 0,-1 0 0 0 0,1 1 1 0 0,-1-1-1 0 0,0 1 1 0 0,0 0-1 0 0,0 1 1 0 0,0-1-1 0 0,5 6 0 0 0,-1 4-3551 0 0,-10-12 3188 0 0,0 0 0 0 0,1 0-1 0 0,-1 0 1 0 0,0-1 0 0 0,0 1 0 0 0,0 0-1 0 0,0 0 1 0 0,0-1 0 0 0,0 1-1 0 0,0 0 1 0 0,0 0 0 0 0,-1 0 0 0 0,1-1-1 0 0,0 1 1 0 0,0 0 0 0 0,-1-1 0 0 0,1 1-1 0 0,0 0 1 0 0,-2 1 0 0 0,-4 8-6434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4.6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2 134 9938 0 0,'-1'8'10181'0'0,"1"-8"-10011"0"0,19-1 2660 0 0,23-7-2831 0 0,-40 8 359 0 0,39-11 17 0 0,-22 5-203 0 0,1 1 0 0 0,-1 1 0 0 0,40-3 0 0 0,-63 8-109 0 0,-1 1 1 0 0,1-1-1 0 0,0 1 1 0 0,-1 0-1 0 0,1 0 1 0 0,-7 5-1 0 0,-2 0-2 0 0,6-3-28 0 0,0 0 0 0 0,0 0 0 0 0,0 1 0 0 0,1 0 0 0 0,0 0 0 0 0,0 0 0 0 0,0 1 0 0 0,-9 11 0 0 0,14-16-26 0 0,0 1 0 0 0,0 0 0 0 0,0-1 1 0 0,0 1-1 0 0,0 0 0 0 0,0 0 0 0 0,0 0 0 0 0,1 0 1 0 0,-1 0-1 0 0,1 0 0 0 0,-1 0 0 0 0,1 0 1 0 0,0 0-1 0 0,-1 0 0 0 0,1 0 0 0 0,0 0 0 0 0,1 0 1 0 0,-1 0-1 0 0,0 0 0 0 0,0 0 0 0 0,1 0 1 0 0,-1 0-1 0 0,1 0 0 0 0,0 0 0 0 0,0 0 0 0 0,0-1 1 0 0,0 1-1 0 0,0 0 0 0 0,0 0 0 0 0,0-1 1 0 0,0 1-1 0 0,0-1 0 0 0,1 1 0 0 0,-1-1 0 0 0,1 1 1 0 0,-1-1-1 0 0,1 0 0 0 0,0 0 0 0 0,2 2 0 0 0,-2-2-3 0 0,-1 0 0 0 0,1 1 0 0 0,0-1 0 0 0,0 0 0 0 0,0 0 0 0 0,0-1 0 0 0,0 1 0 0 0,0 0 0 0 0,0 0 0 0 0,0-1 0 0 0,0 0 0 0 0,1 1 0 0 0,-1-1 0 0 0,0 0 0 0 0,0 0 0 0 0,0 0 0 0 0,0 0 0 0 0,0 0 0 0 0,1-1 0 0 0,-1 1 0 0 0,3-2 0 0 0,-2 1 12 0 0,0-1 1 0 0,1 0-1 0 0,-1 0 1 0 0,-1 0-1 0 0,1 0 1 0 0,0 0 0 0 0,0-1-1 0 0,-1 1 1 0 0,0-1-1 0 0,1 0 1 0 0,-1 0-1 0 0,2-3 1 0 0,1-3 17 0 0,0-1 0 0 0,0 1 1 0 0,-1-1-1 0 0,0 0 0 0 0,-1-1 0 0 0,0 1 0 0 0,2-18 1 0 0,-4 22-192 0 0,-1 0 0 0 0,0 0 1 0 0,0 1-1 0 0,0-1 1 0 0,-1 0-1 0 0,0 1 0 0 0,0-1 1 0 0,0 0-1 0 0,-1 1 0 0 0,1-1 1 0 0,-2 1-1 0 0,1 0 1 0 0,-3-6-1 0 0,-13-10-4321 0 0,-6 3-4195 0 0,15 12 2164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5.0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7 11546 0 0,'0'-1'453'0'0,"1"0"0"0"0,0 1 0 0 0,0-1 0 0 0,0 1 0 0 0,0-1 0 0 0,0 1 0 0 0,0-1 0 0 0,-1 1 0 0 0,1 0 0 0 0,0-1 0 0 0,0 1 0 0 0,0 0 0 0 0,0 0 0 0 0,0 0 0 0 0,0 0 0 0 0,0 0 0 0 0,0 0 0 0 0,0 0 0 0 0,0 0 0 0 0,0 0 0 0 0,0 0 0 0 0,2 1 0 0 0,-2 0-176 0 0,0 0 0 0 0,0-1 0 0 0,0 1 0 0 0,0 0 0 0 0,0 0 0 0 0,0 0 0 0 0,0 0 0 0 0,0 0 0 0 0,0 1 1 0 0,-1-1-1 0 0,1 0 0 0 0,0 0 0 0 0,-1 0 0 0 0,1 1 0 0 0,-1 1 0 0 0,3 7-20 0 0,-1 0-1 0 0,0 0 1 0 0,0 19 0 0 0,-1-16 405 0 0,1 14-427 0 0,3 33-9 0 0,-4-55-232 0 0,0 0 0 0 0,0-1 0 0 0,0 1 1 0 0,1 0-1 0 0,0-1 0 0 0,0 1 0 0 0,0-1 1 0 0,0 1-1 0 0,3 3 0 0 0,-4-7-1 0 0,0-1 0 0 0,-1 1 0 0 0,1 0 0 0 0,0-1 0 0 0,0 1 0 0 0,-1-1-1 0 0,1 0 1 0 0,0 1 0 0 0,0-1 0 0 0,0 0 0 0 0,0 1 0 0 0,-1-1 0 0 0,1 0 0 0 0,0 0 0 0 0,0 0 0 0 0,0 1-1 0 0,0-1 1 0 0,0 0 0 0 0,0 0 0 0 0,0-1 0 0 0,-1 1 0 0 0,1 0 0 0 0,0 0 0 0 0,0 0 0 0 0,0 0 0 0 0,0-1 0 0 0,0 1-1 0 0,-1-1 1 0 0,1 1 0 0 0,0 0 0 0 0,0-1 0 0 0,-1 1 0 0 0,1-1 0 0 0,0 1 0 0 0,1-2 0 0 0,30-28-108 0 0,-18 16-15 0 0,-14 13 27 0 0,1 1 0 0 0,0-1-1 0 0,0 0 1 0 0,0 0 0 0 0,0 1 0 0 0,0-1-1 0 0,0 0 1 0 0,0 1 0 0 0,0-1 0 0 0,0 1 0 0 0,0-1-1 0 0,0 1 1 0 0,1 0 0 0 0,-1-1 0 0 0,0 1-1 0 0,0 0 1 0 0,0 0 0 0 0,0 0 0 0 0,1 0 0 0 0,-1 0-1 0 0,0 0 1 0 0,0 0 0 0 0,0 0 0 0 0,1 1-1 0 0,-1-1 1 0 0,0 0 0 0 0,0 1 0 0 0,0-1 0 0 0,0 1-1 0 0,0-1 1 0 0,0 1 0 0 0,0 0 0 0 0,2 0-1 0 0,-2 1-569 0 0,0 0 1 0 0,0-1-1 0 0,0 1 0 0 0,0 0 0 0 0,0 0 0 0 0,0 0 0 0 0,0 0 0 0 0,0 0 0 0 0,-1 0 0 0 0,1 0 0 0 0,-1 0 0 0 0,0 1 0 0 0,0-1 0 0 0,1 0 0 0 0,-1 0 0 0 0,0 0 0 0 0,-1 0 0 0 0,1 3 1 0 0,-3 11-6390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7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87 10058 0 0,'-1'-3'507'0'0,"1"0"-1"0"0,-1 0 1 0 0,1 0 0 0 0,0 0-1 0 0,0 0 1 0 0,0 0 0 0 0,0 0 0 0 0,1 0-1 0 0,-1 0 1 0 0,1 0 0 0 0,0 0-1 0 0,0 1 1 0 0,0-1 0 0 0,0 0-1 0 0,0 0 1 0 0,0 0 0 0 0,1 1-1 0 0,0-1 1 0 0,-1 1 0 0 0,4-4-1 0 0,-2 4-284 0 0,0-1 0 0 0,0 1 0 0 0,1 0-1 0 0,-1-1 1 0 0,1 2 0 0 0,-1-1 0 0 0,1 0 0 0 0,0 1-1 0 0,0 0 1 0 0,0-1 0 0 0,0 1 0 0 0,0 1 0 0 0,0-1-1 0 0,8 0 1 0 0,-9 1-197 0 0,1 0-1 0 0,-1 0 1 0 0,0 1-1 0 0,1-1 1 0 0,-1 1 0 0 0,0 0-1 0 0,1-1 1 0 0,-1 1-1 0 0,0 1 1 0 0,0-1-1 0 0,0 0 1 0 0,1 1 0 0 0,-2 0-1 0 0,6 3 1 0 0,-6-4-5 0 0,-1 0 0 0 0,0 0 1 0 0,0 0-1 0 0,0 1 0 0 0,0-1 0 0 0,-1 0 1 0 0,1 1-1 0 0,0-1 0 0 0,0 0 0 0 0,-1 1 1 0 0,1-1-1 0 0,-1 1 0 0 0,1-1 0 0 0,-1 1 1 0 0,0-1-1 0 0,1 1 0 0 0,-1-1 0 0 0,0 1 1 0 0,0-1-1 0 0,0 1 0 0 0,0-1 0 0 0,0 1 1 0 0,0-1-1 0 0,-1 1 0 0 0,1-1 0 0 0,-1 1 1 0 0,1-1-1 0 0,-1 1 0 0 0,1-1 0 0 0,-1 0 1 0 0,0 1-1 0 0,1-1 0 0 0,-1 0 0 0 0,-1 2 1 0 0,-24 34 1106 0 0,16-24-869 0 0,1 1 0 0 0,-14 27 0 0 0,20-35-255 0 0,1 1 0 0 0,0-1 0 0 0,0 1 1 0 0,1-1-1 0 0,-1 1 0 0 0,2 0 0 0 0,-1-1 0 0 0,1 1 0 0 0,0 0 0 0 0,1 10 0 0 0,0-6-30 0 0,1 0 1 0 0,1-1-1 0 0,0 1 1 0 0,0-1-1 0 0,1 0 1 0 0,0 0-1 0 0,1 0 1 0 0,0-1-1 0 0,1 0 1 0 0,8 11-1 0 0,-12-16-107 0 0,1 0-1 0 0,0-1 1 0 0,1 1-1 0 0,-1-1 1 0 0,1 0-1 0 0,-1 0 1 0 0,1 0 0 0 0,0-1-1 0 0,0 1 1 0 0,0-1-1 0 0,0 0 1 0 0,1 0-1 0 0,-1 0 1 0 0,0-1-1 0 0,1 1 1 0 0,0-1-1 0 0,-1 0 1 0 0,1-1 0 0 0,-1 1-1 0 0,1-1 1 0 0,0 0-1 0 0,0 0 1 0 0,-1 0-1 0 0,1 0 1 0 0,6-2-1 0 0,0-1-660 0 0,1-1 1 0 0,-1 0-1 0 0,0 0 0 0 0,17-11 0 0 0,-24 13 99 0 0,0 0 0 0 0,0-1 0 0 0,0 0 1 0 0,-1 1-1 0 0,1-1 0 0 0,-1-1 0 0 0,0 1 0 0 0,0 0 0 0 0,0-1 0 0 0,-1 0 0 0 0,1 1 1 0 0,-1-1-1 0 0,0 0 0 0 0,4-8 0 0 0,-1-2-4725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5.3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 1 13499 0 0,'-2'0'481'0'0,"1"1"0"0"0,0 0 0 0 0,0 0 0 0 0,0 0 0 0 0,0 0 0 0 0,0 0 0 0 0,0 0 0 0 0,0 0 0 0 0,0 1 0 0 0,0-1 0 0 0,0 0 0 0 0,1 0 0 0 0,-1 1 0 0 0,1-1 0 0 0,-1 0 0 0 0,1 1 0 0 0,-1-1 0 0 0,1 1 0 0 0,-1-1 0 0 0,1 3 0 0 0,0-3-352 0 0,1 0-1 0 0,-1-1 1 0 0,1 1 0 0 0,-1 0 0 0 0,1 0-1 0 0,-1 0 1 0 0,1-1 0 0 0,-1 1-1 0 0,1 0 1 0 0,0 0 0 0 0,0-1-1 0 0,-1 1 1 0 0,1-1 0 0 0,0 1 0 0 0,0-1-1 0 0,0 1 1 0 0,-1-1 0 0 0,1 1-1 0 0,0-1 1 0 0,0 0 0 0 0,0 1-1 0 0,2-1 1 0 0,2 2-102 0 0,1-1-1 0 0,0 0 0 0 0,0-1 1 0 0,-1 0-1 0 0,1 1 1 0 0,0-2-1 0 0,0 1 0 0 0,11-3 1 0 0,62-28 95 0 0,-104 69 177 0 0,22-32-291 0 0,-1 0 1 0 0,1 0-1 0 0,0 0 0 0 0,1 1 1 0 0,-1-1-1 0 0,1 1 0 0 0,0-1 1 0 0,1 1-1 0 0,0 0 0 0 0,-1 13 0 0 0,2-18-22 0 0,0 0-1 0 0,0 0 0 0 0,0 0 0 0 0,0 0 1 0 0,0 0-1 0 0,1 0 0 0 0,-1 0 0 0 0,1 1 0 0 0,-1-1 1 0 0,1 0-1 0 0,0 0 0 0 0,0-1 0 0 0,0 1 0 0 0,0 0 1 0 0,0 0-1 0 0,0 0 0 0 0,0-1 0 0 0,1 1 1 0 0,-1 0-1 0 0,1-1 0 0 0,-1 1 0 0 0,1-1 0 0 0,-1 0 1 0 0,1 1-1 0 0,0-1 0 0 0,0 0 0 0 0,0 0 0 0 0,0 0 1 0 0,0 0-1 0 0,0-1 0 0 0,0 1 0 0 0,0 0 1 0 0,0-1-1 0 0,0 0 0 0 0,0 1 0 0 0,0-1 0 0 0,0 0 1 0 0,0 0-1 0 0,3 0 0 0 0,-1-1-449 0 0,0 1 0 0 0,1-1-1 0 0,-1 1 1 0 0,0-1 0 0 0,0 0 0 0 0,0-1-1 0 0,5-2 1 0 0,14-8-6331 0 0,-8 2-2205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5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20964 0 0,'0'-1'183'0'0,"1"0"-1"0"0,-1 0 0 0 0,1 0 0 0 0,0 1 1 0 0,-1-1-1 0 0,1 0 0 0 0,-1 1 0 0 0,1-1 0 0 0,0 0 1 0 0,0 1-1 0 0,-1-1 0 0 0,1 1 0 0 0,0-1 0 0 0,0 1 1 0 0,0-1-1 0 0,0 1 0 0 0,0-1 0 0 0,-1 1 0 0 0,1 0 1 0 0,0 0-1 0 0,0-1 0 0 0,0 1 0 0 0,0 0 0 0 0,0 0 1 0 0,1 0-1 0 0,30-4 31 0 0,-28 4 51 0 0,11 0-169 0 0,-1 0 1 0 0,1 1-1 0 0,18 4 1 0 0,28 1-1064 0 0,-73-6 113 0 0,1 1 0 0 0,-1 0 0 0 0,-11 4-1 0 0,12-3 985 0 0,1 1 1 0 0,0 0-1 0 0,0 1 0 0 0,0 1 0 0 0,0-1 0 0 0,-17 12 0 0 0,24-14-28 0 0,-1 1 1 0 0,1 0-1 0 0,-1-1 0 0 0,1 1 0 0 0,0 0 0 0 0,0 1 0 0 0,0-1 0 0 0,0 1 1 0 0,0-1-1 0 0,1 1 0 0 0,0 0 0 0 0,0 0 0 0 0,0 0 0 0 0,0 0 0 0 0,0 0 1 0 0,1 0-1 0 0,0 1 0 0 0,0-1 0 0 0,0 0 0 0 0,1 1 0 0 0,-1-1 0 0 0,1 1 0 0 0,0-1 1 0 0,0 1-1 0 0,0-1 0 0 0,1 0 0 0 0,0 1 0 0 0,0-1 0 0 0,0 1 0 0 0,0-1 1 0 0,1 0-1 0 0,-1 0 0 0 0,4 6 0 0 0,-3-6-122 0 0,0-1 1 0 0,0 1-1 0 0,0-1 0 0 0,0 1 0 0 0,1-1 1 0 0,-1 0-1 0 0,1 0 0 0 0,0 0 0 0 0,0 0 1 0 0,0 0-1 0 0,0-1 0 0 0,0 1 1 0 0,1-1-1 0 0,-1 0 0 0 0,1 0 0 0 0,0 0 1 0 0,-1 0-1 0 0,1-1 0 0 0,0 0 1 0 0,0 1-1 0 0,0-1 0 0 0,0-1 0 0 0,0 1 1 0 0,0-1-1 0 0,0 1 0 0 0,1-1 0 0 0,-1 0 1 0 0,5-1-1 0 0,-2 0-543 0 0,0-1 0 0 0,0 1 0 0 0,0-1 0 0 0,-1 0 0 0 0,1-1 0 0 0,12-5 0 0 0,-12 4-1208 0 0,0 0 0 0 0,-1-1 0 0 0,1 0 0 0 0,-1 0 0 0 0,11-11 0 0 0,-4-1-5145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6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14283 0 0,'31'3'6035'0'0,"-1"4"-4392"0"0,-18-4-1606 0 0,-1 0-1 0 0,1-1 1 0 0,16 0-1 0 0,-16-2 4 0 0,-8 1-25 0 0,1-1-1 0 0,0 0 0 0 0,0 0 0 0 0,-1-1 0 0 0,1 1 1 0 0,0-1-1 0 0,0 0 0 0 0,5-2 0 0 0,-10 3-15 0 0,0 0 0 0 0,0 0 0 0 0,0 0 0 0 0,0 0 0 0 0,1 0 0 0 0,-1 0 0 0 0,0 0 0 0 0,0 0 0 0 0,0 0 0 0 0,0 0 0 0 0,0 0 0 0 0,0 0 0 0 0,0 0 0 0 0,0 0 0 0 0,1-1 0 0 0,-1 1 0 0 0,0 0-1 0 0,0 0 1 0 0,0 0 0 0 0,0 0 0 0 0,0 0 0 0 0,0 0 0 0 0,0 0 0 0 0,0 0 0 0 0,0 0 0 0 0,0 0 0 0 0,0 0 0 0 0,0-1 0 0 0,0 1 0 0 0,0 0 0 0 0,0 0 0 0 0,0 0 0 0 0,1 0 0 0 0,-1 0 0 0 0,0 0 0 0 0,0 0-1 0 0,0 0 1 0 0,0-1 0 0 0,0 1 0 0 0,0 0 0 0 0,0 0 0 0 0,0 0 0 0 0,-1 0 0 0 0,1 0 0 0 0,0 0 0 0 0,0 0 0 0 0,0 0 0 0 0,0-1 0 0 0,0 1 0 0 0,0 0 0 0 0,0 0 0 0 0,0 0 0 0 0,0 0 0 0 0,0 0 0 0 0,0 0-1 0 0,0 0 1 0 0,0 0 0 0 0,0 0 0 0 0,-10-4-55 0 0,-12 3 33 0 0,14 3 184 0 0,-1 1 0 0 0,0 0 0 0 0,1 1-1 0 0,0 0 1 0 0,0 0 0 0 0,0 0 0 0 0,0 1 0 0 0,1 1-1 0 0,0-1 1 0 0,0 1 0 0 0,-10 11 0 0 0,14-14-75 0 0,0 1 1 0 0,0 0-1 0 0,0-1 1 0 0,0 1-1 0 0,1 0 0 0 0,0 0 1 0 0,0 1-1 0 0,0-1 1 0 0,0 0-1 0 0,1 1 0 0 0,0-1 1 0 0,0 1-1 0 0,0-1 1 0 0,0 1-1 0 0,1 0 1 0 0,-1-1-1 0 0,1 1 0 0 0,0 0 1 0 0,1 0-1 0 0,-1-1 1 0 0,1 1-1 0 0,0-1 0 0 0,0 1 1 0 0,3 5-1 0 0,-3-6-106 0 0,1-1 0 0 0,-1 0 0 0 0,1 1 0 0 0,0-1 0 0 0,0 0 0 0 0,1 0 0 0 0,-1-1 0 0 0,1 1 0 0 0,-1 0 0 0 0,1-1 0 0 0,0 1 0 0 0,0-1 0 0 0,0 0 0 0 0,0 0 0 0 0,0 0 0 0 0,0-1 0 0 0,0 1 0 0 0,1-1 0 0 0,-1 1 0 0 0,1-1 0 0 0,-1 0 0 0 0,1-1 0 0 0,0 1 0 0 0,4 0 0 0 0,-3-1-386 0 0,1 0 1 0 0,-1 0-1 0 0,0 0 0 0 0,1-1 0 0 0,-1 0 0 0 0,10-2 1 0 0,-9 1-593 0 0,-1 0 1 0 0,0-1-1 0 0,1 1 0 0 0,-1-1 1 0 0,0 0-1 0 0,6-5 1 0 0,8-5-3618 0 0,8 7-1830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6.5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90 10826 0 0,'-1'0'494'0'0,"0"0"1"0"0,0 0-1 0 0,0 0 0 0 0,0 0 0 0 0,0 1 0 0 0,0-1 1 0 0,0 0-1 0 0,0 1 0 0 0,1-1 0 0 0,-1 0 0 0 0,0 1 0 0 0,0-1 1 0 0,0 1-1 0 0,0-1 0 0 0,1 1 0 0 0,-1 0 0 0 0,0-1 1 0 0,1 1-1 0 0,-1 0 0 0 0,0 0 0 0 0,-9 23 3501 0 0,7 32-3596 0 0,3-45 409 0 0,-1 0-693 0 0,1-5-91 0 0,-1 1 1 0 0,1 0-1 0 0,0 0 0 0 0,0 0 0 0 0,1 0 0 0 0,0 0 0 0 0,0 0 1 0 0,1-1-1 0 0,0 1 0 0 0,3 7 0 0 0,-4-13-28 0 0,0 0 1 0 0,0 0-1 0 0,0-1 0 0 0,0 1 1 0 0,1 0-1 0 0,-1-1 0 0 0,0 1 1 0 0,0-1-1 0 0,0 1 0 0 0,1-1 1 0 0,-1 0-1 0 0,0 0 0 0 0,0 1 1 0 0,1-1-1 0 0,-1 0 0 0 0,0 0 1 0 0,0 0-1 0 0,1 0 0 0 0,-1-1 1 0 0,0 1-1 0 0,1 0 0 0 0,-1 0 1 0 0,0-1-1 0 0,0 1 0 0 0,0-1 1 0 0,1 1-1 0 0,-1-1 0 0 0,1-1 1 0 0,39-20-178 0 0,-36 19 76 0 0,-5 3 190 0 0,18-12-447 0 0,-4-1-3963 0 0,-13 12 3651 0 0,0 0 0 0 0,0-1 0 0 0,0 1 0 0 0,0 0 1 0 0,-1-1-1 0 0,1 1 0 0 0,0-1 0 0 0,-1 1 1 0 0,1-1-1 0 0,-1 1 0 0 0,1-1 0 0 0,-1 0 0 0 0,0 1 1 0 0,0-1-1 0 0,0 0 0 0 0,0 1 0 0 0,0-1 1 0 0,0 0-1 0 0,0 1 0 0 0,0-1 0 0 0,-2-2 0 0 0,2-24-5068 0 0,1 24 6000 0 0,-1 0 0 0 0,1 0 0 0 0,-1 0 0 0 0,-1 0 0 0 0,1 0 0 0 0,-8-30 22944 0 0,9 49-22356 0 0,0 4-1055 0 0,5 92 1944 0 0,-1-74-5990 0 0,2 0-5724 0 0,-3-22 1321 0 0</inkml:trace>
  <inkml:trace contextRef="#ctx0" brushRef="#br0" timeOffset="1">280 1 16612 0 0,'-26'23'8122'0'0,"11"2"-5099"0"0,14-21-2953 0 0,0-1 0 0 0,0 1 0 0 0,1 0 0 0 0,0 0 0 0 0,0-1 0 0 0,0 1 0 0 0,0 0 1 0 0,1 0-1 0 0,-1-1 0 0 0,1 1 0 0 0,0 0 0 0 0,0-1 0 0 0,0 1 0 0 0,1 0 0 0 0,1 3 0 0 0,1 0-36 0 0,-1 0-1 0 0,1-1 1 0 0,0 1-1 0 0,1-1 1 0 0,-1 0-1 0 0,1 0 1 0 0,1-1 0 0 0,-1 1-1 0 0,1-1 1 0 0,0 0-1 0 0,0-1 1 0 0,11 7-1 0 0,-13-9-96 0 0,-1 0 0 0 0,1-1 0 0 0,-1 1 0 0 0,1-1 0 0 0,0 0 0 0 0,-1 0 0 0 0,1 0 0 0 0,0 0 0 0 0,0-1 0 0 0,0 1 0 0 0,-1-1 0 0 0,1 0 0 0 0,0 0 0 0 0,0 0 0 0 0,0-1 0 0 0,0 0 0 0 0,0 1 0 0 0,-1-1 0 0 0,1-1 0 0 0,0 1 0 0 0,-1 0 0 0 0,1-1 0 0 0,-1 0 0 0 0,1 0 0 0 0,-1 0 0 0 0,6-5 0 0 0,0-4-3965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6.9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20396 0 0,'0'2'367'0'0,"1"0"-1"0"0,0 0 0 0 0,-1 0 1 0 0,1 0-1 0 0,0 0 0 0 0,0 0 1 0 0,1-1-1 0 0,-1 1 0 0 0,0 0 1 0 0,1-1-1 0 0,-1 1 0 0 0,0-1 1 0 0,1 1-1 0 0,0-1 0 0 0,1 1 0 0 0,1 0-102 0 0,-1 0 0 0 0,1 0 0 0 0,-1-1 0 0 0,1 0 0 0 0,-1 0 0 0 0,1 0-1 0 0,7 1 1 0 0,4-1-432 0 0,1-1-1 0 0,0 0 1 0 0,20-4-1 0 0,-11 2 285 0 0,-23 2 61 0 0,32-5-4448 0 0,-34 5 4093 0 0,1 0 0 0 0,-1 0 0 0 0,1 0 0 0 0,-1-1 0 0 0,1 1 0 0 0,-1 0 1 0 0,1 0-1 0 0,-1 0 0 0 0,1-1 0 0 0,-1 1 0 0 0,1 0 0 0 0,-1 0 0 0 0,1-1 0 0 0,-1 1 0 0 0,1 0 0 0 0,-1-1 0 0 0,0 1 0 0 0,1-1 0 0 0,-1 1 1 0 0,0 0-1 0 0,1-1 0 0 0,-1 1 0 0 0,0-1 0 0 0,0 1 0 0 0,1-1 0 0 0,-1 1 0 0 0,0-1 0 0 0,0 1 0 0 0,0-1 0 0 0,0 1 0 0 0,1-1 0 0 0,-1 1 1 0 0,0-1-1 0 0,0 1 0 0 0,0-1 0 0 0,0 0 0 0 0,0 1 0 0 0,-1-1 0 0 0,1 1 0 0 0,0-1 0 0 0,0 1 0 0 0,0-1 0 0 0,0 1 0 0 0,0-1 0 0 0,-1 1 1 0 0,1-1-1 0 0,0 1 0 0 0,-1-1 0 0 0,1 1 0 0 0,0 0 0 0 0,-1-1 0 0 0,1 1 0 0 0,0-1 0 0 0,-1 1 0 0 0,0-1 0 0 0,1 1 207 0 0,-1-1 1 0 0,1 1-1 0 0,0 0 0 0 0,-1-1 0 0 0,1 1 0 0 0,0 0 1 0 0,-1-1-1 0 0,1 1 0 0 0,0 0 0 0 0,-1 0 0 0 0,1-1 1 0 0,-1 1-1 0 0,1 0 0 0 0,-1 0 0 0 0,1 0 0 0 0,0 0 1 0 0,-1 0-1 0 0,1-1 0 0 0,-1 1 0 0 0,1 0 0 0 0,-1 0 0 0 0,1 0 1 0 0,-1 0-1 0 0,1 0 0 0 0,-1 0 0 0 0,1 1 0 0 0,-1-1 1 0 0,1 0-1 0 0,-1 0 0 0 0,1 0 0 0 0,0 0 0 0 0,-1 0 1 0 0,0 1-1 0 0,-13 15 2706 0 0,-2 22 2222 0 0,14-32-4617 0 0,1 0 1 0 0,0 0 0 0 0,1 0-1 0 0,0 0 1 0 0,0 1-1 0 0,0-1 1 0 0,0 0-1 0 0,1 0 1 0 0,0 0 0 0 0,1 0-1 0 0,-1-1 1 0 0,1 1-1 0 0,0 0 1 0 0,0-1 0 0 0,6 10-1 0 0,-6-12-322 0 0,0 0 0 0 0,0 0 0 0 0,1 0-1 0 0,0-1 1 0 0,-1 1 0 0 0,1-1 0 0 0,0 1 0 0 0,0-1 0 0 0,0 0-1 0 0,0 0 1 0 0,0-1 0 0 0,1 1 0 0 0,-1 0 0 0 0,1-1-1 0 0,-1 0 1 0 0,1 0 0 0 0,-1 0 0 0 0,1 0 0 0 0,0-1 0 0 0,-1 1-1 0 0,1-1 1 0 0,0 0 0 0 0,-1 0 0 0 0,1 0 0 0 0,0-1 0 0 0,5-1-1 0 0,39-11-1725 0 0,-33 6-1494 0 0,-2-2-3358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7.7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96 104 4993 0 0,'-6'-6'868'0'0,"-15"-16"2578"0"0,20 22-3047 0 0,1 0-1 0 0,-1-1 1 0 0,1 1-1 0 0,-1 0 0 0 0,1 0 1 0 0,-1-1-1 0 0,1 1 1 0 0,-1 0-1 0 0,1 0 0 0 0,-1 0 1 0 0,0 0-1 0 0,1 0 1 0 0,-1 0-1 0 0,1 0 0 0 0,-1 0 1 0 0,1 0-1 0 0,-1 0 1 0 0,0 0-1 0 0,-5 14 4885 0 0,4 18-3856 0 0,2-27-972 0 0,0 4-389 0 0,0-1 0 0 0,1 0 0 0 0,0 0-1 0 0,1 0 1 0 0,-1 0 0 0 0,2 0 0 0 0,-1 0-1 0 0,1-1 1 0 0,6 12 0 0 0,-8-16-52 0 0,0-1 0 0 0,1 1 0 0 0,-1 0 1 0 0,1-1-1 0 0,0 0 0 0 0,-1 1 0 0 0,1-1 0 0 0,0 0 1 0 0,1 0-1 0 0,-1 0 0 0 0,0 0 0 0 0,0 0 0 0 0,1-1 0 0 0,-1 1 1 0 0,1-1-1 0 0,0 0 0 0 0,-1 1 0 0 0,1-1 0 0 0,0 0 1 0 0,0-1-1 0 0,0 1 0 0 0,0 0 0 0 0,-1-1 0 0 0,1 0 0 0 0,0 1 1 0 0,0-1-1 0 0,0-1 0 0 0,0 1 0 0 0,5-1 0 0 0,-4 0-8 0 0,-1-1-1 0 0,0 1 0 0 0,1-1 0 0 0,-1 0 0 0 0,0 0 1 0 0,0 0-1 0 0,0 0 0 0 0,0-1 0 0 0,-1 1 0 0 0,1-1 0 0 0,0 0 1 0 0,-1 0-1 0 0,0 0 0 0 0,0 0 0 0 0,0 0 0 0 0,0 0 1 0 0,0 0-1 0 0,-1-1 0 0 0,1 1 0 0 0,-1-1 0 0 0,0 1 1 0 0,0-1-1 0 0,0 0 0 0 0,-1 1 0 0 0,1-5 0 0 0,1-4 20 0 0,-1 1 0 0 0,0-1 0 0 0,-1 1-1 0 0,-1-1 1 0 0,0 1 0 0 0,-4-22-1 0 0,4 28-9 0 0,0 1-1 0 0,0 0 0 0 0,-1 0 0 0 0,1 1 1 0 0,-1-1-1 0 0,0 0 0 0 0,0 0 0 0 0,0 1 1 0 0,-1-1-1 0 0,1 1 0 0 0,-1 0 0 0 0,0 0 1 0 0,0 0-1 0 0,0 0 0 0 0,0 0 1 0 0,0 1-1 0 0,-1-1 0 0 0,1 1 0 0 0,-1 0 1 0 0,0 0-1 0 0,1 0 0 0 0,-1 1 0 0 0,0-1 1 0 0,0 1-1 0 0,-8-2 0 0 0,7 3-46 0 0,0 0-1 0 0,0 0 0 0 0,0 0 1 0 0,0 0-1 0 0,0 1 1 0 0,0-1-1 0 0,1 1 1 0 0,-1 0-1 0 0,0 1 1 0 0,0 0-1 0 0,0-1 1 0 0,1 1-1 0 0,-1 1 0 0 0,1-1 1 0 0,0 1-1 0 0,0-1 1 0 0,0 1-1 0 0,0 0 1 0 0,0 1-1 0 0,0-1 1 0 0,-4 7-1 0 0,5-7-235 0 0,1 1 0 0 0,0 0 0 0 0,0-1 1 0 0,0 1-1 0 0,1 0 0 0 0,-1 0 0 0 0,1 0 0 0 0,0 0 0 0 0,0 0 0 0 0,1 0 1 0 0,-1 0-1 0 0,1 1 0 0 0,0-1 0 0 0,0 7 0 0 0,5 13-4020 0 0,8-4-3348 0 0,1-9 1747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8.0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97 22 12651 0 0,'-1'-21'9985'0'0,"-2"36"-5869"0"0,-2 36-3107 0 0,5 72-931 0 0,3-71-3456 0 0,-1-5-4800 0 0,-2-38 3208 0 0</inkml:trace>
  <inkml:trace contextRef="#ctx0" brushRef="#br0" timeOffset="1">17 289 13443 0 0,'-8'19'2953'0'0,"4"1"-577"0"0,1 4-360 0 0,2-4-591 0 0,6-3-505 0 0,4-4-312 0 0,2 0-184 0 0,3-3-160 0 0,1 0-56 0 0,2-3-128 0 0,3-2-24 0 0,0-1-40 0 0,3-5-184 0 0,0-4-352 0 0,0-3-704 0 0,1-6-1209 0 0,0-3-2320 0 0,6-1-4345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8.4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61 5 18428 0 0,'0'1'184'0'0,"1"0"0"0"0,-1 1 0 0 0,0-1-1 0 0,0 0 1 0 0,0 0 0 0 0,1 1 0 0 0,-1-1 0 0 0,0 0 0 0 0,1 0 0 0 0,-1 1 0 0 0,1-1-1 0 0,0 0 1 0 0,-1 0 0 0 0,1 0 0 0 0,0 0 0 0 0,0 0 0 0 0,0 0 0 0 0,0 0 0 0 0,0 0-1 0 0,0 0 1 0 0,0-1 0 0 0,2 3 0 0 0,0-2-14 0 0,0 1 0 0 0,1-1-1 0 0,-1 0 1 0 0,0 0 0 0 0,1 0 0 0 0,-1 0 0 0 0,1 0-1 0 0,4-1 1 0 0,7 1-78 0 0,-1-1 0 0 0,0-1 0 0 0,17-3 0 0 0,-23 3-97 0 0,-6 1-16 0 0,1 0-1 0 0,-1 0 1 0 0,1-1-1 0 0,-1 1 1 0 0,1 0-1 0 0,0-1 1 0 0,-1 0-1 0 0,0 0 1 0 0,1 0-1 0 0,-1 0 0 0 0,1 0 1 0 0,-1 0-1 0 0,0-1 1 0 0,0 1-1 0 0,4-4 1 0 0,-6 5-6 0 0,0-1 0 0 0,0 1 1 0 0,0-1-1 0 0,0 0 0 0 0,0 1 1 0 0,0-1-1 0 0,0 1 0 0 0,0-1 1 0 0,-1 1-1 0 0,1-1 0 0 0,0 1 1 0 0,0-1-1 0 0,0 1 0 0 0,-1-1 1 0 0,1 1-1 0 0,0-1 0 0 0,-1 1 1 0 0,1 0-1 0 0,0-1 0 0 0,-1 1 1 0 0,1-1-1 0 0,-1 1 0 0 0,1 0 0 0 0,0-1 1 0 0,-1 1-1 0 0,1 0 0 0 0,-1-1 1 0 0,1 1-1 0 0,-1 0 0 0 0,1 0 1 0 0,-1 0-1 0 0,1 0 0 0 0,-1-1 1 0 0,0 1-1 0 0,1 0 0 0 0,-1 0 1 0 0,0 0-1 0 0,-23-5-784 0 0,16 5 743 0 0,0 1-1 0 0,0 0 1 0 0,0 0 0 0 0,0 1-1 0 0,0 0 1 0 0,1 0-1 0 0,-1 1 1 0 0,1 0-1 0 0,-1 0 1 0 0,1 1-1 0 0,0 0 1 0 0,0 0-1 0 0,-12 10 1 0 0,12-9 205 0 0,0 1 0 0 0,0 1 0 0 0,0-1 0 0 0,1 1 0 0 0,0 0 1 0 0,0 0-1 0 0,1 1 0 0 0,0 0 0 0 0,0 0 0 0 0,1 0 0 0 0,-6 17 0 0 0,8-18-57 0 0,1 1 1 0 0,0 0-1 0 0,0 0 0 0 0,1 0 0 0 0,0-1 0 0 0,0 1 0 0 0,1 0 0 0 0,0 0 1 0 0,0 0-1 0 0,1-1 0 0 0,0 1 0 0 0,0-1 0 0 0,1 1 0 0 0,0-1 0 0 0,0 0 1 0 0,1 0-1 0 0,0 0 0 0 0,0-1 0 0 0,1 1 0 0 0,6 7 0 0 0,-7-10-94 0 0,0 1 0 0 0,0-1-1 0 0,0 0 1 0 0,1 0 0 0 0,0-1 0 0 0,0 1-1 0 0,0-1 1 0 0,0 0 0 0 0,0 0-1 0 0,0-1 1 0 0,1 1 0 0 0,0-1 0 0 0,-1-1-1 0 0,1 1 1 0 0,0-1 0 0 0,0 0-1 0 0,0 0 1 0 0,-1 0 0 0 0,1-1-1 0 0,0 0 1 0 0,0 0 0 0 0,0-1 0 0 0,0 0-1 0 0,0 0 1 0 0,0 0 0 0 0,0 0-1 0 0,6-3 1 0 0,24-15-2733 0 0,-33 17 1976 0 0,-1 1 0 0 0,1-1 0 0 0,-1 0 0 0 0,0 0 0 0 0,0 0-1 0 0,0-1 1 0 0,0 1 0 0 0,0 0 0 0 0,0-1 0 0 0,-1 0 0 0 0,2-3 0 0 0,2-10-6609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8.8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1 117 15947 0 0,'0'2'266'0'0,"1"1"0"0"0,0-1 0 0 0,0 0 0 0 0,0 1 0 0 0,0-1 0 0 0,0 0 0 0 0,0 0 0 0 0,0 1 0 0 0,1-1 0 0 0,-1 0 0 0 0,1 0 0 0 0,0-1 0 0 0,0 1 0 0 0,-1 0 0 0 0,1 0 0 0 0,0-1 0 0 0,0 1 0 0 0,1-1 0 0 0,3 2 0 0 0,-2-1-329 0 0,0-1-1 0 0,0 0 1 0 0,1 0-1 0 0,-1 0 1 0 0,0 0-1 0 0,1-1 1 0 0,-1 0-1 0 0,1 0 1 0 0,-1 0-1 0 0,7-1 1 0 0,1-2-860 0 0,0 1 0 0 0,0-2 0 0 0,0 1-1 0 0,-1-2 1 0 0,0 1 0 0 0,0-2 0 0 0,15-8 0 0 0,-9 6 1340 0 0,2 10 4786 0 0,0 2-3185 0 0,-18-4-2006 0 0,1 0 0 0 0,-1 0 0 0 0,0 0 0 0 0,0 0 0 0 0,1-1-1 0 0,-1 1 1 0 0,0 0 0 0 0,0 0 0 0 0,0-1 0 0 0,1 1 0 0 0,-1-1 0 0 0,0 1 0 0 0,0-1 0 0 0,0 1 0 0 0,0-1 0 0 0,0 0 0 0 0,0 0 0 0 0,0 1 0 0 0,0-1 0 0 0,0 0 0 0 0,0 0 0 0 0,-1 0 0 0 0,2-1-1 0 0,0-1-520 0 0,-1 0 0 0 0,1 0 0 0 0,-1 0 0 0 0,0 0 0 0 0,0 0-1 0 0,0 0 1 0 0,0 0 0 0 0,0-7 0 0 0,0 4-412 0 0,-1-1 1 0 0,0 0 0 0 0,0 1 0 0 0,0-1-1 0 0,-1 1 1 0 0,0-1 0 0 0,0 0-1 0 0,-11-14 9885 0 0,12 21-8777 0 0,-5 16 4094 0 0,2 23-2329 0 0,3-38-1983 0 0,0 32 590 0 0,7 52-1 0 0,-5-73-1099 0 0,0-1 0 0 0,1 0-1 0 0,6 14 1 0 0,-7-20-486 0 0,0 0 1 0 0,1 1-1 0 0,0-1 0 0 0,0 0 1 0 0,0-1-1 0 0,1 1 1 0 0,6 6-1 0 0,0-4-3620 0 0,1-2-1896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9.2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3 13107 0 0,'-1'0'275'0'0,"1"1"0"0"0,0-1 0 0 0,-1 0 0 0 0,1 1 0 0 0,-1-1 0 0 0,1 0 0 0 0,0 1 0 0 0,0-1 0 0 0,-1 0 0 0 0,1 1 0 0 0,0-1 1 0 0,-1 1-1 0 0,1-1 0 0 0,0 0 0 0 0,0 1 0 0 0,0-1 0 0 0,-1 1 0 0 0,1-1 0 0 0,0 1 0 0 0,0-1 0 0 0,0 1 0 0 0,0-1 0 0 0,0 1 0 0 0,0-1 0 0 0,0 1 0 0 0,0-1 0 0 0,0 1 1 0 0,0-1-1 0 0,0 1 0 0 0,0-1 0 0 0,1 1 0 0 0,-1-1 0 0 0,0 0 0 0 0,0 1 0 0 0,0-1 0 0 0,1 1 0 0 0,-1-1 0 0 0,1 1 0 0 0,0 0-39 0 0,1 0-1 0 0,-1-1 1 0 0,1 1-1 0 0,0-1 1 0 0,-1 1-1 0 0,1-1 1 0 0,0 0-1 0 0,-1 1 1 0 0,1-1-1 0 0,0 0 1 0 0,2 0-1 0 0,56-7-1151 0 0,-55 6 1579 0 0,25-5-820 0 0,34-4-218 0 0,-23 12-4498 0 0,-61 1-4849 0 0,-6 8 8491 0 0,-23 18 5505 0 0,42-24-3621 0 0,1 1 1 0 0,0 0-1 0 0,0 0 1 0 0,0 0-1 0 0,1 1 1 0 0,0 0-1 0 0,1 0 0 0 0,-1 0 1 0 0,1 1-1 0 0,1 0 1 0 0,-1-1-1 0 0,1 1 1 0 0,-4 16-1 0 0,6-17-745 0 0,-1 1 0 0 0,1 0 0 0 0,1-1 0 0 0,-1 1 0 0 0,1 0 1 0 0,2 14-1 0 0,-1-17-582 0 0,0 0-1 0 0,1 1 1 0 0,-1-1 0 0 0,1 0 0 0 0,0 0-1 0 0,0 0 1 0 0,1 0 0 0 0,0 0 0 0 0,-1-1 0 0 0,5 6-1 0 0,-6-9 108 0 0,-1-1 415 0 0,0 0 0 0 0,1 1 0 0 0,-1-1-1 0 0,0 0 1 0 0,0 0 0 0 0,0 1-1 0 0,0-1 1 0 0,0 0 0 0 0,1 0 0 0 0,-1 0-1 0 0,0 1 1 0 0,0-1 0 0 0,0 0 0 0 0,1 0-1 0 0,-1 0 1 0 0,0 0 0 0 0,0 0-1 0 0,0 0 1 0 0,1 1 0 0 0,-1-1 0 0 0,0 0-1 0 0,0 0 1 0 0,1 0 0 0 0,-1 0 0 0 0,0 0-1 0 0,0 0 1 0 0,1 0 0 0 0,-1 0-1 0 0,0 0 1 0 0,1 0 0 0 0,-1 0 0 0 0,0 0-1 0 0,0 0 1 0 0,1 0 0 0 0,-1 0 0 0 0,0 0-1 0 0,0-1 1 0 0,1 1 0 0 0,-1 0-1 0 0,0 0 1 0 0,0 0 0 0 0,0 0 0 0 0,1-1-1 0 0,7-3-4918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10 253 14195 0 0,'-1'0'245'0'0,"1"0"1"0"0,-1 0-1 0 0,1 1 0 0 0,-1-1 1 0 0,1 0-1 0 0,-1 1 1 0 0,1-1-1 0 0,-1 0 0 0 0,1 1 1 0 0,-1-1-1 0 0,1 1 0 0 0,-1-1 1 0 0,1 1-1 0 0,0-1 0 0 0,-1 1 1 0 0,1-1-1 0 0,0 1 0 0 0,0 0 1 0 0,-1-1-1 0 0,1 1 1 0 0,0-1-1 0 0,0 1 0 0 0,0 0 1 0 0,0 0-1 0 0,10 8 1505 0 0,-6-8-1775 0 0,-1 0 0 0 0,1-1 0 0 0,0 1 0 0 0,0 0 0 0 0,0-1 1 0 0,7 0-1 0 0,-2-1-108 0 0,43-8-141 0 0,-21 0-3295 0 0,-30 8 3160 0 0,0 0 0 0 0,1 1-1 0 0,-1-1 1 0 0,0 0 0 0 0,0 0 0 0 0,0 0 0 0 0,0 0-1 0 0,0 0 1 0 0,0 0 0 0 0,0 0 0 0 0,0 0-1 0 0,0 0 1 0 0,0-1 0 0 0,0 1 0 0 0,0-2 0 0 0,6-24-2739 0 0,-9-31 2287 0 0,1 50 910 0 0,-1-27 1038 0 0,1 20 318 0 0,0 0 1 0 0,-1-1-1 0 0,0 1 0 0 0,-1 0 1 0 0,-5-14-1 0 0,8 29-1335 0 0,0-1 1 0 0,0 1-1 0 0,0 0 1 0 0,0 0-1 0 0,0-1 0 0 0,0 1 1 0 0,0 0-1 0 0,0 0 1 0 0,0-1-1 0 0,0 1 0 0 0,0 0 1 0 0,0 0-1 0 0,0-1 1 0 0,0 1-1 0 0,0 0 0 0 0,0 0 1 0 0,-1 0-1 0 0,1-1 1 0 0,0 1-1 0 0,0 0 1 0 0,0 0-1 0 0,0 0 0 0 0,0-1 1 0 0,-1 1-1 0 0,1 0 1 0 0,0 0-1 0 0,0 0 0 0 0,0 0 1 0 0,-1 0-1 0 0,1-1 1 0 0,0 1-1 0 0,0 0 0 0 0,0 0 1 0 0,-1 0-1 0 0,1 0 1 0 0,0 0-1 0 0,0 0 0 0 0,-1 0 1 0 0,1 0-1 0 0,0 0 1 0 0,0 0-1 0 0,-1 0 1 0 0,1 0-1 0 0,0 0 0 0 0,0 0 1 0 0,-1 0-1 0 0,1 0 1 0 0,0 0-1 0 0,-1 0 0 0 0,-4 15 1476 0 0,2 21-836 0 0,6 65-299 0 0,18 121 0 0 0,-4-116-3136 0 0,3 0-4097 0 0,-15-78 2617 0 0,-2-6-1805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9.5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115 8 9066 0 0,'4'-7'7005'0'0,"-4"7"-6798"0"0,0 0-1 0 0,0 0 0 0 0,1 0 0 0 0,-1 0 0 0 0,0 0 0 0 0,0 0 0 0 0,1 0 0 0 0,-1 0 0 0 0,0 0 0 0 0,0 0 0 0 0,1 0 0 0 0,-1 0 0 0 0,4 14 3493 0 0,-2 22-1805 0 0,-4-7-1305 0 0,-1 0 1 0 0,-9 38 0 0 0,10-57-911 0 0,0 0 1 0 0,-1-1-1 0 0,-1 1 0 0 0,0-1 1 0 0,0 0-1 0 0,0 0 0 0 0,-2-1 1 0 0,1 1-1 0 0,-1-1 0 0 0,-10 12 1 0 0,-13-3-3298 0 0,29-17 3611 0 0,-1 0 0 0 0,1 1 0 0 0,-1-1-1 0 0,0 1 1 0 0,1-1 0 0 0,-1 0 0 0 0,0 0 0 0 0,1 1-1 0 0,-1-1 1 0 0,0 0 0 0 0,1 0 0 0 0,-1 0 0 0 0,0 0-1 0 0,1 0 1 0 0,-1 0 0 0 0,0 0 0 0 0,1 0 0 0 0,-1 0-1 0 0,0 0 1 0 0,1 0 0 0 0,-1 0 0 0 0,0 0 0 0 0,1 0 0 0 0,-1-1-1 0 0,0 1 1 0 0,1 0 0 0 0,-1 0 0 0 0,1-1 0 0 0,-1 1-1 0 0,0-1 1 0 0,1 1 0 0 0,-1 0 0 0 0,1-1 0 0 0,-1 1-1 0 0,1-1 1 0 0,-1 1 0 0 0,1-1 0 0 0,0 0 0 0 0,-1 1-1 0 0,1-1 1 0 0,0 1 0 0 0,-1-1 0 0 0,1-1 0 0 0,0 2 119 0 0,0-1 1 0 0,0 1-1 0 0,1 0 1 0 0,-1-1 0 0 0,0 1-1 0 0,1-1 1 0 0,-1 1-1 0 0,0 0 1 0 0,1-1-1 0 0,-1 1 1 0 0,0 0 0 0 0,1 0-1 0 0,-1-1 1 0 0,1 1-1 0 0,-1 0 1 0 0,0 0 0 0 0,1-1-1 0 0,-1 1 1 0 0,1 0-1 0 0,-1 0 1 0 0,1 0-1 0 0,-1 0 1 0 0,1 0 0 0 0,-1 0-1 0 0,1 0 1 0 0,-1 0-1 0 0,1 0 1 0 0,-1 0-1 0 0,0 0 1 0 0,1 0 0 0 0,-1 0-1 0 0,1 0 1 0 0,0 1-1 0 0,21 1 861 0 0,-20-2-796 0 0,19 3 122 0 0,78 8 968 0 0,-88-11-1912 0 0,0 0 1 0 0,1 0-1 0 0,-1-1 0 0 0,0-1 1 0 0,-1 0-1 0 0,21-6 1 0 0,-29 7-59 0 0,0 0 0 0 0,0 0 0 0 0,0 1 0 0 0,0-1 0 0 0,-1 0 0 0 0,1-1 0 0 0,0 1 0 0 0,-1 0 0 0 0,1 0 1 0 0,-1-1-1 0 0,0 1 0 0 0,3-3 0 0 0,1-7-6400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09.9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0 171 14315 0 0,'2'0'5105'0'0,"2"0"-4081"0"0,2-1-111 0 0,2-1 103 0 0,4 0-376 0 0,-1 1-320 0 0,3 1-88 0 0,2 1-120 0 0,-1 1-88 0 0,3-1-80 0 0,0 2-296 0 0,-2 0-728 0 0,0 0-1425 0 0,-5-2-2088 0 0,-3-1 496 0 0</inkml:trace>
  <inkml:trace contextRef="#ctx0" brushRef="#br0" timeOffset="1">137 2 14139 0 0,'-2'-1'4049'0'0,"-1"4"-1537"0"0,1 2-575 0 0,3 9-617 0 0,0 5-504 0 0,2 6-272 0 0,0 4-200 0 0,1 3-143 0 0,0 1-121 0 0,1 3-32 0 0,1-2-64 0 0,0-3-225 0 0,1-3-463 0 0,1-3-912 0 0,0-6-1857 0 0,-2-4-1760 0 0</inkml:trace>
  <inkml:trace contextRef="#ctx0" brushRef="#br0" timeOffset="2">246 32 15979 0 0,'-4'4'4569'0'0,"0"4"-2344"0"0,0 5-529 0 0,0 4-520 0 0,1 5-463 0 0,1 5-313 0 0,0 1-168 0 0,1 2-112 0 0,1 1-120 0 0,1-2-160 0 0,2-2-464 0 0,2-2-833 0 0,1-6-1607 0 0,1-5-2458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0.3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83 45 14315 0 0,'-6'2'783'0'0,"1"0"-1"0"0,-1 0 1 0 0,1 0-1 0 0,0 1 0 0 0,0 0 1 0 0,0 0-1 0 0,0 0 1 0 0,1 1-1 0 0,-1-1 1 0 0,1 1-1 0 0,0 0 1 0 0,-6 8-1 0 0,8-9-659 0 0,0 1 0 0 0,0-1 1 0 0,1 1-1 0 0,-1 0 0 0 0,1 0 0 0 0,0 0 0 0 0,0 0 0 0 0,1 0 0 0 0,-1-1 0 0 0,1 2 0 0 0,-1-1 0 0 0,1 0 0 0 0,1 0 0 0 0,-1 0 0 0 0,1 0 0 0 0,-1 0 0 0 0,1-1 0 0 0,0 1 0 0 0,2 4 0 0 0,1 5-16 0 0,1-1-1 0 0,0 0 1 0 0,1 0-1 0 0,13 21 0 0 0,-17-30-106 0 0,0 0 0 0 0,0 0 0 0 0,0 0 0 0 0,0 0 0 0 0,0-1 0 0 0,0 1-1 0 0,1-1 1 0 0,-1 0 0 0 0,1 0 0 0 0,0 0 0 0 0,-1 0 0 0 0,1 0-1 0 0,0 0 1 0 0,0-1 0 0 0,0 1 0 0 0,1-1 0 0 0,-1 0 0 0 0,0 0-1 0 0,0 0 1 0 0,1 0 0 0 0,-1-1 0 0 0,0 1 0 0 0,1-1 0 0 0,4 0 0 0 0,-5-1-4 0 0,1-1 1 0 0,-1 1-1 0 0,0-1 1 0 0,0 0-1 0 0,1 0 1 0 0,-1 0-1 0 0,0 0 1 0 0,-1 0-1 0 0,1-1 1 0 0,0 0-1 0 0,-1 1 1 0 0,1-1-1 0 0,-1 0 1 0 0,0 0 0 0 0,0 0-1 0 0,0 0 1 0 0,0 0-1 0 0,-1-1 1 0 0,1 1-1 0 0,-1-1 1 0 0,2-4-1 0 0,0-4-39 0 0,1 0-1 0 0,-1 0 1 0 0,-1-1-1 0 0,0 1 1 0 0,-1-14-1 0 0,-1 14-82 0 0,0-1-1 0 0,-2 1 0 0 0,0 0 1 0 0,0-1-1 0 0,-6-18 1 0 0,6 27 97 0 0,0-1 0 0 0,0 1 0 0 0,0-1 0 0 0,-1 1 0 0 0,1 0 0 0 0,-1-1 0 0 0,-5-5 0 0 0,6 9 32 0 0,1-1 1 0 0,-1 1-1 0 0,1-1 0 0 0,-1 1 1 0 0,0 0-1 0 0,0 0 0 0 0,0 0 1 0 0,0 0-1 0 0,0 0 0 0 0,0 0 1 0 0,0 0-1 0 0,0 1 0 0 0,0-1 1 0 0,0 1-1 0 0,0-1 1 0 0,0 1-1 0 0,-5 0 0 0 0,5 0-17 0 0,-1 1-1 0 0,1 0 0 0 0,-1-1 1 0 0,1 1-1 0 0,-1 0 1 0 0,1 0-1 0 0,0 0 0 0 0,0 1 1 0 0,-1-1-1 0 0,1 0 1 0 0,0 1-1 0 0,0 0 0 0 0,0-1 1 0 0,0 1-1 0 0,0 0 1 0 0,1 0-1 0 0,-1 0 0 0 0,1 0 1 0 0,-1 0-1 0 0,1 1 1 0 0,0-1-1 0 0,-1 0 0 0 0,1 1 1 0 0,1-1-1 0 0,-1 0 1 0 0,-1 4-1 0 0,-6 33-2804 0 0,7-5-5816 0 0,4-21 308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0.7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41 22541 0 0,'1'-2'1704'0'0,"1"4"-232"0"0,0 4-63 0 0,-1 4-441 0 0,-1 5-312 0 0,-1 6-192 0 0,0 5-128 0 0,0 6-136 0 0,1 1-112 0 0,0 0-72 0 0,0-2-136 0 0,2-1-264 0 0,0-2-408 0 0,0-3-640 0 0,2-2-1169 0 0,0-6-2872 0 0,-11-20-280 0 0</inkml:trace>
  <inkml:trace contextRef="#ctx0" brushRef="#br0" timeOffset="1">165 1 17948 0 0,'-2'27'7282'0'0,"-5"15"-4491"0"0,4-21-3050 0 0,-2-1-1 0 0,0 0 1 0 0,-1-1-1 0 0,-1 1 1 0 0,-12 22-1 0 0,19-41 234 0 0,0-1 0 0 0,0 0-1 0 0,0 0 1 0 0,0 0-1 0 0,0 1 1 0 0,0-1 0 0 0,0 0-1 0 0,0 0 1 0 0,0 1 0 0 0,0-1-1 0 0,0 0 1 0 0,-1 0 0 0 0,1 0-1 0 0,0 0 1 0 0,0 1-1 0 0,0-1 1 0 0,0 0 0 0 0,0 0-1 0 0,0 0 1 0 0,0 0 0 0 0,-1 1-1 0 0,1-1 1 0 0,0 0 0 0 0,0 0-1 0 0,0 0 1 0 0,0 0-1 0 0,-1 0 1 0 0,1 0 0 0 0,0 0-1 0 0,0 0 1 0 0,0 1 0 0 0,-1-1-1 0 0,1 0 1 0 0,0 0-1 0 0,0 0 1 0 0,0 0 0 0 0,-1 0-1 0 0,1 0 1 0 0,0 0 0 0 0,0 0-1 0 0,0 0 1 0 0,-1 0 0 0 0,1 0-1 0 0,0 0 1 0 0,0-1-1 0 0,0 1 1 0 0,-1 0 0 0 0,1 0-1 0 0,-2-13-547 0 0,6-18 219 0 0,-2 26 365 0 0,1 0 0 0 0,0 0 0 0 0,-1 0 1 0 0,2 0-1 0 0,-1 1 0 0 0,0 0 0 0 0,1-1 1 0 0,0 1-1 0 0,0 1 0 0 0,0-1 0 0 0,1 0 1 0 0,-1 1-1 0 0,1 0 0 0 0,-1 0 0 0 0,1 1 1 0 0,8-4-1 0 0,-10 4-130 0 0,0 1 0 0 0,0 0 1 0 0,0 0-1 0 0,0 0 0 0 0,1 1 1 0 0,-1-1-1 0 0,0 0 0 0 0,0 1 0 0 0,0 0 1 0 0,1 0-1 0 0,-1 0 0 0 0,0 0 1 0 0,0 1-1 0 0,0-1 0 0 0,0 1 0 0 0,1 0 1 0 0,-1 0-1 0 0,0 0 0 0 0,0 0 1 0 0,0 0-1 0 0,0 1 0 0 0,-1-1 0 0 0,1 1 1 0 0,0 0-1 0 0,-1 0 0 0 0,1 0 1 0 0,-1 0-1 0 0,0 0 0 0 0,1 1 0 0 0,1 2 1 0 0,-4-4-378 0 0,1-1 0 0 0,0 1 0 0 0,-1 0 0 0 0,1 0 0 0 0,-1 0 0 0 0,0 0 0 0 0,1 0 0 0 0,-1 0 0 0 0,0 0 0 0 0,1 0 0 0 0,-1 0 0 0 0,0 0 0 0 0,0 0 0 0 0,0 0 0 0 0,0 0 0 0 0,0 0 0 0 0,0 2 0 0 0,-3 7-6742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1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36 21925 0 0,'8'5'976'0'0,"4"-1"-392"0"0,4 1 56 0 0,4-1-112 0 0,1-5-168 0 0,1-2-64 0 0,1-2-72 0 0,1-1-96 0 0,0-1-216 0 0,-3-1-488 0 0,-4 1-1128 0 0,-2 2-2913 0 0,-11-7-688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2.9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71 25 7634 0 0,'-1'-1'500'0'0,"0"1"0"0"0,0 0 0 0 0,-1 0 1 0 0,1-1-1 0 0,0 1 0 0 0,0 0 0 0 0,-1 0 1 0 0,1 0-1 0 0,0 1 0 0 0,0-1 1 0 0,-1 0-1 0 0,1 0 0 0 0,0 1 0 0 0,0-1 1 0 0,0 1-1 0 0,-1-1 0 0 0,1 1 0 0 0,0-1 1 0 0,0 1-1 0 0,-2 1 0 0 0,0 1 4 0 0,1-1 1 0 0,-1 1-1 0 0,0 0 0 0 0,1 0 0 0 0,-1 0 0 0 0,1 0 0 0 0,-2 4 1 0 0,1-1-224 0 0,-1 1 0 0 0,1 0 0 0 0,0 0 1 0 0,1 0-1 0 0,-1 1 0 0 0,-1 12 0 0 0,5-14-246 0 0,-1 0 0 0 0,1-1 0 0 0,0 1 0 0 0,0 0 0 0 0,1-1 0 0 0,0 1 0 0 0,0-1 0 0 0,0 0 0 0 0,1 0 0 0 0,0 0 0 0 0,0 0 0 0 0,0 0 0 0 0,0 0 0 0 0,1-1 0 0 0,0 1 0 0 0,0-1 0 0 0,0 0 0 0 0,0 0 0 0 0,1-1 0 0 0,-1 1 0 0 0,1-1 0 0 0,0 0 0 0 0,0 0 0 0 0,0 0 0 0 0,0-1 0 0 0,1 0 0 0 0,-1 0 0 0 0,1-1 0 0 0,7 2 0 0 0,-11-3-34 0 0,1 0 0 0 0,-1 0 0 0 0,1 0-1 0 0,-1 0 1 0 0,0-1 0 0 0,1 1 0 0 0,-1-1 0 0 0,0 0 0 0 0,1 1 0 0 0,-1-1 0 0 0,0 0 0 0 0,0 0 0 0 0,0-1 0 0 0,0 1 0 0 0,0 0 0 0 0,0-1 0 0 0,0 1-1 0 0,3-4 1 0 0,-2 1 4 0 0,-1 0-1 0 0,1 0 1 0 0,-1 0-1 0 0,1 0 0 0 0,-1 0 1 0 0,-1 0-1 0 0,1-1 1 0 0,0 1-1 0 0,0-7 0 0 0,0 3 9 0 0,-1-1 0 0 0,0 1-1 0 0,0-1 1 0 0,-1 0-1 0 0,0 1 1 0 0,0-1-1 0 0,-1 1 1 0 0,-1-1 0 0 0,1 1-1 0 0,-5-12 1 0 0,4 16-14 0 0,0 0 0 0 0,-1-1 0 0 0,1 1 0 0 0,-1 0 0 0 0,0 1 0 0 0,0-1-1 0 0,-1 0 1 0 0,-6-4 0 0 0,10 7-8 0 0,-1 0 0 0 0,0 0 0 0 0,0 0 0 0 0,0 0 0 0 0,0 1 0 0 0,0-1 0 0 0,0 0 0 0 0,0 1 0 0 0,-1-1 0 0 0,1 1 0 0 0,0-1 1 0 0,0 1-1 0 0,0 0 0 0 0,-1-1 0 0 0,1 1 0 0 0,0 0 0 0 0,0 0 0 0 0,-1 0 0 0 0,1 0 0 0 0,0 0 0 0 0,0 0 0 0 0,0 0 0 0 0,-1 0 0 0 0,1 1 0 0 0,0-1 0 0 0,0 0 0 0 0,-1 1 0 0 0,1-1 0 0 0,0 1 0 0 0,0-1 0 0 0,0 1 0 0 0,0 0 0 0 0,0-1 0 0 0,0 1 0 0 0,0 0 0 0 0,0 0 0 0 0,0 0 0 0 0,-1 1 0 0 0,1-1-12 0 0,0 0 1 0 0,1 0 0 0 0,-1 0 0 0 0,0 0 0 0 0,1 0-1 0 0,-1 0 1 0 0,1 0 0 0 0,-1 0 0 0 0,1 0-1 0 0,0 0 1 0 0,-1 0 0 0 0,1 0 0 0 0,0 0-1 0 0,0 1 1 0 0,0-1 0 0 0,0 0 0 0 0,0 0-1 0 0,0 0 1 0 0,0 0 0 0 0,0 0 0 0 0,0 1-1 0 0,0-1 1 0 0,1 0 0 0 0,-1 0 0 0 0,1 0 0 0 0,-1 0-1 0 0,0 0 1 0 0,1 0 0 0 0,0 0 0 0 0,-1 0-1 0 0,1 0 1 0 0,0 0 0 0 0,-1 0 0 0 0,1-1-1 0 0,0 1 1 0 0,0 0 0 0 0,0 0 0 0 0,-1-1-1 0 0,1 1 1 0 0,0 0 0 0 0,0-1 0 0 0,0 1 0 0 0,0-1-1 0 0,2 1 1 0 0,0 1 8 0 0,0-1-1 0 0,1 1 0 0 0,-1-1 1 0 0,1 0-1 0 0,-1 0 1 0 0,1 0-1 0 0,0-1 1 0 0,-1 1-1 0 0,1-1 1 0 0,0 0-1 0 0,0 0 1 0 0,5-1-1 0 0,9-2 41 0 0,1 1-1 0 0,0 1 0 0 0,0 0 1 0 0,0 2-1 0 0,21 2 0 0 0,-26-2-46 0 0,-13-1-16 0 0,-1 0-1 0 0,1 0 0 0 0,-1 0 0 0 0,1 0 0 0 0,-1 0 0 0 0,1 0 0 0 0,-1 0 0 0 0,1 0 0 0 0,-1 0 0 0 0,1 0 0 0 0,-1 0 0 0 0,1-1 0 0 0,-1 1 0 0 0,1 0 0 0 0,-1 0 0 0 0,0-1 0 0 0,1 1 1 0 0,-1 0-1 0 0,1-1 0 0 0,-1 1 0 0 0,0 0 0 0 0,1-1 0 0 0,-1 1 0 0 0,0 0 0 0 0,1-1 0 0 0,-1 1 0 0 0,0-1 0 0 0,1 1 0 0 0,-1-1 0 0 0,0 1 0 0 0,0-1 0 0 0,0 1 0 0 0,0-1 0 0 0,1 0 0 0 0,-2-24-1327 0 0,-15-23 544 0 0,13 53 4464 0 0,1 17-2183 0 0,-1 25-535 0 0,3 51-162 0 0,1-86-1198 0 0,1 0 0 0 0,0-1-1 0 0,0 1 1 0 0,1 0 0 0 0,0-1-1 0 0,7 13 1 0 0,-10-23 201 0 0,0-1 0 0 0,0 1 0 0 0,0-1 0 0 0,0 0 0 0 0,0 1 1 0 0,0-1-1 0 0,1 1 0 0 0,-1-1 0 0 0,0 1 0 0 0,0-1 0 0 0,1 0 0 0 0,-1 1 0 0 0,0-1 0 0 0,1 1 1 0 0,-1-1-1 0 0,0 0 0 0 0,1 1 0 0 0,-1-1 0 0 0,1 0 0 0 0,-1 0 0 0 0,0 1 0 0 0,1-1 0 0 0,-1 0 1 0 0,1 0-1 0 0,-1 0 0 0 0,1 1 0 0 0,-1-1 0 0 0,1 0 0 0 0,-1 0 0 0 0,1 0 0 0 0,-1 0 0 0 0,1 0 1 0 0,0 0-1 0 0,10-14-5612 0 0,2-25 838 0 0,-13 39 5003 0 0,5-20-3103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3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78 4513 0 0,'-1'-14'1863'0'0,"-1"-25"3424"0"0,6 15 2245 0 0,-2 31-1812 0 0,6 32-4392 0 0,-3 40-851 0 0,3 19-2049 0 0,-6-85-1555 0 0,0 0 0 0 0,9 24-1 0 0,2-11-5621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3.7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156 0 17708 0 0,'-2'0'631'0'0,"-1"1"1"0"0,1-1-1 0 0,-1 1 0 0 0,1 0 1 0 0,0 0-1 0 0,-1 0 0 0 0,1 0 1 0 0,0 0-1 0 0,0 0 0 0 0,0 0 1 0 0,0 1-1 0 0,-3 2 0 0 0,1 0-147 0 0,0-1 0 0 0,1 1 0 0 0,0 0-1 0 0,0 1 1 0 0,-4 7 0 0 0,-1 5-663 0 0,0 1 1 0 0,-7 27-1 0 0,8-20 875 0 0,-8 19-776 0 0,-10 29-1055 0 0,4-28-2079 0 0,22-58 173 0 0,7-13 3095 0 0,-5 21 43 0 0,0 0 1 0 0,1 0-1 0 0,-1 0 1 0 0,1 1-1 0 0,-1 0 0 0 0,1 0 1 0 0,1 0-1 0 0,-1 0 1 0 0,0 0-1 0 0,1 1 0 0 0,0 0 1 0 0,0 0-1 0 0,0 0 1 0 0,0 1-1 0 0,0 0 0 0 0,1 0 1 0 0,-1 0-1 0 0,1 0 1 0 0,-1 1-1 0 0,1 0 0 0 0,11-1 1 0 0,-10 2-67 0 0,1 0 0 0 0,0 1-1 0 0,-1 0 1 0 0,1 0 0 0 0,-1 0 0 0 0,0 1 0 0 0,1 0 0 0 0,-1 1-1 0 0,0 0 1 0 0,0 0 0 0 0,0 0 0 0 0,-1 1 0 0 0,1 0 0 0 0,-1 0-1 0 0,0 1 1 0 0,7 5 0 0 0,-6-3-550 0 0</inkml:trace>
  <inkml:trace contextRef="#ctx0" brushRef="#br0" timeOffset="1">169 132 15571 0 0,'7'5'5257'0'0,"2"1"-3712"0"0,4 0-393 0 0,2-1-280 0 0,-4-1-440 0 0,2 0-232 0 0,-1-2-144 0 0,-1-1-16 0 0,-2-1-240 0 0,1-2-640 0 0,-3-2-1336 0 0,-1-1-2601 0 0,-3-3-136 0 0,-1-2-2897 0 0</inkml:trace>
  <inkml:trace contextRef="#ctx0" brushRef="#br0" timeOffset="2">289 39 20572 0 0,'-2'6'3633'0'0,"1"4"-1808"0"0,-1 4-529 0 0,1 5-352 0 0,1 4-272 0 0,0 4-144 0 0,1 2-112 0 0,1 1-200 0 0,1 3-96 0 0,0-2-120 0 0,2 2-232 0 0,0-2-376 0 0,0-1-816 0 0,2-4-1993 0 0,-1-8-3448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4.5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46 1 11242 0 0,'-2'0'596'0'0,"0"1"0"0"0,0-1 0 0 0,0 0-1 0 0,0 1 1 0 0,0 0 0 0 0,1-1-1 0 0,-1 1 1 0 0,0 0 0 0 0,0 0-1 0 0,1 0 1 0 0,-1 0 0 0 0,1 0 0 0 0,-1 0-1 0 0,1 1 1 0 0,-1-1 0 0 0,1 0-1 0 0,0 1 1 0 0,-1-1 0 0 0,1 1-1 0 0,-1 2 1 0 0,0 0-224 0 0,0 0 0 0 0,1 0 1 0 0,-1 0-1 0 0,1 1 0 0 0,0-1 0 0 0,0 0 0 0 0,1 1 0 0 0,-1 7 0 0 0,2 7-317 0 0,0-1 0 0 0,1 1-1 0 0,7 23 1 0 0,-9-41 19 0 0,4 16 39 0 0,1 0-1 0 0,0 0 1 0 0,1 0 0 0 0,16 29-1 0 0,-18-40-95 0 0,0 1-1 0 0,0-1 0 0 0,1 1 0 0 0,-1-1 0 0 0,1-1 0 0 0,0 1 0 0 0,1-1 0 0 0,-1 1 0 0 0,1-2 0 0 0,0 1 0 0 0,1-1 0 0 0,-1 1 0 0 0,13 4 0 0 0,-17-8-9 0 0,0 0 0 0 0,0 0 0 0 0,1-1 1 0 0,-1 1-1 0 0,0-1 0 0 0,0 0 0 0 0,1 1 0 0 0,-1-1 0 0 0,0 0 0 0 0,0 0 1 0 0,1-1-1 0 0,-1 1 0 0 0,0 0 0 0 0,0-1 0 0 0,0 1 0 0 0,1-1 0 0 0,-1 0 1 0 0,0 0-1 0 0,0 0 0 0 0,3-2 0 0 0,-2 1 5 0 0,0-1 1 0 0,0 1-1 0 0,0-1 1 0 0,-1 0-1 0 0,1 0 1 0 0,-1 0-1 0 0,0-1 0 0 0,0 1 1 0 0,0 0-1 0 0,0-1 1 0 0,1-3-1 0 0,1-5 6 0 0,0 0 0 0 0,-1 0 0 0 0,0 0 0 0 0,-1 0-1 0 0,0 0 1 0 0,-1-21 0 0 0,-1 20-200 0 0,-1 0 1 0 0,-1 1-1 0 0,0-1 0 0 0,-1 0 0 0 0,0 1 1 0 0,-1 0-1 0 0,-7-18 0 0 0,9 26-71 0 0,1 1-1 0 0,-1 0 1 0 0,0 0-1 0 0,-1 0 1 0 0,1 0-1 0 0,0 0 0 0 0,-1 0 1 0 0,1 1-1 0 0,-1-1 1 0 0,0 1-1 0 0,0-1 1 0 0,0 1-1 0 0,-4-2 1 0 0,4 3-93 0 0,1 0 1 0 0,-1 1 0 0 0,0-1 0 0 0,0 0 0 0 0,0 1 0 0 0,1 0 0 0 0,-1-1-1 0 0,0 1 1 0 0,0 0 0 0 0,0 1 0 0 0,0-1 0 0 0,0 0 0 0 0,1 1-1 0 0,-1 0 1 0 0,0 0 0 0 0,0-1 0 0 0,1 2 0 0 0,-1-1 0 0 0,-3 2 0 0 0,0 1-267 0 0,0 0 0 0 0,0 0 1 0 0,0 1-1 0 0,1-1 1 0 0,0 2-1 0 0,0-1 1 0 0,0 0-1 0 0,1 1 1 0 0,-1 0-1 0 0,1 0 1 0 0,-4 8-1 0 0,6-9 783 0 0,0 0 1 0 0,0 0-1 0 0,0 0 0 0 0,0 0 1 0 0,1 0-1 0 0,0 0 0 0 0,-1 8 1 0 0,2-10 351 0 0,0-1 0 0 0,0 1 0 0 0,0 0 0 0 0,0 0-1 0 0,1 0 1 0 0,-1 0 0 0 0,1-1 0 0 0,0 1 0 0 0,0 0 0 0 0,0 0 0 0 0,0-1 0 0 0,0 1 0 0 0,1-1 0 0 0,1 3 0 0 0,-2-3-193 0 0,1-1 0 0 0,-1 0 1 0 0,1 0-1 0 0,-1 0 0 0 0,1 0 0 0 0,0 0 0 0 0,-1 0 0 0 0,1-1 1 0 0,0 1-1 0 0,0 0 0 0 0,-1-1 0 0 0,1 1 0 0 0,0-1 0 0 0,0 0 1 0 0,0 0-1 0 0,0 0 0 0 0,-1 0 0 0 0,1 0 0 0 0,0 0 1 0 0,0 0-1 0 0,2-1 0 0 0,47-10 460 0 0,-33 6-552 0 0,13-1-396 0 0,13-4-3433 0 0,-16 3-5537 0 0,-15 4 810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4.9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17676 0 0,'-5'42'7370'0'0,"1"0"-4314"0"0,-2 84-2825 0 0,6-125-276 0 0,-1-1 0 0 0,1 0 0 0 0,0 1 0 0 0,0-1 0 0 0,0 0 0 0 0,0 1 0 0 0,0-1 0 0 0,0 0 0 0 0,0 1 0 0 0,0-1 0 0 0,0 0 0 0 0,0 1 0 0 0,0-1 1 0 0,0 0-1 0 0,1 1 0 0 0,-1-1 0 0 0,0 0 0 0 0,0 0 0 0 0,0 1 0 0 0,0-1 0 0 0,0 0 0 0 0,1 1 0 0 0,-1-1 0 0 0,0 0 0 0 0,0 0 0 0 0,0 1 0 0 0,1-1 0 0 0,-1 0 0 0 0,0 0 0 0 0,1 1 1 0 0,-1-1-1 0 0,1 0 0 0 0,10-6-638 0 0,21-30 559 0 0,-10 12-49 0 0,-19 20 45 0 0,1 1 0 0 0,0 0 0 0 0,-1 0 1 0 0,1 1-1 0 0,1-1 0 0 0,-1 1 0 0 0,0 0 1 0 0,1 0-1 0 0,-1 0 0 0 0,6-1 0 0 0,9 1-3653 0 0,2 4-4407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135 110 9690 0 0,'-4'0'545'0'0,"0"0"1"0"0,0 1-1 0 0,0-1 1 0 0,0 1-1 0 0,0-1 0 0 0,1 1 1 0 0,-1 0-1 0 0,0 0 0 0 0,0 1 1 0 0,1-1-1 0 0,-1 1 1 0 0,1 0-1 0 0,0 0 0 0 0,-1 0 1 0 0,1 0-1 0 0,0 1 0 0 0,0-1 1 0 0,0 1-1 0 0,-4 5 1 0 0,5-4-345 0 0,-1-1 0 0 0,1 1 1 0 0,0 0-1 0 0,1 0 0 0 0,-1 0 1 0 0,1 1-1 0 0,0-1 1 0 0,0 0-1 0 0,0 0 0 0 0,0 1 1 0 0,1-1-1 0 0,0 0 1 0 0,0 1-1 0 0,0-1 0 0 0,0 0 1 0 0,1 1-1 0 0,1 6 1 0 0,-1-4-142 0 0,1 0 0 0 0,0 0 0 0 0,1-1 0 0 0,-1 1 0 0 0,1-1 0 0 0,0 1 1 0 0,1-1-1 0 0,-1 0 0 0 0,1-1 0 0 0,0 1 0 0 0,1-1 0 0 0,0 1 0 0 0,-1-1 1 0 0,2 0-1 0 0,-1-1 0 0 0,0 0 0 0 0,1 1 0 0 0,7 3 0 0 0,-7-6-63 0 0,0 1 1 0 0,0-1-1 0 0,0 0 0 0 0,0 0 0 0 0,0-1 0 0 0,0 0 0 0 0,0 0 1 0 0,0-1-1 0 0,1 1 0 0 0,-1-1 0 0 0,0 0 0 0 0,0-1 0 0 0,1 0 0 0 0,-1 0 1 0 0,0 0-1 0 0,0-1 0 0 0,0 0 0 0 0,0 0 0 0 0,-1 0 0 0 0,10-5 0 0 0,-6 1-42 0 0,-1 1 0 0 0,1-2 0 0 0,-1 1 0 0 0,0-1 0 0 0,-1 0 0 0 0,0 0 0 0 0,0-1-1 0 0,0 0 1 0 0,-1-1 0 0 0,0 1 0 0 0,-1-1 0 0 0,0 0 0 0 0,0-1 0 0 0,-1 1 0 0 0,4-13-1 0 0,-6 15 3 0 0,0 0-1 0 0,0 0 0 0 0,0 0 0 0 0,-1-1 1 0 0,0 1-1 0 0,-1 0 0 0 0,0 0 0 0 0,0-1 1 0 0,0 1-1 0 0,-1 0 0 0 0,0-1 0 0 0,0 1 1 0 0,-1 0-1 0 0,0 0 0 0 0,0 0 0 0 0,-1 0 1 0 0,0 1-1 0 0,0-1 0 0 0,-1 1 0 0 0,1 0 1 0 0,-1-1-1 0 0,-7-7 0 0 0,8 12-49 0 0,1-1 1 0 0,-1 1-1 0 0,0-1 0 0 0,0 1 1 0 0,0 0-1 0 0,0 0 0 0 0,0 0 1 0 0,0 1-1 0 0,0-1 0 0 0,-1 1 0 0 0,1-1 1 0 0,0 1-1 0 0,-1 0 0 0 0,0 1 1 0 0,1-1-1 0 0,-1 0 0 0 0,-5 1 1 0 0,3 0-129 0 0,-1 1 1 0 0,0 0 0 0 0,1 0-1 0 0,-1 1 1 0 0,0-1 0 0 0,1 2 0 0 0,0-1-1 0 0,-12 6 1 0 0,-3 5-203 0 0,0 1 0 0 0,1 0-1 0 0,-36 34 1 0 0,41-34 351 0 0,-25 30 1 0 0,36-39 211 0 0,0 0 0 0 0,0 1 1 0 0,0 0-1 0 0,1 0 1 0 0,0 0-1 0 0,0 0 0 0 0,1 0 1 0 0,0 1-1 0 0,-3 10 1 0 0,5-16-47 0 0,0 1 0 0 0,0-1 0 0 0,0 0 0 0 0,0 0 0 0 0,0 0 0 0 0,0 0 0 0 0,1 0 0 0 0,-1 0 1 0 0,0 0-1 0 0,1 0 0 0 0,-1 0 0 0 0,1 0 0 0 0,-1 0 0 0 0,1 0 0 0 0,-1 0 0 0 0,1 0 1 0 0,0 0-1 0 0,-1 0 0 0 0,1 0 0 0 0,0 0 0 0 0,0-1 0 0 0,-1 1 0 0 0,1 0 0 0 0,0-1 1 0 0,0 1-1 0 0,0-1 0 0 0,0 1 0 0 0,0-1 0 0 0,0 1 0 0 0,0-1 0 0 0,0 1 0 0 0,0-1 1 0 0,0 0-1 0 0,1 0 0 0 0,-1 0 0 0 0,1 1 0 0 0,47 1 929 0 0,-42-3-934 0 0,57-1 32 0 0,38-1-1684 0 0,-34 3-4293 0 0,-42 0 907 0 0,-3 0-2251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5.3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67 16251 0 0,'6'-16'5468'0'0,"10"-1"-3446"0"0,17-8-563 0 0,-31 24-1403 0 0,-1 0 0 0 0,1 0 0 0 0,-1 0 1 0 0,1 0-1 0 0,-1 1 0 0 0,1-1 0 0 0,0 0 0 0 0,-1 1 0 0 0,1-1 0 0 0,0 1 1 0 0,-1 0-1 0 0,1-1 0 0 0,0 1 0 0 0,-1 0 0 0 0,1 0 0 0 0,0 0 0 0 0,0 0 1 0 0,1 1-1 0 0,-2-1-26 0 0,0 1 0 0 0,0-1 1 0 0,0 1-1 0 0,0-1 0 0 0,0 1 1 0 0,0 0-1 0 0,0 0 0 0 0,0-1 1 0 0,-1 1-1 0 0,1 0 0 0 0,0 0 1 0 0,0 0-1 0 0,-1 0 0 0 0,1 0 1 0 0,-1 0-1 0 0,1 0 1 0 0,-1 0-1 0 0,1 0 0 0 0,-1 0 1 0 0,0 0-1 0 0,1 1 0 0 0,-1 3-26 0 0,1-1 0 0 0,-1 1 0 0 0,1 0 0 0 0,-1-1 0 0 0,-1 1-1 0 0,1 0 1 0 0,-1-1 0 0 0,0 1 0 0 0,0-1 0 0 0,0 1 0 0 0,0-1 0 0 0,-3 5-1 0 0,-5 8-330 0 0,5-10 237 0 0,0 1 0 0 0,0 0 0 0 0,0 0 0 0 0,1 0 0 0 0,-3 13 0 0 0,6-20 85 0 0,-1 0 1 0 0,1 0-1 0 0,0 0 0 0 0,0 0 1 0 0,0 0-1 0 0,0 0 0 0 0,0 0 1 0 0,0 0-1 0 0,1 0 1 0 0,-1 0-1 0 0,0 1 0 0 0,0-1 1 0 0,1-1-1 0 0,-1 1 1 0 0,1 0-1 0 0,-1 0 0 0 0,1 0 1 0 0,-1 0-1 0 0,1 0 0 0 0,0 0 1 0 0,0 0-1 0 0,1 0 4 0 0,-1 0 0 0 0,1 0-1 0 0,0 0 1 0 0,-1 0 0 0 0,1-1 0 0 0,0 1-1 0 0,0-1 1 0 0,0 1 0 0 0,0-1-1 0 0,-1 0 1 0 0,1 1 0 0 0,0-1 0 0 0,0 0-1 0 0,0 0 1 0 0,0-1 0 0 0,2 1 0 0 0,4-2 0 0 0,-1 1 1 0 0,1-1 0 0 0,0-1 0 0 0,10-4 0 0 0,-11 4-709 0 0,-1 1 0 0 0,0-1 0 0 0,1 1 0 0 0,-1 1 0 0 0,1-1 0 0 0,11 0 0 0 0,-29 15-2786 0 0,-5 23 4533 0 0,13-29-935 0 0,-14 29 2853 0 0,-15 10 316 0 0,-15-1-2423 0 0,36-31-769 0 0,12-14-65 0 0,-1 0 1 0 0,0 1-1 0 0,0-1 1 0 0,0 0 0 0 0,1 0-1 0 0,-1 1 1 0 0,0-1 0 0 0,1 0-1 0 0,-1 0 1 0 0,0 0 0 0 0,0 1-1 0 0,1-1 1 0 0,-1 0-1 0 0,0 0 1 0 0,1 0 0 0 0,-1 0-1 0 0,1 0 1 0 0,-1 0 0 0 0,0 1-1 0 0,1-1 1 0 0,-1 0 0 0 0,0 0-1 0 0,1 0 1 0 0,-1 0-1 0 0,0 0 1 0 0,1-1 0 0 0,-1 1-1 0 0,1 0 1 0 0,41-7 1048 0 0,-30 5-923 0 0,-10 1-231 0 0,21-3 267 0 0,-1 1 0 0 0,38 0 0 0 0,-17 10-9442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6.7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2 8450 0 0,'-1'0'288'0'0,"1"0"-1"0"0,-1-1 1 0 0,0 1 0 0 0,0 0 0 0 0,1 0 0 0 0,-1 0 0 0 0,0 0 0 0 0,1 0-1 0 0,-1 0 1 0 0,0 0 0 0 0,0 0 0 0 0,1 0 0 0 0,-1 0 0 0 0,0 0-1 0 0,1 0 1 0 0,-1 0 0 0 0,0 1 0 0 0,0-1 0 0 0,1 0 0 0 0,-1 0-1 0 0,1 1 1 0 0,-1-1 0 0 0,0 1 0 0 0,1-1 0 0 0,-1 0 0 0 0,1 1-1 0 0,-1-1 1 0 0,1 1 0 0 0,-1-1 0 0 0,1 1 0 0 0,-1 0 0 0 0,1-1 0 0 0,-1 1-1 0 0,1-1 1 0 0,0 1 0 0 0,-1 1 0 0 0,5 28 5112 0 0,-2-18-5850 0 0,54 202 1465 0 0,-56-212-1546 0 0,-3-7 155 0 0,-8-19-37 0 0,-13-35 66 0 0,19 42 278 0 0,1-1-1 0 0,-4-24 0 0 0,7 38 70 0 0,1 0-1 0 0,-1 0 0 0 0,1 0 1 0 0,0 0-1 0 0,1-1 1 0 0,-1 1-1 0 0,0 0 1 0 0,1 0-1 0 0,0 0 1 0 0,0 0-1 0 0,0 0 0 0 0,1 1 1 0 0,-1-1-1 0 0,1 0 1 0 0,0 0-1 0 0,4-6 1 0 0,-4 9 16 0 0,0-1 1 0 0,0 0-1 0 0,1 1 0 0 0,-1 0 1 0 0,0 0-1 0 0,0 0 1 0 0,1 0-1 0 0,-1 0 1 0 0,0 0-1 0 0,1 0 1 0 0,-1 1-1 0 0,1-1 1 0 0,-1 1-1 0 0,1 0 1 0 0,-1-1-1 0 0,1 1 1 0 0,-1 1-1 0 0,1-1 0 0 0,-1 0 1 0 0,1 0-1 0 0,-1 1 1 0 0,1 0-1 0 0,-1-1 1 0 0,1 1-1 0 0,-1 0 1 0 0,4 2-1 0 0,-1 0 55 0 0,0-1 0 0 0,0 1 0 0 0,0 0 0 0 0,0 0 0 0 0,-1 0-1 0 0,0 1 1 0 0,1 0 0 0 0,-1 0 0 0 0,0 0 0 0 0,-1 0 0 0 0,4 5 0 0 0,-3-1-82 0 0,-1-1 0 0 0,0 1 0 0 0,-1-1 0 0 0,0 1 0 0 0,0 0 0 0 0,-1 0 1 0 0,0-1-1 0 0,0 1 0 0 0,-1 0 0 0 0,0 0 0 0 0,0 0 0 0 0,-1 0 1 0 0,-2 11-1 0 0,2-13-99 0 0,0-1 1 0 0,0 1-1 0 0,0-1 1 0 0,-1 0 0 0 0,0 1-1 0 0,0-1 1 0 0,0 0-1 0 0,-1 0 1 0 0,1 0-1 0 0,-1-1 1 0 0,-1 1 0 0 0,1-1-1 0 0,0 0 1 0 0,-1 1-1 0 0,0-2 1 0 0,0 1-1 0 0,0 0 1 0 0,-1-1-1 0 0,-8 6 1 0 0,10-8 98 0 0,1-1-1 0 0,0 1 1 0 0,0-1-1 0 0,0 1 1 0 0,0-1-1 0 0,-1 0 1 0 0,1 0 0 0 0,0 0-1 0 0,0 0 1 0 0,0 0-1 0 0,-1-1 1 0 0,-2 0-1 0 0,4 1 19 0 0,1 0 0 0 0,0 0 0 0 0,0 0-1 0 0,-1 0 1 0 0,1 0 0 0 0,0-1 0 0 0,0 1-1 0 0,-1 0 1 0 0,1 0 0 0 0,0 0 0 0 0,0 0-1 0 0,0 0 1 0 0,-1 0 0 0 0,1-1 0 0 0,0 1-1 0 0,0 0 1 0 0,0 0 0 0 0,0 0 0 0 0,-1 0 0 0 0,1-1-1 0 0,0 1 1 0 0,0 0 0 0 0,0 0 0 0 0,0-1-1 0 0,0 1 1 0 0,0 0 0 0 0,-1 0 0 0 0,1 0-1 0 0,0-1 1 0 0,0 1 0 0 0,0 0 0 0 0,0 0-1 0 0,0-1 1 0 0,0 1 0 0 0,14-9 524 0 0,3 4-141 0 0,0 0 0 0 0,0 1 0 0 0,29-2 1 0 0,-29 5-1172 0 0,0-2 1 0 0,-1 0-1 0 0,1-1 1 0 0,20-7-1 0 0,-36 11 601 0 0,0-1-378 0 0,0 1 0 0 0,0-1 0 0 0,1 1 0 0 0,-1-1 0 0 0,0 1 0 0 0,0-1 0 0 0,0 0 0 0 0,0 1 0 0 0,0-1 0 0 0,0 0 0 0 0,0 0 0 0 0,-1 0 0 0 0,1 0 0 0 0,1-1 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7.2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1 135 14579 0 0,'1'1'383'0'0,"0"0"1"0"0,0 0-1 0 0,1 0 0 0 0,-1-1 0 0 0,0 1 1 0 0,1 0-1 0 0,-1-1 0 0 0,1 1 1 0 0,-1-1-1 0 0,1 1 0 0 0,-1-1 0 0 0,1 1 1 0 0,-1-1-1 0 0,1 0 0 0 0,-1 0 1 0 0,3 0-1 0 0,31-7 1980 0 0,-28 4-3191 0 0,1-1 0 0 0,0 1 0 0 0,-1-1 0 0 0,0-1-1 0 0,13-8 1 0 0,-12-6-7746 0 0,-7-6 4799 0 0,-9 2 5123 0 0,8 22-990 0 0,-1 0-1 0 0,1 0 1 0 0,-1 0-1 0 0,0 1 1 0 0,1-1 0 0 0,-1 0-1 0 0,0 1 1 0 0,1-1 0 0 0,-1 0-1 0 0,0 1 1 0 0,0-1 0 0 0,1 1-1 0 0,-1-1 1 0 0,0 1-1 0 0,0-1 1 0 0,0 1 0 0 0,0 0-1 0 0,-6 3 6185 0 0,3 8-3854 0 0,1 14-1299 0 0,3-23-1008 0 0,0-1-366 0 0,-3 35 1201 0 0,3 59 1 0 0,2-82-1429 0 0,-1-1 1 0 0,2 1-1 0 0,4 15 1 0 0,-5-22-311 0 0,0 0 1 0 0,0-1 0 0 0,1 1 0 0 0,0-1-1 0 0,0 1 1 0 0,0-1 0 0 0,1 0 0 0 0,4 5-1 0 0,-8-10 262 0 0,0 0-1 0 0,1 1 1 0 0,-1-1-1 0 0,0 1 1 0 0,1-1-1 0 0,-1 0 0 0 0,1 1 1 0 0,-1-1-1 0 0,1 0 1 0 0,-1 0-1 0 0,0 1 1 0 0,1-1-1 0 0,-1 0 0 0 0,1 0 1 0 0,-1 0-1 0 0,1 1 1 0 0,-1-1-1 0 0,1 0 1 0 0,-1 0-1 0 0,1 0 0 0 0,0 0 1 0 0,-1 0-1 0 0,1 0 1 0 0,-1 0-1 0 0,1 0 1 0 0,-1 0-1 0 0,1 0 0 0 0,-1-1 1 0 0,1 1-1 0 0,-1 0 1 0 0,1 0-1 0 0,-1 0 1 0 0,1-1-1 0 0,-1 1 1 0 0,0 0-1 0 0,1 0 0 0 0,-1-1 1 0 0,1 1-1 0 0,-1 0 1 0 0,0-1-1 0 0,1 1 1 0 0,-1-1-1 0 0,1 1 0 0 0,-1 0 1 0 0,0-1-1 0 0,1 0 1 0 0,4-9-5592 0 0</inkml:trace>
  <inkml:trace contextRef="#ctx0" brushRef="#br0" timeOffset="1">210 1 15131 0 0,'-2'0'6394'0'0,"2"4"-4298"0"0,0 7-832 0 0,3 6-480 0 0,-1 5-223 0 0,0 6-233 0 0,2 3-96 0 0,-1 3-112 0 0,1 1-96 0 0,2 1-200 0 0,-2-1-408 0 0,2-2-857 0 0,1-1-1495 0 0,1-8-2578 0 0,-2-5-4040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7.7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0 21341 0 0,'-3'9'985'0'0,"-1"0"0"0"0,2 0 0 0 0,-1 1 1 0 0,-1 14-1 0 0,2 43 343 0 0,4-34-1482 0 0,14 63 0 0 0,-18-115-126 0 0,2 0 1 0 0,-1 0-1 0 0,2 0 0 0 0,1 0 1 0 0,0 0-1 0 0,2 0 0 0 0,0 1 1 0 0,0-1-1 0 0,2 1 0 0 0,12-27 1 0 0,-17 44 285 0 0,-1-1 1 0 0,1 1-1 0 0,0 0 1 0 0,0-1-1 0 0,-1 1 1 0 0,1 0-1 0 0,0 0 1 0 0,0-1-1 0 0,0 1 1 0 0,0 0-1 0 0,1 0 1 0 0,-1 0-1 0 0,0 0 1 0 0,0 1 0 0 0,1-1-1 0 0,-1 0 1 0 0,0 0-1 0 0,1 1 1 0 0,-1-1-1 0 0,1 1 1 0 0,-1-1-1 0 0,1 1 1 0 0,-1 0-1 0 0,1 0 1 0 0,-1-1-1 0 0,3 1 1 0 0,-1 1 14 0 0,-1 0 1 0 0,0 0-1 0 0,0 0 0 0 0,0 0 0 0 0,1 0 1 0 0,-1 0-1 0 0,0 1 0 0 0,0-1 0 0 0,-1 1 1 0 0,1-1-1 0 0,0 1 0 0 0,0 0 0 0 0,-1 0 0 0 0,1-1 1 0 0,1 4-1 0 0,1 1 41 0 0,0 0 0 0 0,-1 0 1 0 0,1 0-1 0 0,-1 1 0 0 0,-1 0 0 0 0,1-1 0 0 0,-1 1 1 0 0,0 0-1 0 0,-1 0 0 0 0,1 0 0 0 0,-1 9 0 0 0,-2-9-70 0 0,-1-1 0 0 0,1 1 0 0 0,-1 0 0 0 0,-1 0 0 0 0,1-1 0 0 0,-1 1 0 0 0,-1-1 0 0 0,1 0 0 0 0,-5 7 0 0 0,-44 52-620 0 0,39-49 431 0 0,7-8 97 0 0,-7 11-156 0 0,18-16 272 0 0,13-6 161 0 0,-5-2-38 0 0,1 0 0 0 0,-1-1 0 0 0,0-1-1 0 0,23-15 1 0 0,-11 5-3595 0 0,1 3-5700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8.1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1 8146 0 0,'-5'11'12498'0'0,"2"15"-8511"0"0,1-8-2997 0 0,1-12-833 0 0,-11 42 272 0 0,11-46-463 0 0,1 0 0 0 0,-1-1-1 0 0,0 1 1 0 0,1 0 0 0 0,-1 0 0 0 0,0 0 0 0 0,0-1 0 0 0,0 1 0 0 0,0-1 0 0 0,0 1 0 0 0,0-1 0 0 0,-1 1 0 0 0,1-1-1 0 0,0 1 1 0 0,-1-1 0 0 0,1 0 0 0 0,-1 0 0 0 0,0 0 0 0 0,1 0 0 0 0,-3 1 0 0 0,26-12-236 0 0,9 6 214 0 0,-11 1-582 0 0,1 0 0 0 0,21-7 0 0 0,-16 0-3622 0 0,-3-4-3291 0 0,-5 2 280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8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21589 0 0,'51'-2'3563'0'0,"-46"2"-3514"0"0,-1 0-1 0 0,1 0 1 0 0,-1 1-1 0 0,0 0 1 0 0,1 0-1 0 0,-1 0 1 0 0,0 1-1 0 0,0-1 0 0 0,0 1 1 0 0,7 3-1 0 0,-10-4-34 0 0,0 0 0 0 0,0 0-1 0 0,1 0 1 0 0,-1 1 0 0 0,0-1 0 0 0,0 0-1 0 0,0 0 1 0 0,0 1 0 0 0,0-1-1 0 0,-1 1 1 0 0,1-1 0 0 0,0 1-1 0 0,-1-1 1 0 0,1 1 0 0 0,-1-1-1 0 0,1 1 1 0 0,-1-1 0 0 0,0 1-1 0 0,0 0 1 0 0,1-1 0 0 0,-1 1-1 0 0,0-1 1 0 0,-1 1 0 0 0,1 0-1 0 0,0-1 1 0 0,0 1 0 0 0,-1 0-1 0 0,1-1 1 0 0,-1 1 0 0 0,1-1-1 0 0,-2 3 1 0 0,-28 44 150 0 0,23-37-171 0 0,-1 0-1 0 0,1 0 1 0 0,1 1 0 0 0,-7 15-1 0 0,12-25 4 0 0,0 1 0 0 0,1-1 0 0 0,-1 0 0 0 0,1 0 0 0 0,-1 1 0 0 0,1-1 0 0 0,0 0 0 0 0,0 1 0 0 0,0-1 0 0 0,0 0 0 0 0,0 1 0 0 0,0-1 0 0 0,1 0 0 0 0,-1 1 0 0 0,1-1 0 0 0,-1 0 0 0 0,1 0 0 0 0,0 0 0 0 0,0 1 0 0 0,0-1 0 0 0,0 0 0 0 0,1 0 0 0 0,-1 0 0 0 0,0 0 0 0 0,1-1 0 0 0,-1 1 0 0 0,1 0 0 0 0,3 2 0 0 0,-3-3 17 0 0,1 0 0 0 0,-1 0 0 0 0,1 0 0 0 0,-1 0 0 0 0,1 0 0 0 0,0 0 1 0 0,-1-1-1 0 0,1 1 0 0 0,0-1 0 0 0,0 0 0 0 0,-1 0 0 0 0,1 0 0 0 0,0 0 1 0 0,-1 0-1 0 0,1-1 0 0 0,0 1 0 0 0,-1-1 0 0 0,1 0 0 0 0,0 0 0 0 0,2-1 1 0 0,54-25-1562 0 0,-55 25 1049 0 0,1-1-654 0 0,-1 1 1 0 0,0-1 0 0 0,-1 1 0 0 0,1-1 0 0 0,0-1 0 0 0,-1 1 0 0 0,0 0 0 0 0,0-1 0 0 0,0 1 0 0 0,0-1 0 0 0,0 0 0 0 0,3-7 0 0 0,2-5-4769 0 0</inkml:trace>
  <inkml:trace contextRef="#ctx0" brushRef="#br0" timeOffset="1">255 59 4537 0 0,'-20'-23'18729'0'0,"19"37"-16707"0"0,7 140 202 0 0,7-78-4260 0 0,-9-61-668 0 0,1 0 0 0 0,12 26 0 0 0,-9-27-2575 0 0,0-5-2093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8.9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 16748 0 0,'34'-4'7865'0'0,"21"-4"-6744"0"0,-53 8-1092 0 0,0 0-1 0 0,1 0 0 0 0,-1 0 1 0 0,0 1-1 0 0,0-1 1 0 0,0 0-1 0 0,0 1 0 0 0,0-1 1 0 0,0 1-1 0 0,0 0 0 0 0,0-1 1 0 0,0 1-1 0 0,0 0 0 0 0,-1 0 1 0 0,1 1-1 0 0,0-1 0 0 0,0 0 1 0 0,-1 0-1 0 0,1 1 0 0 0,2 2 1 0 0,-4-2-15 0 0,1 0-1 0 0,0 0 1 0 0,-1-1 0 0 0,1 1 0 0 0,-1 0 0 0 0,0 0 0 0 0,1 0 0 0 0,-1 0 0 0 0,0 0 0 0 0,0 0 0 0 0,0 0 0 0 0,0 0 0 0 0,-1 0-1 0 0,1 0 1 0 0,0 0 0 0 0,-1-1 0 0 0,0 1 0 0 0,1 0 0 0 0,-1 0 0 0 0,0 0 0 0 0,0-1 0 0 0,0 1 0 0 0,-1 2 0 0 0,-32 41-236 0 0,26-36 198 0 0,3-3 6 0 0,2-2 10 0 0,-1 0 0 0 0,1 0 0 0 0,0 0-1 0 0,0 1 1 0 0,1-1 0 0 0,-4 8-1 0 0,6-11 9 0 0,0-1 0 0 0,0 1 0 0 0,0-1 0 0 0,-1 1 0 0 0,1 0 0 0 0,0-1 0 0 0,0 1 0 0 0,0-1 0 0 0,0 1 0 0 0,0 0 0 0 0,1-1 0 0 0,-1 1 0 0 0,0-1 0 0 0,0 1 0 0 0,0-1 0 0 0,0 1 0 0 0,1-1 0 0 0,-1 1 0 0 0,0-1-1 0 0,0 1 1 0 0,1-1 0 0 0,-1 1 0 0 0,1-1 0 0 0,0 1 0 0 0,0 0 2 0 0,1 0-1 0 0,-1 0 0 0 0,1 0 0 0 0,-1 0 1 0 0,1-1-1 0 0,0 1 0 0 0,-1-1 0 0 0,1 1 1 0 0,0-1-1 0 0,0 0 0 0 0,-1 0 0 0 0,4 0 1 0 0,4 0-10 0 0,0-1 0 0 0,1 0 0 0 0,-1 0-1 0 0,0-1 1 0 0,11-3 0 0 0,9-2-1973 0 0,0 3-4110 0 0,-28 5 5827 0 0,-1-1 0 0 0,1 0 0 0 0,-1 0 0 0 0,1 0 0 0 0,-1 0 0 0 0,0 0 0 0 0,1 0 0 0 0,-1 0 0 0 0,1 1-1 0 0,-1-1 1 0 0,0 0 0 0 0,1 0 0 0 0,-1 1 0 0 0,0-1 0 0 0,1 0 0 0 0,-1 1 0 0 0,0-1 0 0 0,1 0 0 0 0,-1 1 0 0 0,0-1 0 0 0,0 0 0 0 0,1 1-1 0 0,-1-1 1 0 0,0 0 0 0 0,0 1 0 0 0,0-1 0 0 0,1 1 0 0 0,-1-1 0 0 0,0 1 0 0 0,0 0 0 0 0,1 20-2581 0 0,-9 19 3459 0 0,7-37 451 0 0,0 0 0 0 0,-1 0 0 0 0,1 0 0 0 0,-1 0 1 0 0,0 0-1 0 0,0 0 0 0 0,0 0 0 0 0,-3 3 0 0 0,-23 20 4478 0 0,-8 11-2689 0 0,35-35-2866 0 0,-1 0-1 0 0,1 0 1 0 0,0 1-1 0 0,0-1 0 0 0,0 0 1 0 0,0 1-1 0 0,0-1 1 0 0,0 1-1 0 0,1-1 1 0 0,-1 1-1 0 0,1-1 0 0 0,0 1 1 0 0,-1-1-1 0 0,1 1 1 0 0,0-1-1 0 0,1 6 0 0 0,0-8 16 0 0,-1 1 0 0 0,0 0-1 0 0,1-1 1 0 0,-1 1 0 0 0,1-1 0 0 0,-1 1-1 0 0,1-1 1 0 0,-1 1 0 0 0,1-1-1 0 0,-1 1 1 0 0,1-1 0 0 0,0 0-1 0 0,-1 1 1 0 0,1-1 0 0 0,0 0-1 0 0,-1 1 1 0 0,1-1 0 0 0,0 0-1 0 0,-1 0 1 0 0,1 0 0 0 0,0 0-1 0 0,-1 1 1 0 0,1-1 0 0 0,0 0-1 0 0,0 0 1 0 0,-1-1 0 0 0,1 1-1 0 0,0 0 1 0 0,0 0 0 0 0,-1 0-1 0 0,1 0 1 0 0,1-1 0 0 0,29-7 64 0 0,-26 6-41 0 0,18-5-742 0 0,67-15 2061 0 0,-44 17-4562 0 0,-3 9-7227 0 0,-31 0 2578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19.7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 59 9234 0 0,'-3'-2'863'0'0,"1"0"1"0"0,0 0-1 0 0,-1 1 0 0 0,1-1 1 0 0,-1 0-1 0 0,1 1 0 0 0,-1 0 1 0 0,0-1-1 0 0,0 1 0 0 0,1 0 1 0 0,-1 1-1 0 0,0-1 0 0 0,0 0 0 0 0,0 1 1 0 0,0-1-1 0 0,-4 1 0 0 0,38 11 1058 0 0,13-7-1861 0 0,-42-4-63 0 0,1 0 1 0 0,-1 0-1 0 0,0 0 0 0 0,1 0 0 0 0,-1 0 1 0 0,0-1-1 0 0,1 1 0 0 0,-1-1 0 0 0,0 0 0 0 0,1 1 1 0 0,-1-1-1 0 0,0 0 0 0 0,0 0 0 0 0,0 0 1 0 0,0-1-1 0 0,2-1 0 0 0,-3 3-6 0 0,-1 0 1 0 0,0-1-1 0 0,0 1 0 0 0,1-1 1 0 0,-1 1-1 0 0,0-1 0 0 0,0 1 1 0 0,1-1-1 0 0,-1 1 0 0 0,0-1 0 0 0,0 1 1 0 0,0-1-1 0 0,0 1 0 0 0,0-1 1 0 0,0 1-1 0 0,0-1 0 0 0,0 1 0 0 0,0-1 1 0 0,0 1-1 0 0,0-1 0 0 0,0 1 1 0 0,0-1-1 0 0,0 1 0 0 0,0-1 0 0 0,-1 1 1 0 0,1-1-1 0 0,0 1 0 0 0,0-1 1 0 0,-1 1-1 0 0,1-1 0 0 0,-1 0 0 0 0,-17-11-393 0 0,-24-1-184 0 0,37 13 600 0 0,-1-1 1 0 0,0 1-1 0 0,0 1 0 0 0,1-1 0 0 0,-1 1 0 0 0,0 0 0 0 0,1 0 0 0 0,-1 1 0 0 0,1 0 1 0 0,-1 0-1 0 0,1 0 0 0 0,0 0 0 0 0,-1 1 0 0 0,1 0 0 0 0,1 0 0 0 0,-1 0 1 0 0,0 1-1 0 0,1 0 0 0 0,0 0 0 0 0,0 0 0 0 0,0 0 0 0 0,0 0 0 0 0,1 1 1 0 0,-1 0-1 0 0,1 0 0 0 0,0 0 0 0 0,-2 7 0 0 0,1-5 33 0 0,2 0 0 0 0,-1 1 0 0 0,1-1-1 0 0,0 1 1 0 0,1-1 0 0 0,0 1 0 0 0,0 0 0 0 0,0-1-1 0 0,1 1 1 0 0,0 0 0 0 0,1-1 0 0 0,0 1 0 0 0,0 0-1 0 0,0-1 1 0 0,1 1 0 0 0,1-1 0 0 0,-1 0 0 0 0,1 1 0 0 0,0-1-1 0 0,5 7 1 0 0,-1-3 23 0 0,1 0 0 0 0,1-1 0 0 0,0 0 1 0 0,1-1-1 0 0,-1 0 0 0 0,2-1 0 0 0,-1 0 0 0 0,1 0 0 0 0,1-1 0 0 0,-1 0 0 0 0,15 6 0 0 0,-21-11-147 0 0,0 0 0 0 0,1-1 0 0 0,-1 1 0 0 0,0-1-1 0 0,1 0 1 0 0,-1 0 0 0 0,1-1 0 0 0,-1 1 0 0 0,0-1-1 0 0,1-1 1 0 0,-1 1 0 0 0,11-3 0 0 0,-12 2-215 0 0,0-1 0 0 0,0 1 0 0 0,0-1 1 0 0,-1 0-1 0 0,1-1 0 0 0,0 1 0 0 0,-1 0 0 0 0,0-1 1 0 0,0 0-1 0 0,0 0 0 0 0,0 0 0 0 0,0 0 0 0 0,-1 0 1 0 0,1-1-1 0 0,-1 1 0 0 0,0-1 0 0 0,0 0 0 0 0,3-7 1 0 0,-4 8-572 0 0,0 0 0 0 0,0 0 1 0 0,0 0-1 0 0,0 0 1 0 0,-1 0-1 0 0,1 0 1 0 0,-1 0-1 0 0,0 0 0 0 0,0-3 1 0 0,-2-11-6057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0.1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6 178 9554 0 0,'-5'-7'7058'0'0,"4"4"-4418"0"0,3-1-471 0 0,1 2-713 0 0,4 0-472 0 0,-1-1-336 0 0,4 1-296 0 0,1-1-176 0 0,1 2-72 0 0,2 1-40 0 0,0 0-64 0 0,0 1-280 0 0,0 0-632 0 0,1 1-1136 0 0,-2 0-1961 0 0,-2-3-816 0 0,0-2-3273 0 0</inkml:trace>
  <inkml:trace contextRef="#ctx0" brushRef="#br0" timeOffset="1">134 0 15443 0 0,'-4'2'3969'0'0,"1"3"-2184"0"0,0 4-121 0 0,2 5-424 0 0,1 8-552 0 0,1 4-200 0 0,1 3-152 0 0,1 1-87 0 0,1 1-137 0 0,3 0-72 0 0,-1-1-128 0 0,2-1-361 0 0,1-2-543 0 0,0-6-816 0 0,-1-5-1209 0 0,1-4-1320 0 0,-3-7 152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0.4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12931 0 0,'-3'7'1812'0'0,"0"0"0"0"0,0 0 0 0 0,1 0 0 0 0,-2 11 1 0 0,-1 33 1209 0 0,11 51-2845 0 0,-5-90 232 0 0,7 38-475 0 0,1-26-2307 0 0,6-6-5701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1 230 8074 0 0,'1'-1'468'0'0,"0"-1"0"0"0,0 0 1 0 0,0 0-1 0 0,0 0 0 0 0,0 1 1 0 0,1-1-1 0 0,-1 1 0 0 0,0-1 1 0 0,1 1-1 0 0,0-1 0 0 0,-1 1 1 0 0,1 0-1 0 0,0 0 0 0 0,-1 0 1 0 0,1 0-1 0 0,0 0 0 0 0,0 0 1 0 0,3 0-1 0 0,41-11 1389 0 0,-26 8-1270 0 0,188-57 1370 0 0,22-5-1388 0 0,-214 63-512 0 0,-11 2-11 0 0,-1 1 0 0 0,1-1-1 0 0,0-1 1 0 0,-1 1 0 0 0,1-1-1 0 0,-1 1 1 0 0,9-6 0 0 0,-13 7-28 0 0,0-1 1 0 0,0 1-1 0 0,0 0 1 0 0,0-1-1 0 0,0 1 1 0 0,0-1-1 0 0,0 1 1 0 0,0-1-1 0 0,0 1 1 0 0,0-1-1 0 0,0 1 1 0 0,0 0-1 0 0,0-1 1 0 0,-1 1 0 0 0,1-1-1 0 0,0 1 1 0 0,0 0-1 0 0,0-1 1 0 0,-1 1-1 0 0,1 0 1 0 0,0-1-1 0 0,-1 1 1 0 0,1 0-1 0 0,0-1 1 0 0,-1 1-1 0 0,1 0 1 0 0,0 0-1 0 0,-1-1 1 0 0,1 1-1 0 0,-1 0 1 0 0,1 0-1 0 0,0 0 1 0 0,-1 0-1 0 0,1 0 1 0 0,-1-1-1 0 0,0 1 1 0 0,-17-9 255 0 0,2 4-69 0 0,0 0 1 0 0,-1 2 0 0 0,1-1-1 0 0,-1 2 1 0 0,0 0 0 0 0,0 1 0 0 0,-26 2-1 0 0,32 0-134 0 0,1 0 1 0 0,-1 0-1 0 0,1 1 0 0 0,-1 1 0 0 0,1 0 0 0 0,0 0 0 0 0,0 1 1 0 0,0 0-1 0 0,1 0 0 0 0,-1 1 0 0 0,1 1 0 0 0,0-1 0 0 0,-9 9 1 0 0,14-10-74 0 0,0 1 1 0 0,0 1-1 0 0,1-1 1 0 0,-1 0-1 0 0,1 1 1 0 0,1 0-1 0 0,-1-1 1 0 0,1 1-1 0 0,-1 0 1 0 0,2 0-1 0 0,-1 1 1 0 0,1-1 0 0 0,0 0-1 0 0,0 0 1 0 0,1 1-1 0 0,-1-1 1 0 0,2 1-1 0 0,-1-1 1 0 0,1 0-1 0 0,-1 1 1 0 0,4 9-1 0 0,0 2-19 0 0,1-1 1 0 0,1 1-1 0 0,1-1 0 0 0,0 0 0 0 0,1-1 0 0 0,14 22 0 0 0,-15-28-72 0 0,0 0 0 0 0,1-1 1 0 0,0 0-1 0 0,1 0 0 0 0,0-1 1 0 0,0 0-1 0 0,1 0 0 0 0,0-1 1 0 0,0-1-1 0 0,0 0 0 0 0,1 0 1 0 0,0-1-1 0 0,1 0 0 0 0,-1-1 1 0 0,1 0-1 0 0,13 2 0 0 0,-13-4-351 0 0,0 0 0 0 0,1-1 0 0 0,-1 0 0 0 0,0-1-1 0 0,0-1 1 0 0,0 1 0 0 0,0-2 0 0 0,1 0 0 0 0,-2-1 0 0 0,15-4-1 0 0,-23 6 56 0 0,0 0-1 0 0,0 0 0 0 0,1 0 0 0 0,-1 0 0 0 0,0-1 0 0 0,-1 0 0 0 0,1 1 1 0 0,0-1-1 0 0,0 0 0 0 0,-1 0 0 0 0,1-1 0 0 0,-1 1 0 0 0,1-1 0 0 0,-1 1 1 0 0,0-1-1 0 0,0 1 0 0 0,0-1 0 0 0,-1 0 0 0 0,1 0 0 0 0,-1 0 0 0 0,1 0 1 0 0,-1 0-1 0 0,0-1 0 0 0,0 1 0 0 0,0 0 0 0 0,-1 0 0 0 0,1-1 0 0 0,-1 1 0 0 0,0-5 1 0 0,-5-11-4120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0.9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11 10018 0 0,'-14'0'13539'0'0,"13"1"-13140"0"0,-8 19 3427 0 0,5 34-4656 0 0,4-50 1664 0 0,0 13-750 0 0,1-1-1 0 0,0 1 1 0 0,1-1-1 0 0,1 1 1 0 0,1-1 0 0 0,5 16-1 0 0,-7-26-89 0 0,1 1-1 0 0,0-1 1 0 0,0 0-1 0 0,0 0 0 0 0,1 0 1 0 0,0-1-1 0 0,8 10 1 0 0,-9-13 1 0 0,0 1-1 0 0,0-1 1 0 0,0 1 0 0 0,0-1 0 0 0,0 0 0 0 0,0 0 0 0 0,0-1 0 0 0,1 1 0 0 0,-1 0 0 0 0,1-1-1 0 0,0 0 1 0 0,-1 0 0 0 0,1 0 0 0 0,7 0 0 0 0,-9-1 2 0 0,1 0 0 0 0,-1 0 0 0 0,0 0-1 0 0,0 0 1 0 0,0 0 0 0 0,1-1 0 0 0,-1 1 0 0 0,0-1 0 0 0,0 1-1 0 0,0-1 1 0 0,0 0 0 0 0,0 0 0 0 0,0 0 0 0 0,0 0 0 0 0,0 0-1 0 0,0 0 1 0 0,-1-1 0 0 0,4-2 0 0 0,-2 1 7 0 0,-1 0-1 0 0,0 0 1 0 0,0 0 0 0 0,0-1 0 0 0,0 1-1 0 0,0-1 1 0 0,-1 1 0 0 0,0-1 0 0 0,2-7-1 0 0,0-2 5 0 0,-1-1 0 0 0,-1 1 0 0 0,0-1 0 0 0,-1 1 0 0 0,-2-15 0 0 0,0 16-34 0 0,1 0 0 0 0,-2 1 0 0 0,1-1 0 0 0,-2 1 0 0 0,0 0 0 0 0,-9-21 1 0 0,11 29 16 0 0,1 0 1 0 0,-1-1-1 0 0,0 1 1 0 0,0 0-1 0 0,0 0 1 0 0,-1 0 0 0 0,1 1-1 0 0,-1-1 1 0 0,1 0-1 0 0,-1 1 1 0 0,0 0-1 0 0,0 0 1 0 0,0-1 0 0 0,0 2-1 0 0,0-1 1 0 0,-1 0-1 0 0,1 1 1 0 0,0-1-1 0 0,-1 1 1 0 0,1 0 0 0 0,-1 0-1 0 0,0 1 1 0 0,1-1-1 0 0,-1 1 1 0 0,0-1-1 0 0,-3 1 1 0 0,5 1-78 0 0,0-1 0 0 0,0 1 1 0 0,0 0-1 0 0,0-1 0 0 0,0 1 0 0 0,0 0 1 0 0,1 0-1 0 0,-1 0 0 0 0,0 0 0 0 0,0 0 1 0 0,1 1-1 0 0,-1-1 0 0 0,1 0 0 0 0,-1 1 1 0 0,1-1-1 0 0,0 1 0 0 0,0 0 0 0 0,-1-1 0 0 0,1 1 1 0 0,0 0-1 0 0,1 0 0 0 0,-1 0 0 0 0,0-1 1 0 0,0 1-1 0 0,1 0 0 0 0,-1 0 0 0 0,0 4 1 0 0,-1 6-2278 0 0,1 0 1 0 0,0 0-1 0 0,0 18 1 0 0,1-23-31 0 0,1 15-5732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1.2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20020 0 0,'-1'0'448'0'0,"-5"1"4926"0"0,6-1-5225 0 0,0 1 0 0 0,0-1 1 0 0,0 0-1 0 0,-1 0 0 0 0,-2 15 2006 0 0,0 21-2311 0 0,3-31 730 0 0,-2 36-61 0 0,6 51 1 0 0,-3-77-874 0 0,2 0 1 0 0,6 22-1 0 0,-7-29-364 0 0,1-1-1 0 0,0 0 1 0 0,0 1 0 0 0,1-2-1 0 0,0 1 1 0 0,5 7-1 0 0,-8-13 190 0 0,13 12-9385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1.6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 15195 0 0,'8'-3'5791'0'0,"13"4"-5350"0"0,-19-1 114 0 0,75 7 1097 0 0,51 3-1142 0 0,-165-17-872 0 0,27 7 382 0 0,1 2 0 0 0,0-1 0 0 0,0 1 0 0 0,0 1 0 0 0,0-1 0 0 0,0 2-1 0 0,0-1 1 0 0,1 1 0 0 0,0 0 0 0 0,-1 1 0 0 0,1 0 0 0 0,1 0 0 0 0,-11 10-1 0 0,14-12 35 0 0,1 1 0 0 0,-1 0 0 0 0,1 0-1 0 0,0 0 1 0 0,0 0 0 0 0,0 1 0 0 0,1-1-1 0 0,0 1 1 0 0,0-1 0 0 0,0 1-1 0 0,0 0 1 0 0,1 0 0 0 0,-1 0 0 0 0,1 0-1 0 0,0 0 1 0 0,1 0 0 0 0,-1 0 0 0 0,1 0-1 0 0,0 0 1 0 0,1 1 0 0 0,-1-1 0 0 0,1 0-1 0 0,0 0 1 0 0,0 0 0 0 0,3 8-1 0 0,0-3-7 0 0,1-1-1 0 0,-1 0 1 0 0,2 0-1 0 0,-1 0 0 0 0,1 0 1 0 0,0-1-1 0 0,1 0 1 0 0,0-1-1 0 0,0 1 0 0 0,15 10 1 0 0,-20-16-166 0 0,1 1 1 0 0,0-1-1 0 0,0 0 1 0 0,0 0-1 0 0,1 0 1 0 0,-1-1-1 0 0,0 1 1 0 0,1-1 0 0 0,-1 0-1 0 0,1 1 1 0 0,0-2-1 0 0,-1 1 1 0 0,1 0-1 0 0,0-1 1 0 0,-1 0-1 0 0,1 0 1 0 0,0 0-1 0 0,-1 0 1 0 0,1 0-1 0 0,0-1 1 0 0,-1 1-1 0 0,1-1 1 0 0,-1 0-1 0 0,1-1 1 0 0,-1 1-1 0 0,1 0 1 0 0,-1-1-1 0 0,0 0 1 0 0,1 0-1 0 0,-1 0 1 0 0,0 0 0 0 0,4-4-1 0 0,-6 4-549 0 0,0 1 0 0 0,0 0 0 0 0,0 0 0 0 0,0 0 0 0 0,0-1 0 0 0,0 1 0 0 0,0-1 0 0 0,-1 1 0 0 0,1-1 0 0 0,-1 1 0 0 0,1-1 0 0 0,-1 1 0 0 0,1-3 0 0 0,0-8-7042 0 0</inkml:trace>
  <inkml:trace contextRef="#ctx0" brushRef="#br0" timeOffset="1">51 201 22901 0 0,'0'12'760'0'0,"3"-3"-368"0"0,1 3 8 0 0,1-4-136 0 0,2-6-152 0 0,3-1-40 0 0,0-2-16 0 0,3-1 0 0 0,2-1-16 0 0,1-1-64 0 0,1 1-440 0 0,2-1-984 0 0,-1 1-1361 0 0,-2-1-1624 0 0,-3 0 32 0 0,-2 0-2800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2.0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1 102 6953 0 0,'13'-17'8984'0'0,"2"11"-5547"0"0,3 0-3448 0 0,-17 5-387 0 0,0-1 1 0 0,0 1-1 0 0,0 0 1 0 0,0 0 0 0 0,0-1-1 0 0,0 1 1 0 0,0 0-1 0 0,0-1 1 0 0,0 1-1 0 0,0-1 1 0 0,-1 1-1 0 0,1-1 1 0 0,-1 0-1 0 0,1 1 1 0 0,-1-1-1 0 0,0 1 1 0 0,1-1 0 0 0,-1 0-1 0 0,0 1 1 0 0,0-1-1 0 0,0-2 1 0 0,-3-18-411 0 0,-5 7 4777 0 0,8 15-3798 0 0,-1 0-1 0 0,1 0 0 0 0,0 0 0 0 0,0 0 1 0 0,-1 0-1 0 0,1 0 0 0 0,0 0 0 0 0,0 0 1 0 0,-1 0-1 0 0,1 0 0 0 0,0 0 0 0 0,-1 0 1 0 0,1 0-1 0 0,0 0 0 0 0,0 0 0 0 0,0 0 1 0 0,-1 1-1 0 0,1-1 0 0 0,0 0 0 0 0,0 0 1 0 0,-1 1 680 0 0,0-1-681 0 0,1 0 0 0 0,0 0 1 0 0,0 1-1 0 0,0-1 0 0 0,0 0 0 0 0,0 0 1 0 0,-1 1-1 0 0,1-1 0 0 0,0 0 0 0 0,0 0 1 0 0,0 1-1 0 0,0-1 0 0 0,0 0 0 0 0,0 0 1 0 0,0 1-1 0 0,0-1 0 0 0,0 0 0 0 0,0 1 1 0 0,0-1-1 0 0,0 0 0 0 0,0 0 0 0 0,0 1 1 0 0,0-1-1 0 0,0 0 0 0 0,1 0 0 0 0,-1 1 1 0 0,-1 18 1886 0 0,1-19-1823 0 0,1 46 1567 0 0,13 83 0 0 0,-3-71-6316 0 0,4-2-7146 0 0,-11-43 3925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2.4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29 7410 0 0,'-2'0'1288'0'0,"-1"0"0"0"0,1 0 0 0 0,0-1 1 0 0,-1 1-1 0 0,1-1 0 0 0,0 1 0 0 0,-1-1 1 0 0,1 0-1 0 0,-3-2 0 0 0,5-3 2294 0 0,16-2-2047 0 0,-12 7-1459 0 0,0-1-1 0 0,0 1 0 0 0,0 0 0 0 0,0 0 1 0 0,0 1-1 0 0,0-1 0 0 0,0 1 0 0 0,0 0 0 0 0,0 0 1 0 0,0 0-1 0 0,0 1 0 0 0,0-1 0 0 0,0 1 1 0 0,0 0-1 0 0,0 0 0 0 0,0 0 0 0 0,0 1 0 0 0,0-1 1 0 0,4 4-1 0 0,-5-3-69 0 0,-1 0 1 0 0,0 0-1 0 0,0 0 1 0 0,0 0-1 0 0,0 1 1 0 0,-1-1-1 0 0,1 0 1 0 0,-1 1-1 0 0,1 0 1 0 0,-1-1-1 0 0,0 1 1 0 0,0 0-1 0 0,0 0 0 0 0,0-1 1 0 0,0 1-1 0 0,-1 0 1 0 0,1 0-1 0 0,-1 0 1 0 0,0 0-1 0 0,0 0 1 0 0,0 0-1 0 0,0 0 1 0 0,-1 0-1 0 0,1 0 1 0 0,-1 0-1 0 0,1-1 1 0 0,-3 5-1 0 0,0 6-172 0 0,-1 0 1 0 0,-1-1-1 0 0,0 0 1 0 0,-1 0-1 0 0,0 0 0 0 0,0-1 1 0 0,-1 0-1 0 0,-1 0 0 0 0,0-1 1 0 0,-1 0-1 0 0,0 0 1 0 0,0-1-1 0 0,-1 0 0 0 0,-19 13 1 0 0,94-23 891 0 0,33 9 77 0 0,-49-2-1582 0 0,0-4-3703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2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0 103 16860 0 0,'1'-3'2160'0'0,"5"3"-648"0"0,1 1-143 0 0,2 2-473 0 0,3 0-424 0 0,0 0-216 0 0,0 0-152 0 0,1 0-32 0 0,-1 0-32 0 0,-1 0-160 0 0,-1 0-600 0 0,1-2-1088 0 0,-2-2-1457 0 0,-2-4-1112 0 0,-1-1 736 0 0,-2-2-2568 0 0</inkml:trace>
  <inkml:trace contextRef="#ctx0" brushRef="#br0" timeOffset="1">163 1 9122 0 0,'-4'1'10458'0'0,"5"8"-8273"0"0,-1 5-641 0 0,1 5-536 0 0,0 4-312 0 0,0 3-280 0 0,0 1-184 0 0,1 1-103 0 0,-1-2-73 0 0,1-1-128 0 0,-1-2-273 0 0,1 0-615 0 0,-1-2-1232 0 0,-1-2-2553 0 0,-4-7-216 0 0,1-3-2993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3.2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 1 12723 0 0,'-3'2'607'0'0,"1"0"-1"0"0,0 1 1 0 0,0-1 0 0 0,0 1 0 0 0,1-1 0 0 0,-1 1-1 0 0,1 0 1 0 0,-1 0 0 0 0,1 0 0 0 0,0-1 0 0 0,0 1 0 0 0,0 0-1 0 0,0 1 1 0 0,1-1 0 0 0,-1 0 0 0 0,1 5 0 0 0,1-5-476 0 0,0 0 0 0 0,0-1 0 0 0,0 1 0 0 0,0-1 0 0 0,1 1 0 0 0,-1-1 0 0 0,1 0 0 0 0,-1 1 0 0 0,1-1 1 0 0,0 0-1 0 0,0 0 0 0 0,0 0 0 0 0,0 0 0 0 0,0-1 0 0 0,1 1 0 0 0,-1 0 0 0 0,0-1 0 0 0,6 2 0 0 0,1 2-157 0 0,0 0-1 0 0,1-1 1 0 0,0 0-1 0 0,0-1 0 0 0,0 0 1 0 0,0-1-1 0 0,0 0 0 0 0,1-1 1 0 0,-1 0-1 0 0,17 0 0 0 0,16-7-4014 0 0,-3-10-5250 0 0,-21 5 1900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3.6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105 1 24341 0 0,'-9'21'851'0'0,"0"1"1"0"0,2 0-1 0 0,-5 26 0 0 0,-7 22-699 0 0,13-49-152 0 0,4-12-193 0 0,-1-1 0 0 0,1 1-1 0 0,-1-1 1 0 0,-1 0-1 0 0,0 0 1 0 0,0-1-1 0 0,0 1 1 0 0,-8 9 0 0 0,12-17 177 0 0,0 0 1 0 0,0-1 0 0 0,0 1 0 0 0,0 0-1 0 0,0 0 1 0 0,0 0 0 0 0,0 0 0 0 0,0 0 0 0 0,0 0-1 0 0,0 0 1 0 0,0 0 0 0 0,0 0 0 0 0,0-1-1 0 0,0 1 1 0 0,0 0 0 0 0,0 0 0 0 0,0 0 0 0 0,0 0-1 0 0,0 0 1 0 0,-1 0 0 0 0,1 0 0 0 0,0 0-1 0 0,0 0 1 0 0,0 0 0 0 0,0 0 0 0 0,0 0 0 0 0,0 0-1 0 0,0 0 1 0 0,0-1 0 0 0,0 1 0 0 0,0 0-1 0 0,-1 0 1 0 0,1 0 0 0 0,0 0 0 0 0,0 0 0 0 0,0 0-1 0 0,0 0 1 0 0,0 0 0 0 0,0 0 0 0 0,0 0-1 0 0,0 0 1 0 0,-1 0 0 0 0,1 0 0 0 0,0 0 0 0 0,0 0-1 0 0,0 1 1 0 0,0-1 0 0 0,0 0 0 0 0,0 0-1 0 0,0 0 1 0 0,0 0 0 0 0,0 0 0 0 0,0 0-1 0 0,-1 0 1 0 0,1 0 0 0 0,0 0 0 0 0,0 0 0 0 0,0 0-1 0 0,0 0 1 0 0,0 0 0 0 0,0 0 0 0 0,0 1-1 0 0,0-1 1 0 0,0 0 0 0 0,0 0 0 0 0,0 0 0 0 0,0 0-1 0 0,2-13-359 0 0,8-15 139 0 0,-6 23 176 0 0,0-1 0 0 0,1 1 0 0 0,0 0 1 0 0,-1 1-1 0 0,2-1 0 0 0,-1 1 0 0 0,0 0 1 0 0,1 0-1 0 0,0 1 0 0 0,0-1 0 0 0,0 1 1 0 0,0 1-1 0 0,9-4 0 0 0,-11 5-82 0 0,0 0 0 0 0,0 0 0 0 0,0 1-1 0 0,-1-1 1 0 0,1 1 0 0 0,0 0-1 0 0,0 0 1 0 0,0 0 0 0 0,0 0 0 0 0,0 1-1 0 0,0-1 1 0 0,0 1 0 0 0,0 0 0 0 0,0 0-1 0 0,-1 1 1 0 0,1-1 0 0 0,-1 1-1 0 0,1 0 1 0 0,-1-1 0 0 0,1 2 0 0 0,-1-1-1 0 0,0 0 1 0 0,0 1 0 0 0,4 4 0 0 0,-6-6-301 0 0,0 0 1 0 0,-1 0 0 0 0,1 0 0 0 0,0 0-1 0 0,-1 0 1 0 0,0 0 0 0 0,1 0 0 0 0,-1 1 0 0 0,0-1-1 0 0,1 0 1 0 0,-1 0 0 0 0,0 0 0 0 0,0 1-1 0 0,0-1 1 0 0,0 0 0 0 0,0 0 0 0 0,0 1 0 0 0,0-1-1 0 0,-1 0 1 0 0,1 0 0 0 0,0 0 0 0 0,-1 0-1 0 0,1 1 1 0 0,-1-1 0 0 0,1 0 0 0 0,-1 0-1 0 0,1 0 1 0 0,-2 2 0 0 0,-28 34-547 0 0,12-16 8727 0 0,12-11-2292 0 0,-9 13 302 0 0,8-13-6048 0 0,0 0 1 0 0,0-1 0 0 0,-13 12-1 0 0,12-12 26 0 0,19-15 523 0 0,12-6 49 0 0,-9 8-840 0 0,45-10 1907 0 0,-28 13-3559 0 0,-6 10-5551 0 0,-21 4-1275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3.9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47 1 5249 0 0,'-4'5'1930'0'0,"0"1"-1"0"0,1-1 1 0 0,0 1-1 0 0,1 0 1 0 0,-1 0-1 0 0,-2 11 1 0 0,3-10-1115 0 0,1-1 0 0 0,0 1 0 0 0,0 0-1 0 0,1-1 1 0 0,0 1 0 0 0,1 10 0 0 0,-1-12-720 0 0,1-1 0 0 0,0 1-1 0 0,0-1 1 0 0,0 1 0 0 0,1-1-1 0 0,-1 0 1 0 0,1 0-1 0 0,0 1 1 0 0,0-1 0 0 0,1 0-1 0 0,-1-1 1 0 0,1 1-1 0 0,0 0 1 0 0,0-1 0 0 0,0 0-1 0 0,0 1 1 0 0,1-1-1 0 0,-1-1 1 0 0,1 1 0 0 0,0 0-1 0 0,0-1 1 0 0,0 0-1 0 0,4 3 1 0 0,-5-4-86 0 0,-1-1 1 0 0,0 1-1 0 0,0 0 0 0 0,0-1 1 0 0,1 1-1 0 0,-1-1 0 0 0,0 1 1 0 0,1-1-1 0 0,-1 0 0 0 0,0 0 1 0 0,0 0-1 0 0,1-1 0 0 0,-1 1 1 0 0,0 0-1 0 0,1-1 0 0 0,-1 1 0 0 0,0-1 1 0 0,0 0-1 0 0,0 0 0 0 0,0 0 1 0 0,3-1-1 0 0,-2 0 7 0 0,-1-1 1 0 0,1 1-1 0 0,0-1 0 0 0,-1 0 0 0 0,1 1 0 0 0,-1-1 1 0 0,0 0-1 0 0,0-1 0 0 0,0 1 0 0 0,0 0 1 0 0,-1 0-1 0 0,3-5 0 0 0,-2 2 27 0 0,0 0 0 0 0,-1 0-1 0 0,1 0 1 0 0,-1 0 0 0 0,0 0 0 0 0,0 0-1 0 0,-1 0 1 0 0,0 0 0 0 0,0 0 0 0 0,-1 0-1 0 0,1 0 1 0 0,-1 0 0 0 0,0 0 0 0 0,-1 0 0 0 0,-4-12-1 0 0,5 17-25 0 0,0-1 0 0 0,-1 1-1 0 0,1-1 1 0 0,-1 1 0 0 0,1 0-1 0 0,-1 0 1 0 0,0-1 0 0 0,1 1-1 0 0,-1 0 1 0 0,0 1-1 0 0,0-1 1 0 0,0 0 0 0 0,0 0-1 0 0,0 1 1 0 0,0-1 0 0 0,0 1-1 0 0,0 0 1 0 0,0-1 0 0 0,0 1-1 0 0,0 0 1 0 0,0 0 0 0 0,0 0-1 0 0,0 0 1 0 0,0 1 0 0 0,0-1-1 0 0,0 1 1 0 0,0-1 0 0 0,0 1-1 0 0,0 0 1 0 0,-2 1 0 0 0,-10 3-328 0 0,0 1 1 0 0,-25 14 0 0 0,30-15-187 0 0,-13 9-2285 0 0,14-9-718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4.4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70 9394 0 0,'-3'-7'9720'0'0,"7"13"-5409"0"0,6 12-2115 0 0,21 79 77 0 0,4 27-3024 0 0,-58-251-1732 0 0,21 111 2377 0 0,1 0-1 0 0,0 0 0 0 0,1 0 0 0 0,1-1 1 0 0,6-29-1 0 0,-7 43 112 0 0,1 0 0 0 0,-1 0 0 0 0,1 1 0 0 0,0-1 0 0 0,0 0 0 0 0,1 0 0 0 0,-1 1 0 0 0,1-1 0 0 0,-1 1 0 0 0,1-1 0 0 0,0 1 0 0 0,-1 0 1 0 0,1-1-1 0 0,1 1 0 0 0,-1 0 0 0 0,0 0 0 0 0,0 1 0 0 0,4-3 0 0 0,-4 3 12 0 0,1 0-1 0 0,-1 0 1 0 0,1 1 0 0 0,-1-1-1 0 0,1 0 1 0 0,0 1 0 0 0,-1 0-1 0 0,1 0 1 0 0,0 0 0 0 0,0 0-1 0 0,-1 0 1 0 0,1 0 0 0 0,0 1-1 0 0,-1-1 1 0 0,1 1 0 0 0,3 1-1 0 0,0 1 70 0 0,1 0 1 0 0,-1 0-1 0 0,1 1 0 0 0,-1-1 0 0 0,0 1 1 0 0,-1 1-1 0 0,1-1 0 0 0,-1 1 1 0 0,0 0-1 0 0,0 0 0 0 0,0 1 0 0 0,-1 0 1 0 0,7 10-1 0 0,-8-9-51 0 0,-1-1 1 0 0,0 1-1 0 0,0-1 1 0 0,-1 1-1 0 0,0-1 1 0 0,0 1-1 0 0,-1 0 1 0 0,1 0 0 0 0,-1-1-1 0 0,-1 1 1 0 0,0 0-1 0 0,0 0 1 0 0,0-1-1 0 0,0 1 1 0 0,-1-1-1 0 0,0 1 1 0 0,-1-1-1 0 0,-3 7 1 0 0,5-9-87 0 0,-1 0 1 0 0,0 0-1 0 0,0 0 0 0 0,-1 0 1 0 0,1 0-1 0 0,-1 0 1 0 0,0-1-1 0 0,0 0 0 0 0,0 1 1 0 0,0-1-1 0 0,-1 0 1 0 0,1 0-1 0 0,-1-1 0 0 0,1 1 1 0 0,-1-1-1 0 0,0 0 1 0 0,0 0-1 0 0,0 0 1 0 0,-1 0-1 0 0,1-1 0 0 0,0 0 1 0 0,0 0-1 0 0,-1 0 1 0 0,1 0-1 0 0,-1-1 0 0 0,1 1 1 0 0,-1-1-1 0 0,-4-1 1 0 0,8 1 39 0 0,0 0 0 0 0,0 0 0 0 0,0 0 1 0 0,1 0-1 0 0,-1 0 0 0 0,0-1 0 0 0,0 1 1 0 0,0 0-1 0 0,1 0 0 0 0,-1-1 0 0 0,0 1 0 0 0,0-1 1 0 0,1 1-1 0 0,-1-1 0 0 0,0 1 0 0 0,1-1 1 0 0,-1 1-1 0 0,0-2 0 0 0,0 2 16 0 0,1-1-1 0 0,0 1 1 0 0,0-1 0 0 0,0 1-1 0 0,0-1 1 0 0,0 1-1 0 0,0 0 1 0 0,0-1-1 0 0,0 1 1 0 0,0-1 0 0 0,0 1-1 0 0,0-1 1 0 0,0 1-1 0 0,1-1 1 0 0,-1 1 0 0 0,0 0-1 0 0,0-1 1 0 0,0 1-1 0 0,1-1 1 0 0,-1 1 0 0 0,0 0-1 0 0,0-1 1 0 0,1 1-1 0 0,-1-1 1 0 0,2-1 47 0 0,0 0-1 0 0,0 1 1 0 0,1-1 0 0 0,-1 0-1 0 0,0 1 1 0 0,1-1-1 0 0,-1 1 1 0 0,0 0 0 0 0,6-2-1 0 0,70-14 361 0 0,-36 15-2489 0 0,-38 3 1124 0 0,0-1-1 0 0,0 1 1 0 0,0 0-1 0 0,0 0 1 0 0,-1 0 0 0 0,1 1-1 0 0,5 2 1 0 0,-1 1-3787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8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68 5945 0 0,'-77'35'5872'0'0,"40"-18"3853"0"0,50-32-9140 0 0,1 1 0 0 0,0 0 1 0 0,1 0-1 0 0,27-18 0 0 0,-35 28-657 0 0,1 0 0 0 0,0 0 0 0 0,0 0 0 0 0,0 1 0 0 0,0 1 0 0 0,0-1 1 0 0,1 1-1 0 0,-1 1 0 0 0,1-1 0 0 0,0 2 0 0 0,-1-1 0 0 0,1 1 0 0 0,11 1 0 0 0,-5 1-935 0 0,-1 0 0 0 0,1 1 0 0 0,-1 1 0 0 0,0 0 0 0 0,15 7 0 0 0,-16-5-1105 0 0,-1 0-1 0 0,0 0 1 0 0,-1 2-1 0 0,0-1 0 0 0,16 15 1 0 0,-14-10-1448 0 0</inkml:trace>
  <inkml:trace contextRef="#ctx0" brushRef="#br0" timeOffset="1">117 407 7658 0 0,'-1'0'227'0'0,"-8"9"1423"0"0,0-1 1 0 0,0 1-1 0 0,-9 14 0 0 0,16-21-1351 0 0,1-1 0 0 0,0 1-1 0 0,0 0 1 0 0,0 0 0 0 0,0 1 0 0 0,0-1 0 0 0,0 0-1 0 0,0 0 1 0 0,1 0 0 0 0,-1 0 0 0 0,1 5 0 0 0,0-6-134 0 0,0 0 0 0 0,0 0 0 0 0,0 0 0 0 0,1 0 0 0 0,-1 0 0 0 0,0 0 1 0 0,1 0-1 0 0,-1 0 0 0 0,1 0 0 0 0,-1 0 0 0 0,1 0 0 0 0,0-1 0 0 0,-1 1 1 0 0,1 0-1 0 0,0 0 0 0 0,0 0 0 0 0,-1-1 0 0 0,1 1 0 0 0,0-1 0 0 0,0 1 1 0 0,0 0-1 0 0,0-1 0 0 0,0 1 0 0 0,0-1 0 0 0,0 0 0 0 0,0 1 0 0 0,1-1 1 0 0,5 1 1 0 0,1 0 1 0 0,0-1 0 0 0,-1 0-1 0 0,1 0 1 0 0,0-1 0 0 0,-1 0 0 0 0,1 0-1 0 0,0-1 1 0 0,-1 1 0 0 0,0-2 0 0 0,11-4-1 0 0,8-1-55 0 0,-4 2-176 0 0,1 2 0 0 0,0 0 0 0 0,0 1 0 0 0,43 0 0 0 0,-39 5-3060 0 0,52 9 0 0 0,-38-7-4911 0 0,-24-2 1723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5.1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135 0 13531 0 0,'-12'17'8845'0'0,"2"2"-5625"0"0,-10 14-2512 0 0,17-29-792 0 0,0-1-1 0 0,0 0 1 0 0,0 0-1 0 0,0 0 0 0 0,-1 0 1 0 0,0-1-1 0 0,1 0 1 0 0,-1 1-1 0 0,0-1 0 0 0,0 0 1 0 0,0-1-1 0 0,0 1 1 0 0,0-1-1 0 0,-1 0 0 0 0,1 0 1 0 0,0 0-1 0 0,0-1 1 0 0,-1 1-1 0 0,1-1 0 0 0,-7 0 1 0 0,11 0 82 0 0,-1 0 1 0 0,1 0-1 0 0,0 0 1 0 0,0 0 0 0 0,0 0-1 0 0,0 0 1 0 0,0 0-1 0 0,-1 0 1 0 0,1 0-1 0 0,0 0 1 0 0,0 0-1 0 0,0 0 1 0 0,0 0-1 0 0,-1 0 1 0 0,1 0-1 0 0,0 0 1 0 0,0 0-1 0 0,0 0 1 0 0,0 0-1 0 0,0 0 1 0 0,-1-1-1 0 0,1 1 1 0 0,0 0-1 0 0,0 0 1 0 0,0 0-1 0 0,0 0 1 0 0,0 0-1 0 0,0 0 1 0 0,0 0-1 0 0,-1 0 1 0 0,1-1 0 0 0,0 1-1 0 0,0 0 1 0 0,0 0-1 0 0,0 0 1 0 0,0 0-1 0 0,0 0 1 0 0,0-1-1 0 0,0 1 1 0 0,0 0-1 0 0,0 0 1 0 0,0 0-1 0 0,0 0 1 0 0,0 0-1 0 0,0-1 1 0 0,0 1-1 0 0,0 0 1 0 0,0 0-1 0 0,0 0 1 0 0,0 0-1 0 0,0-1 1 0 0,0 1-1 0 0,9-6 166 0 0,14-3 327 0 0,2 2-282 0 0,0 0 0 0 0,39-4-1 0 0,-51 10-909 0 0,1 0-1 0 0,0 1 0 0 0,21 2 1 0 0,-12 5-4830 0 0,-13 4-3035 0 0</inkml:trace>
  <inkml:trace contextRef="#ctx0" brushRef="#br0" timeOffset="1">181 125 10594 0 0,'-29'37'11788'0'0,"7"3"-8439"0"0,-12 19-3036 0 0,22-48-1093 0 0,11-11 753 0 0,1 0 0 0 0,0 0 0 0 0,0 0 0 0 0,0 0 0 0 0,0 0 0 0 0,-1 0 0 0 0,1 0 0 0 0,0 0 0 0 0,0 0 1 0 0,0 0-1 0 0,0-1 0 0 0,-1 1 0 0 0,1 0 0 0 0,0 0 0 0 0,0 0 0 0 0,0 0 0 0 0,0 0 0 0 0,0 0 0 0 0,-1 0 1 0 0,1-1-1 0 0,0 1 0 0 0,0 0 0 0 0,0 0 0 0 0,0 0 0 0 0,0 0 0 0 0,0 0 0 0 0,0-1 0 0 0,0 1 0 0 0,0 0 1 0 0,-1 0-1 0 0,1 0 0 0 0,0 0 0 0 0,0-1 0 0 0,0 1 0 0 0,0 0 0 0 0,0 0 0 0 0,0 0 0 0 0,0-1 0 0 0,0 1 1 0 0,0 0-1 0 0,0 0 0 0 0,1-2-12 0 0,-1 0 0 0 0,0 0 1 0 0,1 0-1 0 0,-1 0 0 0 0,1 0 0 0 0,-1 0 1 0 0,1 0-1 0 0,0 0 0 0 0,0 0 1 0 0,0 0-1 0 0,0 1 0 0 0,0-1 0 0 0,2-2 1 0 0,-1 1 69 0 0,1 1-1 0 0,0-1 1 0 0,0 0 0 0 0,0 1 0 0 0,0 0 0 0 0,0 0-1 0 0,0 0 1 0 0,1 0 0 0 0,-1 0 0 0 0,1 1 0 0 0,-1-1 0 0 0,1 1-1 0 0,0 0 1 0 0,-1 0 0 0 0,1 1 0 0 0,0-1 0 0 0,4 0-1 0 0,4 2 294 0 0,0-1-1 0 0,0 2 1 0 0,-1 0-1 0 0,14 3 0 0 0,24 4-3640 0 0,-44-8 2010 0 0,0-1 0 0 0,0 0 0 0 0,0 0-1 0 0,0-1 1 0 0,0 1 0 0 0,0-1 0 0 0,7-2 0 0 0,2-2-6105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6.3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41 18052 0 0,'0'-5'4425'0'0,"2"0"-3689"0"0,3-1-88 0 0,5 0 32 0 0,1 0-240 0 0,3 1-144 0 0,2 2-40 0 0,0 0-56 0 0,0 2-71 0 0,-1 1-49 0 0,0 1-32 0 0,-3 2-96 0 0,-1 0-337 0 0,-3 4-647 0 0,-3 0-1160 0 0,-1 1-1921 0 0,-4 2-912 0 0,-4 0-3129 0 0</inkml:trace>
  <inkml:trace contextRef="#ctx0" brushRef="#br0" timeOffset="1">1 165 14315 0 0,'51'-3'6743'0'0,"24"-8"-3754"0"0,11 0-1811 0 0,-85 10-1151 0 0,0 1 0 0 0,-1 0 0 0 0,1 0 0 0 0,0 0 0 0 0,0 0 0 0 0,0 0 0 0 0,0 0 0 0 0,-1 0 0 0 0,1 0 0 0 0,0 0 0 0 0,0 0 0 0 0,0 1 0 0 0,0-1 0 0 0,-1 0 0 0 0,1 0 0 0 0,0 1 0 0 0,0-1 0 0 0,0 0 0 0 0,-1 1 0 0 0,1-1 0 0 0,1 2 0 0 0,-2-2-12 0 0,0 1-1 0 0,0 0 1 0 0,0-1-1 0 0,0 1 1 0 0,0 0-1 0 0,0-1 1 0 0,0 1-1 0 0,0 0 0 0 0,0-1 1 0 0,0 1-1 0 0,0-1 1 0 0,-1 1-1 0 0,1 0 1 0 0,0-1-1 0 0,0 1 0 0 0,-1-1 1 0 0,1 1-1 0 0,0 0 1 0 0,-1-1-1 0 0,1 1 1 0 0,-1 0-1 0 0,-37 35 120 0 0,27-26-153 0 0,3-1 6 0 0,1-1 0 0 0,0 1 0 0 0,0 1 0 0 0,1-1 0 0 0,0 1 0 0 0,-8 19 0 0 0,12-26 22 0 0,1 0 0 0 0,0 1-1 0 0,0-1 1 0 0,0 0-1 0 0,1 1 1 0 0,-1-1-1 0 0,1 1 1 0 0,0-1 0 0 0,0 0-1 0 0,0 1 1 0 0,2 6-1 0 0,-2-8 6 0 0,1 0 0 0 0,0 0 0 0 0,0 0 0 0 0,0 0 0 0 0,0 0 0 0 0,0 0 1 0 0,0 0-1 0 0,1-1 0 0 0,-1 1 0 0 0,1 0 0 0 0,-1-1 0 0 0,1 1 0 0 0,0-1 0 0 0,-1 0 0 0 0,1 1 0 0 0,0-1 0 0 0,0 0 0 0 0,0 0 0 0 0,0 0 0 0 0,3 1 0 0 0,-4-2 0 0 0,1 1-1 0 0,-1 0 1 0 0,1-1-1 0 0,0 1 1 0 0,-1-1-1 0 0,1 0 1 0 0,-1 0-1 0 0,1 0 1 0 0,0 1-1 0 0,-1-1 1 0 0,1-1-1 0 0,0 1 1 0 0,-1 0-1 0 0,1 0 1 0 0,-1-1-1 0 0,1 1 1 0 0,0-1-1 0 0,-1 1 1 0 0,1-1-1 0 0,-1 1 1 0 0,1-1-1 0 0,-1 0 1 0 0,3-2-1 0 0,-2 1 6 0 0,1-1 0 0 0,-1 0 0 0 0,1 1 0 0 0,-1-1 0 0 0,0-1 0 0 0,0 1 0 0 0,0 0 0 0 0,0 0 0 0 0,-1-1 1 0 0,2-3-1 0 0,2-9-74 0 0,-1-1-1 0 0,-1 1 1 0 0,3-26 0 0 0,-6-27-4067 0 0,0 40-1544 0 0,0 1-3556 0 0,2 21 4321 0 0</inkml:trace>
  <inkml:trace contextRef="#ctx0" brushRef="#br0" timeOffset="2">270 81 13643 0 0,'20'51'12841'0'0,"-8"6"-10044"0"0,-2 55-3096 0 0,-9-108 66 0 0,2-11 118 0 0,-2 4 102 0 0,0 0 0 0 0,0-1 0 0 0,1 1 1 0 0,-1 0-1 0 0,1 0 0 0 0,-1 0 0 0 0,1 0 1 0 0,0 0-1 0 0,5-4 0 0 0,-4 4-86 0 0,0 1 1 0 0,0 0-1 0 0,1 0 0 0 0,-1 0 0 0 0,1 1 0 0 0,0-1 1 0 0,-1 1-1 0 0,1 0 0 0 0,0 0 0 0 0,0 0 1 0 0,0 1-1 0 0,5-1 0 0 0,14 0-3176 0 0,-1 1-3586 0 0,-15-2 1480 0 0</inkml:trace>
  <inkml:trace contextRef="#ctx0" brushRef="#br0" timeOffset="3">417 22 15323 0 0,'2'-1'520'0'0,"-1"0"-1"0"0,0 0 0 0 0,1 0 1 0 0,-1 0-1 0 0,1 0 0 0 0,-1 0 1 0 0,1 0-1 0 0,-1 1 0 0 0,1-1 0 0 0,-1 0 1 0 0,1 1-1 0 0,0 0 0 0 0,-1-1 1 0 0,1 1-1 0 0,2 0 0 0 0,29 6 1890 0 0,-22-2-2197 0 0,-1 1-1 0 0,1 0 1 0 0,14 10-1 0 0,-20-11-134 0 0,0-1 1 0 0,0 1-1 0 0,0 0 0 0 0,0 0 0 0 0,0 1 0 0 0,-1-1 1 0 0,0 1-1 0 0,0 0 0 0 0,0 0 0 0 0,3 8 1 0 0,-5-11-158 0 0,-1 1 0 0 0,0 0 0 0 0,-1 0 0 0 0,1 0 0 0 0,0-1 0 0 0,-1 1 0 0 0,1 0 0 0 0,-1 0 0 0 0,0 0 0 0 0,0 3 0 0 0,-1-2-520 0 0,0 0 0 0 0,1 0 0 0 0,-1 0 1 0 0,-1 0-1 0 0,1-1 0 0 0,0 1 1 0 0,-1 0-1 0 0,-3 5 0 0 0,3-7-336 0 0,1-1 0 0 0,0 1 0 0 0,0-1 0 0 0,0 0 0 0 0,-1 1 0 0 0,1-1 0 0 0,-1 0 0 0 0,1 0-1 0 0,-1 1 1 0 0,1-1 0 0 0,-4 1 0 0 0,-9 7-5953 0 0</inkml:trace>
  <inkml:trace contextRef="#ctx0" brushRef="#br0" timeOffset="4">452 245 18268 0 0,'21'12'5698'0'0,"-20"-11"-5603"0"0,0-1 1 0 0,1 0-1 0 0,-1 1 0 0 0,0-1 1 0 0,0 1-1 0 0,0-1 0 0 0,0 1 1 0 0,0 0-1 0 0,0-1 0 0 0,0 1 1 0 0,0 0-1 0 0,0 0 0 0 0,0-1 1 0 0,0 1-1 0 0,-1 0 0 0 0,1 0 1 0 0,0 0-1 0 0,0 0 1 0 0,-1 0-1 0 0,1 0 0 0 0,-1 0 1 0 0,1 1-1 0 0,-1-1 0 0 0,0 0 1 0 0,1 0-1 0 0,-1 0 0 0 0,0 0 1 0 0,0 1-1 0 0,1-1 0 0 0,-1 2 1 0 0,0 6-37 0 0,0-1-1 0 0,-1 1 1 0 0,0-1 0 0 0,0 1 0 0 0,-1-1 0 0 0,0 0 0 0 0,0 1-1 0 0,-5 9 1 0 0,6-14-110 0 0,0-1 0 0 0,-1 1 0 0 0,1-1-1 0 0,-1 0 1 0 0,0 0 0 0 0,0 0 0 0 0,0 0 0 0 0,0 0-1 0 0,0 0 1 0 0,-1 0 0 0 0,1-1 0 0 0,-1 1-1 0 0,0-1 1 0 0,0 0 0 0 0,0 0 0 0 0,0 0-1 0 0,0 0 1 0 0,0 0 0 0 0,-1-1 0 0 0,1 1 0 0 0,-6 1-1 0 0,36-15 407 0 0,-5 10 104 0 0,0 0 1 0 0,22 2-1 0 0,3 5-1292 0 0,-9 7-4750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6.9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220 51 7458 0 0,'0'-2'667'0'0,"0"1"1"0"0,1-1 0 0 0,-1 1-1 0 0,0-1 1 0 0,0 0 0 0 0,0 1 0 0 0,0-1-1 0 0,0 1 1 0 0,0-1 0 0 0,-1 1 0 0 0,1-1-1 0 0,-1 1 1 0 0,1-1 0 0 0,-1 1-1 0 0,1-1 1 0 0,-1 1 0 0 0,0-1 0 0 0,1 1-1 0 0,-3-3 1 0 0,1 3-285 0 0,0-1 0 0 0,1 1 0 0 0,-1-1-1 0 0,0 1 1 0 0,0 0 0 0 0,0 0 0 0 0,0 0 0 0 0,0 0-1 0 0,0 0 1 0 0,-1 0 0 0 0,1 0 0 0 0,-3 0 0 0 0,-1 0-118 0 0,0 0 0 0 0,-1 1 0 0 0,1-1 0 0 0,0 1 0 0 0,0 1 0 0 0,-1-1 0 0 0,1 1 0 0 0,-12 3 0 0 0,11-2-203 0 0,1 1 0 0 0,-1-1-1 0 0,1 1 1 0 0,0 0 0 0 0,0 1-1 0 0,0 0 1 0 0,0 0 0 0 0,0 0 0 0 0,1 0-1 0 0,0 1 1 0 0,0 0 0 0 0,0 0 0 0 0,1 0-1 0 0,0 1 1 0 0,0 0 0 0 0,0 0 0 0 0,0 0-1 0 0,1 0 1 0 0,0 0 0 0 0,0 1 0 0 0,1-1-1 0 0,-3 14 1 0 0,3-12-63 0 0,1 1 0 0 0,1-1-1 0 0,-1 1 1 0 0,2-1 0 0 0,-1 1 0 0 0,1-1-1 0 0,0 1 1 0 0,1-1 0 0 0,0 1 0 0 0,0-1-1 0 0,1 0 1 0 0,0 0 0 0 0,0 0 0 0 0,1 0-1 0 0,0-1 1 0 0,0 1 0 0 0,1-1 0 0 0,7 8-1 0 0,-4-6-161 0 0,-1-1-1 0 0,2 0 1 0 0,-1 0-1 0 0,1-1 0 0 0,1 0 1 0 0,-1-1-1 0 0,1 0 1 0 0,12 6-1 0 0,-17-10-350 0 0,0 0 0 0 0,0-1-1 0 0,0 1 1 0 0,0-1 0 0 0,1 0 0 0 0,-1 0 0 0 0,0-1-1 0 0,10 1 1 0 0,-12-2-217 0 0,0 1-1 0 0,1-1 1 0 0,-1 1-1 0 0,0-1 1 0 0,0 0-1 0 0,0 0 1 0 0,0 0-1 0 0,0-1 1 0 0,0 1-1 0 0,0-1 1 0 0,-1 1-1 0 0,1-1 1 0 0,0 0-1 0 0,-1 0 1 0 0,4-4 0 0 0,5-7-6299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7.5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58 19148 0 0,'-2'2'567'0'0,"1"1"-1"0"0,0 0 0 0 0,1-1 1 0 0,-1 1-1 0 0,0 0 1 0 0,1 0-1 0 0,0 0 0 0 0,-1 0 1 0 0,1 0-1 0 0,0 0 1 0 0,1 0-1 0 0,-1-1 0 0 0,1 5 1 0 0,12 42-13 0 0,-8-31 41 0 0,62 207 71 0 0,-39-136-4980 0 0,-32-104-3568 0 0,-5-13 1910 0 0,-8-43 1466 0 0,16 41 992 0 0</inkml:trace>
  <inkml:trace contextRef="#ctx0" brushRef="#br0" timeOffset="1">1 58 9922 0 0,'0'-3'440'0'0,"1"0"-1"0"0,-1 0 1 0 0,1 1 0 0 0,0-1-1 0 0,-1 0 1 0 0,1 1 0 0 0,1-1-1 0 0,-1 0 1 0 0,0 1 0 0 0,0 0-1 0 0,1-1 1 0 0,0 1 0 0 0,-1 0-1 0 0,1 0 1 0 0,0 0 0 0 0,0 0-1 0 0,0 0 1 0 0,0 0 0 0 0,1 0-1 0 0,-1 1 1 0 0,5-3 0 0 0,-3 3-177 0 0,0 0-1 0 0,-1 0 1 0 0,1 0 0 0 0,0 1 0 0 0,0 0-1 0 0,0-1 1 0 0,0 2 0 0 0,0-1-1 0 0,0 0 1 0 0,-1 1 0 0 0,1 0 0 0 0,0-1-1 0 0,0 2 1 0 0,3 0 0 0 0,4 3 4 0 0,0 0 1 0 0,0 0-1 0 0,-1 1 1 0 0,1 0-1 0 0,-2 1 1 0 0,1 0-1 0 0,-1 1 1 0 0,0 0-1 0 0,12 14 1 0 0,-18-20-230 0 0,-1 1 0 0 0,0 0 1 0 0,0-1-1 0 0,0 1 0 0 0,0 0 0 0 0,0 1 0 0 0,-1-1 1 0 0,1 0-1 0 0,-1 0 0 0 0,0 1 0 0 0,0-1 1 0 0,0 0-1 0 0,-1 1 0 0 0,1-1 0 0 0,-1 1 0 0 0,0-1 1 0 0,0 1-1 0 0,0-1 0 0 0,0 1 0 0 0,0-1 1 0 0,-1 1-1 0 0,0-1 0 0 0,1 1 0 0 0,-2-1 0 0 0,1 1 1 0 0,0-1-1 0 0,0 0 0 0 0,-1 0 0 0 0,0 0 1 0 0,0 0-1 0 0,0 0 0 0 0,0 0 0 0 0,0 0 0 0 0,0-1 1 0 0,-1 1-1 0 0,1-1 0 0 0,-1 1 0 0 0,0-1 1 0 0,0 0-1 0 0,0 0 0 0 0,0 0 0 0 0,0-1 0 0 0,0 1 1 0 0,0-1-1 0 0,0 0 0 0 0,-5 2 0 0 0,1-1-229 0 0,0 0 0 0 0,0-1 0 0 0,1 0 0 0 0,-1 0 0 0 0,0 0 0 0 0,-9-1-1 0 0,13 0-265 0 0,-1 0 1 0 0,1 0-1 0 0,-1-1 0 0 0,1 1 0 0 0,-1-1 0 0 0,1 0 0 0 0,0 0 0 0 0,-1 0 0 0 0,1 0 0 0 0,0-1 0 0 0,0 1 0 0 0,0-1 0 0 0,0 0 0 0 0,-4-2 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8.1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76 12995 0 0,'-3'12'9637'0'0,"3"15"-6151"0"0,0-19-2540 0 0,1 19-354 0 0,0-1-1 0 0,2 0 1 0 0,8 36-1 0 0,-9-52-599 0 0,1 1 1 0 0,0-1 0 0 0,1 1-1 0 0,0-1 1 0 0,1 0-1 0 0,0-1 1 0 0,1 1-1 0 0,0-1 1 0 0,0 0-1 0 0,13 14 1 0 0,-17-21 2 0 0,-1-1 0 0 0,0 1 0 0 0,1-1 1 0 0,-1 1-1 0 0,1-1 0 0 0,-1 0 1 0 0,1 0-1 0 0,0 0 0 0 0,0 0 0 0 0,-1 0 1 0 0,1 0-1 0 0,0 0 0 0 0,0-1 1 0 0,0 1-1 0 0,0-1 0 0 0,0 1 0 0 0,0-1 1 0 0,0 0-1 0 0,0 0 0 0 0,0 0 1 0 0,4 0-1 0 0,-4-1 1 0 0,0 0 0 0 0,0 0 0 0 0,0 0 1 0 0,-1 0-1 0 0,1 0 0 0 0,0 0 0 0 0,0-1 1 0 0,-1 1-1 0 0,1-1 0 0 0,-1 1 0 0 0,1-1 0 0 0,-1 0 1 0 0,0 1-1 0 0,0-1 0 0 0,0 0 0 0 0,2-3 1 0 0,2-7-4 0 0,-1 1 1 0 0,0 0 0 0 0,-1-1 0 0 0,-1 0-1 0 0,3-22 1 0 0,-3 4 39 0 0,-1 0 0 0 0,-6-55 0 0 0,3 71-318 0 0,0 1 1 0 0,0 0-1 0 0,-2 0 1 0 0,1 0-1 0 0,-2 0 1 0 0,0 1-1 0 0,0-1 1 0 0,-13-19-1 0 0,14 29-1088 0 0,-13 6-12706 0 0,15 8 6844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29.7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27 10226 0 0,'-25'6'8273'0'0,"16"-7"-4342"0"0,15-8-1324 0 0,-1 6-2372 0 0,-1 0 0 0 0,0 1 0 0 0,1 0 0 0 0,0 0 0 0 0,-1 0-1 0 0,1 1 1 0 0,0-1 0 0 0,0 1 0 0 0,0 0 0 0 0,6 0-1 0 0,51-1 136 0 0,-56 2-345 0 0,1 0 1 0 0,-1 1-1 0 0,0 0 1 0 0,0 0-1 0 0,0 0 0 0 0,0 1 1 0 0,0-1-1 0 0,0 2 1 0 0,0-1-1 0 0,0 1 0 0 0,-1 0 1 0 0,1 0-1 0 0,-1 0 1 0 0,0 1-1 0 0,0-1 0 0 0,6 8 1 0 0,-8-8-42 0 0,0 1 0 0 0,0 0-1 0 0,0 1 1 0 0,-1-1 0 0 0,1 0 0 0 0,-1 1 0 0 0,0-1-1 0 0,-1 1 1 0 0,1 0 0 0 0,-1-1 0 0 0,0 1 0 0 0,0 0 0 0 0,-1 0-1 0 0,1 0 1 0 0,-1 0 0 0 0,0 0 0 0 0,0 0 0 0 0,-1-1 0 0 0,1 1-1 0 0,-1 0 1 0 0,-2 7 0 0 0,-2 6-848 0 0,-1-1 1 0 0,-1 1-1 0 0,0-1 1 0 0,-1 0-1 0 0,-16 24 1 0 0,24-41 827 0 0,0 0 0 0 0,0 0 0 0 0,0 0 0 0 0,0 1 0 0 0,0-1 1 0 0,0 0-1 0 0,0 0 0 0 0,0 0 0 0 0,0 0 0 0 0,0 0 0 0 0,0 1 0 0 0,0-1 0 0 0,0 0 0 0 0,0 0 1 0 0,0 0-1 0 0,0 0 0 0 0,0 0 0 0 0,-1 1 0 0 0,1-1 0 0 0,0 0 0 0 0,0 0 0 0 0,0 0 1 0 0,0 0-1 0 0,0 0 0 0 0,0 0 0 0 0,0 0 0 0 0,0 0 0 0 0,-1 1 0 0 0,1-1 0 0 0,0 0 0 0 0,0 0 1 0 0,0 0-1 0 0,0 0 0 0 0,0 0 0 0 0,-1 0 0 0 0,1 0 0 0 0,0 0 0 0 0,0 0 0 0 0,0 0 0 0 0,0 0 1 0 0,0 0-1 0 0,-1 0 0 0 0,1 0 0 0 0,0 0 0 0 0,0 0 0 0 0,0 0 0 0 0,0 0 0 0 0,0 0 0 0 0,-1 0 1 0 0,1 0-1 0 0,0 0 0 0 0,0 0 0 0 0,0-1 0 0 0,0 1 0 0 0,0 0 0 0 0,0 0 0 0 0,-1 0 1 0 0,1 0-1 0 0,0 0 0 0 0,0 0 0 0 0,0 0 0 0 0,0-1 0 0 0,-1-13-477 0 0,9-20 1541 0 0,-6 31-934 0 0,-1 0 0 0 0,1 1 0 0 0,0-1 0 0 0,0 1 0 0 0,0 0 0 0 0,0-1-1 0 0,0 1 1 0 0,0 0 0 0 0,1 1 0 0 0,-1-1 0 0 0,1 0 0 0 0,-1 1 0 0 0,1-1 0 0 0,0 1 0 0 0,0 0 0 0 0,5-2-1 0 0,2 1-8 0 0,0 0-1 0 0,0 1 0 0 0,18-1 0 0 0,-20 2-123 0 0,1 0 0 0 0,-1-1 0 0 0,0 0 0 0 0,0 0 0 0 0,12-4 0 0 0,-19 5-239 0 0,-1-1 0 0 0,1 1 0 0 0,0-1 0 0 0,-1 1 0 0 0,1-1 0 0 0,0 1 0 0 0,-1-1 0 0 0,1 0 0 0 0,0 1 0 0 0,-1-1-1 0 0,1 0 1 0 0,-1 1 0 0 0,1-1 0 0 0,-1 0 0 0 0,0 0 0 0 0,1 1 0 0 0,-1-1 0 0 0,0 0 0 0 0,1 0 0 0 0,-1 0 0 0 0,0 0 0 0 0,0 1 0 0 0,0-1 0 0 0,0 0-1 0 0,0 0 1 0 0,0 0 0 0 0,0 0 0 0 0,0 0 0 0 0,0 0 0 0 0,0 1 0 0 0,-1-1 0 0 0,1-1 0 0 0,-13-35-6441 0 0,5 15 5833 0 0,3-6 19260 0 0,7 38-17072 0 0,16 91 1508 0 0,-12-57-3254 0 0,3 0 1 0 0,16 50-1 0 0,-14-72-1988 0 0,-7-16-1296 0 0</inkml:trace>
  <inkml:trace contextRef="#ctx0" brushRef="#br0" timeOffset="1">393 57 14339 0 0,'0'-1'371'0'0,"0"0"1"0"0,0-1-1 0 0,0 1 0 0 0,0-1 1 0 0,0 1-1 0 0,1 0 1 0 0,-1-1-1 0 0,1 1 0 0 0,-1 0 1 0 0,1-1-1 0 0,-1 1 0 0 0,1 0 1 0 0,0 0-1 0 0,0-1 0 0 0,-1 1 1 0 0,1 0-1 0 0,0 0 1 0 0,0 0-1 0 0,0 0 0 0 0,0 0 1 0 0,0 0-1 0 0,0 0 0 0 0,2 0 1 0 0,1-1-118 0 0,-1 1 1 0 0,0-1 0 0 0,1 1 0 0 0,-1 0 0 0 0,1 0 0 0 0,-1 1 0 0 0,1-1-1 0 0,0 1 1 0 0,3 0 0 0 0,6 0-191 0 0,0 1 0 0 0,0 0-1 0 0,0 1 1 0 0,14 4 0 0 0,-22-4-203 0 0,0-1 0 0 0,0 1 1 0 0,0 0-1 0 0,0 1 0 0 0,7 4 0 0 0,-11-7-129 0 0,0 1-1 0 0,-1 0 0 0 0,1-1 1 0 0,0 1-1 0 0,-1-1 0 0 0,1 1 1 0 0,0 0-1 0 0,-1 0 0 0 0,1-1 1 0 0,-1 1-1 0 0,1 0 0 0 0,-1 0 1 0 0,1 0-1 0 0,-1 0 0 0 0,0 0 1 0 0,1 0-1 0 0,-1 0-175 0 0,0 0-1 0 0,0 0 1 0 0,0-1 0 0 0,-1 1-1 0 0,1 0 1 0 0,0 0 0 0 0,0-1-1 0 0,-1 1 1 0 0,1 0-1 0 0,0-1 1 0 0,-1 1 0 0 0,1 0-1 0 0,0-1 1 0 0,-1 1 0 0 0,1-1-1 0 0,-1 1 1 0 0,1-1 0 0 0,-1 1-1 0 0,0-1 1 0 0,1 1-1 0 0,-1-1 1 0 0,1 1 0 0 0,-1-1-1 0 0,0 1 1 0 0,-9 5-5701 0 0</inkml:trace>
  <inkml:trace contextRef="#ctx0" brushRef="#br0" timeOffset="2">433 182 16083 0 0,'35'-17'6756'0'0,"2"3"-4665"0"0,-30 12-1992 0 0,0 0-1 0 0,0 0 1 0 0,0 1-1 0 0,0 0 0 0 0,0 0 1 0 0,0 1-1 0 0,0 0 1 0 0,0 0-1 0 0,8 2 1 0 0,-13-2-49 0 0,-1 0 1 0 0,0 1-1 0 0,1-1 1 0 0,-1 0-1 0 0,1 1 1 0 0,-1-1-1 0 0,0 1 1 0 0,1 0-1 0 0,-1-1 1 0 0,0 1-1 0 0,0 0 1 0 0,0 0-1 0 0,1 0 1 0 0,-1 0-1 0 0,0 0 1 0 0,0 0-1 0 0,0 0 1 0 0,-1 0-1 0 0,1 0 1 0 0,0 1-1 0 0,0-1 1 0 0,0 0-1 0 0,-1 0 1 0 0,1 3-1 0 0,0-1-14 0 0,0 0 1 0 0,-1 0-1 0 0,0 1 0 0 0,1-1 0 0 0,-1 0 0 0 0,-1 1 1 0 0,1-1-1 0 0,0 0 0 0 0,-1 1 0 0 0,-1 3 0 0 0,-1 5-102 0 0,-2 0 0 0 0,0 0 0 0 0,0 0 0 0 0,-11 17-1 0 0,11-21-17 0 0,0 0-1 0 0,0-1 1 0 0,-1 1-1 0 0,0-1 0 0 0,-1 0 1 0 0,1-1-1 0 0,-1 1 0 0 0,-1-1 1 0 0,1-1-1 0 0,-1 1 1 0 0,0-1-1 0 0,-9 4 0 0 0,32-13 193 0 0,-1 1 0 0 0,1 0 0 0 0,0 1 0 0 0,0 1 0 0 0,25 1 0 0 0,12 2-2195 0 0</inkml:trace>
  <inkml:trace contextRef="#ctx0" brushRef="#br0" timeOffset="3">578 124 17972 0 0,'46'-8'4686'0'0,"-32"4"-4026"0"0,0 1 0 0 0,0 1 0 0 0,18-1 0 0 0,-29 3-626 0 0,-1 0-1 0 0,1 0 1 0 0,0 0-1 0 0,0 0 1 0 0,0 1 0 0 0,0-1-1 0 0,0 1 1 0 0,0 0-1 0 0,-1 0 1 0 0,1 0-1 0 0,0 0 1 0 0,-1 0-1 0 0,1 1 1 0 0,-1-1 0 0 0,1 1-1 0 0,-1 0 1 0 0,0 0-1 0 0,0 0 1 0 0,1 0-1 0 0,2 4 1 0 0,-4-5-233 0 0,0 1 0 0 0,0-1 0 0 0,-1 1 0 0 0,1-1 0 0 0,0 1 0 0 0,-1-1 0 0 0,1 1 0 0 0,-1-1 0 0 0,1 1 1 0 0,-1-1-1 0 0,0 1 0 0 0,0 0 0 0 0,0-1 0 0 0,0 1 0 0 0,0 0 0 0 0,0-1 0 0 0,0 1 0 0 0,-1 2 0 0 0,1-3-510 0 0,-1 1-1 0 0,1 0 1 0 0,-1-1-1 0 0,0 1 1 0 0,0 0-1 0 0,0-1 1 0 0,0 1-1 0 0,0-1 1 0 0,0 0-1 0 0,0 1 1 0 0,0-1 0 0 0,-1 0-1 0 0,1 0 1 0 0,-1 1-1 0 0,1-1 1 0 0,-2 1-1 0 0,-11 6-5875 0 0</inkml:trace>
  <inkml:trace contextRef="#ctx0" brushRef="#br0" timeOffset="4">577 261 17820 0 0,'6'3'2736'0'0,"1"0"-1119"0"0,5 1-281 0 0,3-1-456 0 0,1 1-424 0 0,2-2-248 0 0,0-1-112 0 0,1-2-64 0 0,-3 0-32 0 0,1-1-40 0 0,-2-1-296 0 0,-4 0-688 0 0,0-1-1160 0 0,-6-2-2041 0 0,-3-6-712 0 0,-2 1-2921 0 0</inkml:trace>
  <inkml:trace contextRef="#ctx0" brushRef="#br0" timeOffset="5">747 103 18140 0 0,'2'6'3905'0'0,"3"2"-1649"0"0,-1 5-655 0 0,1 4-585 0 0,-1 0-296 0 0,0 6-224 0 0,1 5-168 0 0,-1 1-112 0 0,0 1-96 0 0,0 1-64 0 0,0-4-104 0 0,1-3-200 0 0,0-4-424 0 0,-1-2-624 0 0,1-5-1169 0 0,1-4-2040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30.3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113 0 19116 0 0,'-10'22'1375'0'0,"1"0"0"0"0,2 0-1 0 0,0 0 1 0 0,1 1 0 0 0,2 0 0 0 0,-4 32 0 0 0,-3 16 118 0 0,6-44-1772 0 0,4-16-52 0 0,-1 0 1 0 0,0-1-1 0 0,-1 1 1 0 0,0 0-1 0 0,-1-1 1 0 0,-6 13 0 0 0,10-22 261 0 0,0-1 0 0 0,0 0 0 0 0,0 0 0 0 0,0 1 0 0 0,0-1 0 0 0,0 0 0 0 0,0 0 0 0 0,0 1 0 0 0,0-1 1 0 0,-1 0-1 0 0,1 0 0 0 0,0 0 0 0 0,0 1 0 0 0,0-1 0 0 0,0 0 0 0 0,0 0 0 0 0,-1 0 0 0 0,1 0 0 0 0,0 1 1 0 0,0-1-1 0 0,0 0 0 0 0,-1 0 0 0 0,1 0 0 0 0,0 0 0 0 0,0 0 0 0 0,-1 0 0 0 0,1 0 0 0 0,0 0 0 0 0,0 0 1 0 0,-1 1-1 0 0,1-1 0 0 0,0 0 0 0 0,0 0 0 0 0,-1 0 0 0 0,1 0 0 0 0,0 0 0 0 0,0-1 0 0 0,-1 1 0 0 0,1 0 1 0 0,0 0-1 0 0,0 0 0 0 0,0 0 0 0 0,-1 0 0 0 0,1 0 0 0 0,0 0 0 0 0,0 0 0 0 0,-1 0 0 0 0,1-1 0 0 0,-7-15-1277 0 0,3-21 1104 0 0,4 33 359 0 0,0-1 0 0 0,0 1 1 0 0,1-1-1 0 0,0 0 1 0 0,-1 1-1 0 0,2-1 0 0 0,-1 1 1 0 0,0-1-1 0 0,1 1 1 0 0,0 0-1 0 0,0 0 1 0 0,0 0-1 0 0,1 0 0 0 0,-1 0 1 0 0,1 0-1 0 0,0 1 1 0 0,4-4-1 0 0,-4 4-43 0 0,0 1 0 0 0,0 1 0 0 0,0-1 0 0 0,0 0 0 0 0,0 1 0 0 0,0 0 0 0 0,1-1 0 0 0,-1 1 0 0 0,1 1 0 0 0,-1-1-1 0 0,1 0 1 0 0,-1 1 0 0 0,1 0 0 0 0,-1 0 0 0 0,1 0 0 0 0,-1 0 0 0 0,1 0 0 0 0,-1 1 0 0 0,1 0 0 0 0,-1-1 0 0 0,1 1 0 0 0,5 3 0 0 0,-2-1-56 0 0,0 0 0 0 0,-1 0 0 0 0,1 1 1 0 0,0 0-1 0 0,-1 0 0 0 0,0 0 0 0 0,7 8 1 0 0,8 9-3079 0 0</inkml:trace>
  <inkml:trace contextRef="#ctx0" brushRef="#br0" timeOffset="1">130 156 17524 0 0,'1'-4'3841'0'0,"3"0"-2713"0"0,2 0-168 0 0,3 0-216 0 0,3 2-456 0 0,0 2-208 0 0,1-1-64 0 0,-1 1-104 0 0,-2-1-208 0 0,-2 0-496 0 0,0-1-856 0 0,-4-2-1721 0 0,-3-2-1464 0 0,-3-3 768 0 0,0-1-2280 0 0</inkml:trace>
  <inkml:trace contextRef="#ctx0" brushRef="#br0" timeOffset="2">246 61 9450 0 0,'0'12'10102'0'0,"2"0"-3896"0"0,0 4-2705 0 0,2 8-3268 0 0,4 21-205 0 0,-6-26-156 0 0,13 84 480 0 0,-13-92-1494 0 0,2 0 0 0 0,-1 0 0 0 0,10 19 0 0 0,-8-23-2152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30.8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61 12851 0 0,'0'0'272'0'0,"-1"-1"0"0"0,1 1 0 0 0,-1-1 0 0 0,1 1 0 0 0,0-1 1 0 0,-1 1-1 0 0,1-1 0 0 0,0 1 0 0 0,-1-1 0 0 0,1 1 0 0 0,0-1 1 0 0,0 0-1 0 0,-1 1 0 0 0,1-1 0 0 0,0 1 0 0 0,0-1 0 0 0,0 0 0 0 0,0 1 1 0 0,0-1-1 0 0,0 0 0 0 0,0 1 0 0 0,0-1 0 0 0,0 0 0 0 0,0 1 0 0 0,0-1 1 0 0,1 1-1 0 0,-1-1 0 0 0,0 0 0 0 0,1 0 0 0 0,15-15 2526 0 0,-11 12-2518 0 0,1 1-1 0 0,0 0 0 0 0,0 0 0 0 0,13-3 0 0 0,-9 3-102 0 0,1 2-1 0 0,0-1 1 0 0,0 1-1 0 0,0 1 0 0 0,0 0 1 0 0,0 0-1 0 0,0 1 1 0 0,0 0-1 0 0,0 1 1 0 0,13 4-1 0 0,-20-5-133 0 0,1 1-1 0 0,-1 0 1 0 0,0-1-1 0 0,0 2 1 0 0,0-1-1 0 0,0 0 1 0 0,0 1-1 0 0,-1 0 1 0 0,1-1-1 0 0,-1 2 1 0 0,1-1-1 0 0,-1 0 1 0 0,0 1-1 0 0,-1-1 1 0 0,1 1-1 0 0,0 0 1 0 0,-1 0-1 0 0,0 0 1 0 0,0 0-1 0 0,0 0 1 0 0,-1 0 0 0 0,1 1-1 0 0,-1-1 1 0 0,0 1-1 0 0,0-1 1 0 0,-1 1-1 0 0,1 5 1 0 0,-1 2-11 0 0,-1 1 1 0 0,0-1 0 0 0,-1 0-1 0 0,-5 21 1 0 0,3-21-1125 0 0,2 0 0 0 0,-1 0 1 0 0,2 0-1 0 0,-1 21 0 0 0,4-23-1960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31.1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40 11690 0 0,'1'-3'872'0'0,"-1"-1"-1"0"0,1 1 0 0 0,0 0 1 0 0,0 0-1 0 0,0 0 0 0 0,1 0 1 0 0,-1 0-1 0 0,1 0 0 0 0,-1 1 1 0 0,4-6-1 0 0,-4 8-763 0 0,-1 0-1 0 0,0 0 1 0 0,0 0 0 0 0,1-1-1 0 0,-1 1 1 0 0,0 0-1 0 0,1 0 1 0 0,-1 0 0 0 0,0 0-1 0 0,1 0 1 0 0,-1 0 0 0 0,0-1-1 0 0,1 1 1 0 0,-1 0 0 0 0,0 0-1 0 0,1 0 1 0 0,-1 0-1 0 0,0 0 1 0 0,1 0 0 0 0,-1 0-1 0 0,0 1 1 0 0,1-1 0 0 0,-1 0-1 0 0,0 0 1 0 0,1 0-1 0 0,-1 0 1 0 0,0 0 0 0 0,1 0-1 0 0,-1 1 1 0 0,0-1 0 0 0,0 0-1 0 0,1 0 1 0 0,-1 1-1 0 0,12 21 1655 0 0,-8-9-1468 0 0,-1 1 0 0 0,-1-1 0 0 0,0 1-1 0 0,0 19 1 0 0,-1-19-273 0 0,0 1-1 0 0,1-1 1 0 0,5 24-1 0 0,-6-37-28 0 0,-1-1 0 0 0,0 0 1 0 0,0 1-1 0 0,0-1 0 0 0,1 0 0 0 0,-1 0 0 0 0,0 1 0 0 0,1-1 0 0 0,-1 0 0 0 0,0 1 0 0 0,0-1 0 0 0,1 0 0 0 0,-1 0 0 0 0,0 0 0 0 0,1 1 0 0 0,-1-1 0 0 0,1 0 0 0 0,-1 0 0 0 0,0 0 1 0 0,1 0-1 0 0,-1 0 0 0 0,0 0 0 0 0,1 0 0 0 0,-1 0 0 0 0,1 0 0 0 0,-1 0 0 0 0,0 0 0 0 0,1 0 0 0 0,-1 0 0 0 0,1 0 0 0 0,-1 0 0 0 0,0 0 0 0 0,1 0 0 0 0,-1 0 0 0 0,0-1 0 0 0,1 1 1 0 0,-1 0-1 0 0,0 0 0 0 0,1 0 0 0 0,-1-1 0 0 0,0 1 0 0 0,1 0 0 0 0,-1 0 0 0 0,0-1 0 0 0,0 1 0 0 0,1 0 0 0 0,-1-1 0 0 0,24-20-177 0 0,-11 10-54 0 0,21-4-1089 0 0,-14 11-1685 0 0,-20 4 2693 0 0,1 0 0 0 0,-1 1 0 0 0,1-1 0 0 0,-1 0 0 0 0,1 0 0 0 0,-1 0 0 0 0,1 0 0 0 0,-1 0 0 0 0,1 0 0 0 0,-1 1 0 0 0,0-1 0 0 0,1 0 0 0 0,-1 0 0 0 0,1 1 0 0 0,-1-1 0 0 0,1 0 0 0 0,-1 0 0 0 0,0 1 0 0 0,1 0-320 0 0,-1-1 320 0 0,1 0 0 0 0,-1 1 0 0 0,0-1-1 0 0,1 1 1 0 0,-1 0 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31.56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19284 0 0,'2'45'4045'0'0,"14"15"-2087"0"0,-4-20-1526 0 0,-10-23-207 0 0,-2-17-232 0 0,0 0 0 0 0,0 0 0 0 0,0 0 0 0 0,-1 0 0 0 0,1 1-1 0 0,0-1 1 0 0,0 0 0 0 0,0 0 0 0 0,0 0 0 0 0,0 0 0 0 0,-1 0-1 0 0,1 0 1 0 0,0 0 0 0 0,0 0 0 0 0,0 0 0 0 0,0 0 0 0 0,0 0-1 0 0,-1 0 1 0 0,1 0 0 0 0,0 0 0 0 0,0 0 0 0 0,0 0 0 0 0,0 0-1 0 0,0 0 1 0 0,-1 0 0 0 0,1 0 0 0 0,0 0 0 0 0,0 0 0 0 0,0 0-1 0 0,0 0 1 0 0,0-1 0 0 0,-1 1 0 0 0,1 0 0 0 0,0 0 0 0 0,0 0-1 0 0,0 0 1 0 0,0 0 0 0 0,0 0 0 0 0,0 0 0 0 0,0-1 0 0 0,0 1 0 0 0,-1 0-1 0 0,1 0 1 0 0,0 0 0 0 0,0 0 0 0 0,0-1 0 0 0,-2-1-80 0 0,0 0 0 0 0,1-1-1 0 0,-1 1 1 0 0,1-1 0 0 0,-1 0 0 0 0,1 1 0 0 0,0-1 0 0 0,-1-5 0 0 0,1 3 71 0 0,1 1 0 0 0,-1-1 0 0 0,1 0 1 0 0,0 1-1 0 0,1-1 0 0 0,-1 1 0 0 0,1-1 0 0 0,0 1 0 0 0,0 0 1 0 0,0-1-1 0 0,1 1 0 0 0,0 0 0 0 0,0 0 0 0 0,0-1 0 0 0,0 1 1 0 0,0 1-1 0 0,1-1 0 0 0,0 0 0 0 0,-1 1 0 0 0,1-1 0 0 0,1 1 0 0 0,-1 0 1 0 0,0 0-1 0 0,1 0 0 0 0,0 1 0 0 0,4-4 0 0 0,-4 4 65 0 0,-1 0-1 0 0,1 0 1 0 0,0 0-1 0 0,0 1 1 0 0,0-1 0 0 0,0 1-1 0 0,0 0 1 0 0,0 0-1 0 0,0 0 1 0 0,0 1-1 0 0,1-1 1 0 0,-1 1-1 0 0,0 0 1 0 0,0 0 0 0 0,0 1-1 0 0,1-1 1 0 0,-1 1-1 0 0,0 0 1 0 0,0 0-1 0 0,0 0 1 0 0,0 1-1 0 0,0-1 1 0 0,0 1-1 0 0,-1 0 1 0 0,1 0 0 0 0,0 0-1 0 0,-1 1 1 0 0,5 3-1 0 0,-7-5 14 0 0,0 0 0 0 0,0 0 0 0 0,1 0 0 0 0,-1 0 0 0 0,0 1 0 0 0,0-1 0 0 0,-1 0 0 0 0,1 1 0 0 0,0-1-1 0 0,0 0 1 0 0,-1 1 0 0 0,1-1 0 0 0,-1 1 0 0 0,1-1 0 0 0,-1 1 0 0 0,1-1 0 0 0,-1 1 0 0 0,0-1 0 0 0,0 1 0 0 0,0 0 0 0 0,0-1 0 0 0,0 1 0 0 0,0 1-1 0 0,-1 0 6 0 0,0 0-1 0 0,-1-1 1 0 0,1 1-1 0 0,0-1 1 0 0,-1 1-1 0 0,1-1 0 0 0,-1 0 1 0 0,0 0-1 0 0,0 1 1 0 0,0-1-1 0 0,0 0 1 0 0,-2 1-1 0 0,-8 6 43 0 0,-1 0-1 0 0,0-1 0 0 0,-25 11 1 0 0,32-16-131 0 0,-14 5 7 0 0,15-7-108 0 0,17-3-116 0 0,-8 1-21 0 0,-1 1 1 0 0,1-1 0 0 0,0 1 0 0 0,0 0-1 0 0,-1 0 1 0 0,1 1 0 0 0,0-1 0 0 0,4 2-1 0 0,17 5-4679 0 0,-11-3-68 0 0,5 2-4301 0 0</inkml:trace>
  <inkml:trace contextRef="#ctx0" brushRef="#br0" timeOffset="1">333 165 16940 0 0,'-1'-5'6897'0'0,"0"2"-5425"0"0,1 0-391 0 0,-2 1-409 0 0,3 3-344 0 0,1 1-272 0 0,0 0-264 0 0,1 1-616 0 0,0 0-1177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9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30 6345 0 0,'-1'0'713'0'0,"-1"0"-1"0"0,0 0 0 0 0,0-1 1 0 0,0 1-1 0 0,0-1 0 0 0,1 0 1 0 0,-1 1-1 0 0,0-1 0 0 0,1 0 1 0 0,-1 0-1 0 0,0 0 0 0 0,1 0 1 0 0,-1 0-1 0 0,-1-1 0 0 0,7-5 3257 0 0,15 3-3366 0 0,10 0-484 0 0,0 2 0 0 0,0 0 0 0 0,51 6 0 0 0,-69-3-107 0 0,1 1 1 0 0,0 0 0 0 0,-1 1 0 0 0,0 0-1 0 0,1 1 1 0 0,-1 0 0 0 0,-1 0 0 0 0,1 2-1 0 0,-1-1 1 0 0,0 1 0 0 0,0 1 0 0 0,10 8-1 0 0,-16-12 13 0 0,-1 0 0 0 0,0 0 0 0 0,0 1 0 0 0,0-1-1 0 0,0 1 1 0 0,-1-1 0 0 0,1 1 0 0 0,-1 0-1 0 0,0 0 1 0 0,0 0 0 0 0,-1 0 0 0 0,1 1 0 0 0,-1-1-1 0 0,0 0 1 0 0,0 1 0 0 0,0-1 0 0 0,-1 0-1 0 0,1 1 1 0 0,-1-1 0 0 0,0 1 0 0 0,-1-1 0 0 0,1 1-1 0 0,-1-1 1 0 0,1 1 0 0 0,-2-1 0 0 0,1 0-1 0 0,0 1 1 0 0,-1-1 0 0 0,1 0 0 0 0,-1 0-1 0 0,-5 7 1 0 0,1-2-63 0 0,0-1 0 0 0,0 1 0 0 0,-1-1-1 0 0,0 0 1 0 0,-1-1 0 0 0,1 0 0 0 0,-2 0 0 0 0,1 0-1 0 0,-1-1 1 0 0,0-1 0 0 0,0 1 0 0 0,-14 5-1 0 0,13-8 48 0 0,1 0-1 0 0,-1 0 1 0 0,1-1-1 0 0,-1 0 0 0 0,0 0 1 0 0,0-1-1 0 0,0-1 1 0 0,0 1-1 0 0,-15-3 1 0 0,15-2 172 0 0,19-1-105 0 0,17-1-60 0 0,6 6-496 0 0,46 4 0 0 0,6 0-3202 0 0,-70-4 1271 0 0,0-1-1 0 0,-1 0 0 0 0,27-7 1 0 0,-19 2-2997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2.4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93 18 5433 0 0,'-49'10'5519'0'0,"44"-9"-4137"0"0,1 0 0 0 0,-1 1-1 0 0,1 0 1 0 0,0 0 0 0 0,-1 0 0 0 0,1 0-1 0 0,0 1 1 0 0,-5 3 0 0 0,41-7 403 0 0,44-5-1461 0 0,-55 5-272 0 0,0 0 0 0 0,0-2 0 0 0,0 0 0 0 0,37-12 0 0 0,-57 15-51 0 0,-1 0-1 0 0,0 0 1 0 0,0 0-1 0 0,1 0 0 0 0,-1 0 1 0 0,0 0-1 0 0,0 0 0 0 0,1 0 1 0 0,-1 0-1 0 0,0 0 1 0 0,0 0-1 0 0,1 0 0 0 0,-1 0 1 0 0,0 0-1 0 0,0-1 0 0 0,1 1 1 0 0,-1 0-1 0 0,0 0 0 0 0,0 0 1 0 0,0 0-1 0 0,0-1 1 0 0,1 1-1 0 0,-1 0 0 0 0,0 0 1 0 0,0 0-1 0 0,0-1 0 0 0,0 1 1 0 0,0 0-1 0 0,1 0 0 0 0,-1 0 1 0 0,0-1-1 0 0,0 1 1 0 0,0 0-1 0 0,0 0 0 0 0,0-1 1 0 0,0 1-1 0 0,0 0 0 0 0,0 0 1 0 0,0-1-1 0 0,0 1 0 0 0,0 0 1 0 0,0 0-1 0 0,0-1 1 0 0,-12-5-62 0 0,-19 1-20 0 0,-15 11 82 0 0,38-4 5 0 0,0 0 0 0 0,0 0-1 0 0,0 1 1 0 0,1 0 0 0 0,-1 1 0 0 0,-7 4 0 0 0,11-5 5 0 0,0-1-1 0 0,1 1 1 0 0,-1 0 0 0 0,1 0 0 0 0,0 1 0 0 0,-1-1 0 0 0,1 0 0 0 0,1 1 0 0 0,-1 0 0 0 0,1 0-1 0 0,-1 0 1 0 0,1 0 0 0 0,0 0 0 0 0,0 0 0 0 0,1 1 0 0 0,0-1 0 0 0,-1 0 0 0 0,1 1 0 0 0,1 0 0 0 0,-1-1-1 0 0,1 1 1 0 0,0 5 0 0 0,0-1 22 0 0,0 0-1 0 0,1 0 1 0 0,0-1 0 0 0,1 1-1 0 0,0 0 1 0 0,0-1 0 0 0,1 1-1 0 0,0-1 1 0 0,0 0 0 0 0,1 0-1 0 0,7 12 1 0 0,-8-17-50 0 0,-1 1 1 0 0,1 0-1 0 0,1-1 1 0 0,-1 1-1 0 0,0-1 0 0 0,1 0 1 0 0,0 0-1 0 0,0 0 1 0 0,0 0-1 0 0,0-1 1 0 0,0 0-1 0 0,0 0 1 0 0,1 0-1 0 0,-1 0 0 0 0,0-1 1 0 0,1 1-1 0 0,0-1 1 0 0,-1 0-1 0 0,1-1 1 0 0,0 1-1 0 0,0-1 0 0 0,7 0 1 0 0,-12 0 15 0 0,51-7-3967 0 0,-47 7 3035 0 0,-1-1-1 0 0,1 0 1 0 0,-1 0-1 0 0,0-1 1 0 0,0 1 0 0 0,0-1-1 0 0,0 0 1 0 0,0 1-1 0 0,0-1 1 0 0,0-1-1 0 0,0 1 1 0 0,3-3-1 0 0,4-6-5152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2.9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 40 4729 0 0,'-2'3'10964'0'0,"-1"5"-5042"0"0,-14 45-2688 0 0,11-15-3136 0 0,2 0 0 0 0,1 54 0 0 0,3-98-139 0 0,1 1 0 0 0,0-1 0 0 0,0 1 0 0 0,0-1 0 0 0,1 1 1 0 0,-1 0-1 0 0,1 0 0 0 0,1-1 0 0 0,-1 1 0 0 0,1 0 0 0 0,0 1 1 0 0,0-1-1 0 0,0 1 0 0 0,0-1 0 0 0,1 1 0 0 0,0 0 0 0 0,0 0 1 0 0,0 0-1 0 0,0 1 0 0 0,1 0 0 0 0,0-1 0 0 0,-1 1 0 0 0,11-4 0 0 0,-14 7-208 0 0,1-1 0 0 0,0 1 0 0 0,0-1 0 0 0,0 1 0 0 0,0-1 0 0 0,0 0-1 0 0,-1 0 1 0 0,1 0 0 0 0,0 0 0 0 0,-1 0 0 0 0,1-1 0 0 0,-1 1-1 0 0,1 0 1 0 0,-1-1 0 0 0,0 1 0 0 0,1-1 0 0 0,-1 1 0 0 0,0-1-1 0 0,0 0 1 0 0,1-2 0 0 0,-1-1-424 0 0,1 0 1 0 0,-2 0-1 0 0,1 0 0 0 0,0-1 0 0 0,-1 1 0 0 0,-1-10 0 0 0,-2-9 309 0 0,2 19 691 0 0,0-1-1 0 0,1 1 1 0 0,-1 0 0 0 0,1 0-1 0 0,0-1 1 0 0,0 1-1 0 0,1 0 1 0 0,-1 0 0 0 0,6-10 3454 0 0,-3 22-1914 0 0,0 9-58 0 0,-3 95 1340 0 0,-1 6-2694 0 0,2-103-827 0 0,1 0 0 0 0,0-1 0 0 0,0 1 0 0 0,2 0 0 0 0,0-1 0 0 0,6 15 0 0 0,1-13-3084 0 0,-11-14 3212 0 0,1-1 0 0 0,-1 0-1 0 0,0 0 1 0 0,1 1 0 0 0,-1-1 0 0 0,0 0 0 0 0,1 0 0 0 0,-1 0-1 0 0,1 1 1 0 0,-1-1 0 0 0,0 0 0 0 0,1 0 0 0 0,-1 0 0 0 0,1 0 0 0 0,-1 0-1 0 0,0 0 1 0 0,1 0 0 0 0,-1 0 0 0 0,1 0 0 0 0,-1 0 0 0 0,0 0-1 0 0,1 0 1 0 0,-1 0 0 0 0,1-1 0 0 0,-1 1 0 0 0,0 0 0 0 0,1 0 0 0 0,-1 0-1 0 0,0 0 1 0 0,1-1 0 0 0,-1 1 0 0 0,1 0 0 0 0,-1 0 0 0 0,0-1-1 0 0,0 1 1 0 0,1 0 0 0 0,-1-1 0 0 0,0 1 0 0 0,0 0 0 0 0,1-1 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3.2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31 15835 0 0,'-18'4'4804'0'0,"21"-6"-2090"0"0,33-13-1006 0 0,-24 10-1497 0 0,-6 3-141 0 0,1-1 0 0 0,-1 1 0 0 0,1 1 0 0 0,-1-1 1 0 0,1 1-1 0 0,0 1 0 0 0,-1-1 0 0 0,1 1 0 0 0,0 0 0 0 0,10 2 0 0 0,-15-2-47 0 0,-1 0-1 0 0,1 1 0 0 0,0-1 1 0 0,-1 1-1 0 0,1-1 1 0 0,0 1-1 0 0,-1 0 1 0 0,1 0-1 0 0,0 0 1 0 0,-1 0-1 0 0,0 0 1 0 0,1 0-1 0 0,-1 0 1 0 0,0 1-1 0 0,1-1 0 0 0,-1 0 1 0 0,2 3-1 0 0,-3-2 12 0 0,1 0 0 0 0,0 1 0 0 0,0-1 0 0 0,-1 0 0 0 0,1 0 0 0 0,-1 1 0 0 0,0-1 0 0 0,0 0 0 0 0,0 0 0 0 0,0 1-1 0 0,0-1 1 0 0,0 0 0 0 0,-1 1 0 0 0,1-1 0 0 0,-1 0 0 0 0,1 0 0 0 0,-2 3 0 0 0,-3 7 49 0 0,0-1-1 0 0,-1-1 1 0 0,0 1 0 0 0,-15 18 0 0 0,15-23-70 0 0,1 1 0 0 0,0 0 0 0 0,0 0 0 0 0,1 1 1 0 0,0 0-1 0 0,0-1 0 0 0,1 1 0 0 0,0 0 0 0 0,0 1 0 0 0,-3 14 1 0 0,6-19-13 0 0,1-1 1 0 0,-1 1 0 0 0,1 0 0 0 0,0-1 0 0 0,-1 1 0 0 0,1-1-1 0 0,1 1 1 0 0,-1-1 0 0 0,1 0 0 0 0,-1 0 0 0 0,1 1-1 0 0,0-1 1 0 0,0 0 0 0 0,0 0 0 0 0,0-1 0 0 0,1 1 0 0 0,-1 0-1 0 0,1-1 1 0 0,0 1 0 0 0,0-1 0 0 0,0 0 0 0 0,0 0 0 0 0,0 0-1 0 0,0 0 1 0 0,0-1 0 0 0,1 1 0 0 0,3 0 0 0 0,-1 1-311 0 0,0-1-1 0 0,1 0 1 0 0,-1 0 0 0 0,1 0 0 0 0,0-1 0 0 0,-1 0 0 0 0,1-1 0 0 0,0 1-1 0 0,-1-1 1 0 0,1 0 0 0 0,0-1 0 0 0,-1 0 0 0 0,13-3 0 0 0,-16 3-540 0 0,0 0 0 0 0,0 0 1 0 0,-1 0-1 0 0,1-1 0 0 0,0 1 0 0 0,-1-1 1 0 0,1 0-1 0 0,-1 0 0 0 0,1 0 1 0 0,-1 0-1 0 0,0 0 0 0 0,4-5 1 0 0,1-8-6330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3.7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11578 0 0,'-1'0'527'0'0,"0"1"-1"0"0,0-1 0 0 0,0 1 0 0 0,0 0 0 0 0,0-1 0 0 0,1 1 0 0 0,-1 0 1 0 0,0 0-1 0 0,1-1 0 0 0,-1 1 0 0 0,0 0 0 0 0,1 0 0 0 0,-1 0 0 0 0,1 0 0 0 0,-1 1 1 0 0,-2 19 3212 0 0,8 26-2373 0 0,-2-35-454 0 0,6 53 82 0 0,16 91-1407 0 0,-21-177-3231 0 0,-1-21 3108 0 0,-3 20 509 0 0,1 1 0 0 0,1 0-1 0 0,1 0 1 0 0,1 0-1 0 0,1 0 1 0 0,13-36-1 0 0,-18 55 55 0 0,1 1-1 0 0,0-1 1 0 0,-1 1-1 0 0,1-1 1 0 0,0 1-1 0 0,0-1 1 0 0,-1 1-1 0 0,1 0 1 0 0,0 0-1 0 0,0-1 1 0 0,0 1-1 0 0,1 0 1 0 0,-1 0-1 0 0,0 0 1 0 0,0 0-1 0 0,1 0 1 0 0,-1 1-1 0 0,0-1 1 0 0,1 0-1 0 0,-1 1 1 0 0,1-1-1 0 0,-1 1 1 0 0,1-1-1 0 0,-1 1 1 0 0,1-1-1 0 0,-1 1 1 0 0,1 0-1 0 0,0 0 1 0 0,-1 0-1 0 0,1 0 1 0 0,-1 0-1 0 0,1 0 1 0 0,-1 1-1 0 0,1-1 1 0 0,0 0-1 0 0,-1 1 1 0 0,1-1-1 0 0,-1 1 1 0 0,0-1-1 0 0,1 1 0 0 0,-1 0 1 0 0,1 0-1 0 0,1 1 1 0 0,0 0-166 0 0,-1 0 1 0 0,0 0-1 0 0,1 1 1 0 0,-1-1-1 0 0,0 0 1 0 0,0 1-1 0 0,0 0 0 0 0,0-1 1 0 0,-1 1-1 0 0,1 0 1 0 0,-1 0-1 0 0,1 0 0 0 0,-1 0 1 0 0,0 0-1 0 0,0 0 1 0 0,-1 0-1 0 0,1 0 1 0 0,-1 0-1 0 0,1 1 0 0 0,-1-1 1 0 0,0 4-1 0 0,-1-2-1000 0 0,-1 0-1 0 0,1 1 0 0 0,-1-1 0 0 0,0 0 0 0 0,-1-1 1 0 0,1 1-1 0 0,-1 0 0 0 0,0 0 0 0 0,0-1 1 0 0,-6 8-1 0 0,0-3 95 0 0,0 0 0 0 0,0-1 0 0 0,-35 11 18605 0 0,56-26-15952 0 0,59-12-405 0 0,-47 16-4245 0 0,0 3-4673 0 0,-14 2-518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4.1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10 12259 0 0,'-5'45'8068'0'0,"8"5"-4504"0"0,-2-46-3498 0 0,-1-1 0 0 0,1 1 1 0 0,0-1-1 0 0,0 0 0 0 0,0 0 0 0 0,0 1 0 0 0,0-1 1 0 0,1 0-1 0 0,0 0 0 0 0,-1 0 0 0 0,1 0 0 0 0,0 0 1 0 0,1-1-1 0 0,-1 1 0 0 0,0 0 0 0 0,1-1 0 0 0,-1 0 1 0 0,1 0-1 0 0,0 0 0 0 0,0 0 0 0 0,0 0 0 0 0,0 0 1 0 0,0-1-1 0 0,0 1 0 0 0,4 0 0 0 0,-5-1-58 0 0,0-1 0 0 0,0 1 0 0 0,0-1 0 0 0,0 0 0 0 0,-1 0 0 0 0,1 0 0 0 0,0 0-1 0 0,0 0 1 0 0,0 0 0 0 0,0-1 0 0 0,0 1 0 0 0,0-1 0 0 0,0 1 0 0 0,-1-1 0 0 0,1 0 0 0 0,0 1 0 0 0,0-1 0 0 0,-1 0 0 0 0,1 0 0 0 0,2-2-1 0 0,-1 0 9 0 0,0 0 0 0 0,-1 0 0 0 0,1 0 0 0 0,-1-1 0 0 0,1 1 0 0 0,-1 0 0 0 0,0-1 0 0 0,0 0 0 0 0,2-5 0 0 0,-2 1 19 0 0,1 0 1 0 0,-1 0-1 0 0,0 0 1 0 0,-1 0-1 0 0,0 0 1 0 0,0 0-1 0 0,-1-1 0 0 0,0 1 1 0 0,-2-11-1 0 0,2 17-12 0 0,0 0 0 0 0,-1 1 0 0 0,1-1 0 0 0,0 1 1 0 0,-1-1-1 0 0,0 0 0 0 0,1 1 0 0 0,-1-1 0 0 0,0 1 0 0 0,0 0 0 0 0,0-1 0 0 0,0 1 0 0 0,0 0 0 0 0,0-1 0 0 0,0 1 0 0 0,-1 0 0 0 0,1 0 0 0 0,0 0 0 0 0,-1 0 0 0 0,1 0 0 0 0,-1 0 0 0 0,1 1 0 0 0,-1-1 0 0 0,1 0 0 0 0,-3 0 1 0 0,1 0 14 0 0,-1 1 1 0 0,0 0-1 0 0,1 0 1 0 0,-1 0 0 0 0,0 0-1 0 0,1 0 1 0 0,-1 1 0 0 0,1-1-1 0 0,-1 1 1 0 0,0 0-1 0 0,-4 3 1 0 0,1-2-98 0 0,0 1-1 0 0,1 0 1 0 0,0 0 0 0 0,0 1-1 0 0,0 0 1 0 0,0 0-1 0 0,0 1 1 0 0,1-1 0 0 0,-1 1-1 0 0,1 0 1 0 0,1 1-1 0 0,-6 6 1 0 0,6 9-4040 0 0,4-21 3691 0 0,0 1 1 0 0,1-1-1 0 0,-1 0 0 0 0,0 1 0 0 0,0-1 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4.5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167 91 15755 0 0,'-6'2'1643'0'0,"0"1"-1"0"0,0 1 1 0 0,0-1-1 0 0,-10 9 0 0 0,12-8-1154 0 0,-1 0-1 0 0,1 0 1 0 0,0 0-1 0 0,0 1 0 0 0,0 0 1 0 0,-3 6-1 0 0,5-9-453 0 0,1 0 0 0 0,0 0 1 0 0,0 0-1 0 0,0 0 0 0 0,0 1 0 0 0,0-1 0 0 0,1 0 0 0 0,-1 0 0 0 0,1 1 1 0 0,-1-1-1 0 0,1 1 0 0 0,0-1 0 0 0,0 0 0 0 0,0 1 0 0 0,0-1 1 0 0,0 1-1 0 0,1-1 0 0 0,-1 0 0 0 0,1 1 0 0 0,-1-1 0 0 0,1 0 0 0 0,0 0 1 0 0,0 1-1 0 0,0-1 0 0 0,0 0 0 0 0,0 0 0 0 0,1 0 0 0 0,-1 0 0 0 0,1 0 1 0 0,-1 0-1 0 0,1-1 0 0 0,0 1 0 0 0,0 0 0 0 0,-1-1 0 0 0,1 0 1 0 0,0 1-1 0 0,4 1 0 0 0,-4-1-34 0 0,1-1 0 0 0,-1 0 0 0 0,0 1 0 0 0,1-1 0 0 0,-1 0 0 0 0,0 0 0 0 0,1-1 0 0 0,-1 1 0 0 0,1 0 0 0 0,0-1 0 0 0,-1 1 0 0 0,1-1 0 0 0,-1 0 0 0 0,1 0 0 0 0,0 0 0 0 0,-1 0 0 0 0,1-1 0 0 0,0 1 0 0 0,-1-1 0 0 0,5 0 0 0 0,-4-1 5 0 0,1 0 0 0 0,-1 0-1 0 0,1-1 1 0 0,-1 1 0 0 0,0-1 0 0 0,0 1 0 0 0,0-1 0 0 0,0 0-1 0 0,0 0 1 0 0,-1 0 0 0 0,1-1 0 0 0,1-3 0 0 0,2-3 16 0 0,0-1 0 0 0,-1 1 0 0 0,0-2 0 0 0,-1 1 0 0 0,-1 0 1 0 0,0-1-1 0 0,0 0 0 0 0,1-12 0 0 0,-4 19-9 0 0,1 0 0 0 0,-1 1 0 0 0,0-1 0 0 0,-1 0 0 0 0,1 0 0 0 0,-1 1 0 0 0,0-1 0 0 0,0 0 0 0 0,0 1 1 0 0,0-1-1 0 0,-1 1 0 0 0,0 0 0 0 0,-3-5 0 0 0,4 7-18 0 0,0 0 0 0 0,-1 1 1 0 0,0-1-1 0 0,1 1 0 0 0,-1-1 0 0 0,0 1 1 0 0,0 0-1 0 0,0-1 0 0 0,1 1 1 0 0,-1 0-1 0 0,-1 0 0 0 0,1 1 0 0 0,0-1 1 0 0,0 0-1 0 0,0 1 0 0 0,0-1 1 0 0,0 1-1 0 0,-1 0 0 0 0,1 0 1 0 0,0-1-1 0 0,0 2 0 0 0,-1-1 0 0 0,1 0 1 0 0,0 0-1 0 0,0 1 0 0 0,0-1 1 0 0,-1 1-1 0 0,1 0 0 0 0,-3 1 1 0 0,-6 2-99 0 0,0 1 1 0 0,1 1 0 0 0,-1 0-1 0 0,1 1 1 0 0,0 0 0 0 0,0 0 0 0 0,1 1-1 0 0,0 0 1 0 0,1 1 0 0 0,-1 0-1 0 0,2 0 1 0 0,-1 1 0 0 0,1 0 0 0 0,1 0-1 0 0,-9 18 1 0 0,11-20 32 0 0,0 2 0 0 0,1-1 0 0 0,-1 0 0 0 0,2 1 0 0 0,0-1 1 0 0,0 1-1 0 0,0 0 0 0 0,1 18 0 0 0,1-21 56 0 0,0-1-1 0 0,1 0 1 0 0,0 0 0 0 0,1 0 0 0 0,-1 0-1 0 0,1 0 1 0 0,0 0 0 0 0,1 0 0 0 0,-1 0 0 0 0,1-1-1 0 0,0 1 1 0 0,0-1 0 0 0,1 0 0 0 0,6 8-1 0 0,-6-10 42 0 0,-1 0-1 0 0,0-1 0 0 0,0 0 1 0 0,1 1-1 0 0,-1-1 0 0 0,1-1 1 0 0,0 1-1 0 0,-1 0 0 0 0,1-1 1 0 0,0 0-1 0 0,0 0 0 0 0,0 0 1 0 0,0 0-1 0 0,0-1 0 0 0,0 1 1 0 0,8-1-1 0 0,9-1 72 0 0,-1-1 0 0 0,25-5 0 0 0,2 0-372 0 0,-35 7-211 0 0,25-4-3473 0 0,-14-5-3731 0 0,-11 0-853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4.9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2 16396 0 0,'-6'-1'10224'0'0,"6"1"-10073"0"0,-6 16 2546 0 0,-2 21-2396 0 0,5-7-146 0 0,1 1 0 0 0,1 0 0 0 0,5 46 1 0 0,6-22-2918 0 0,7-3-4439 0 0,-11-41 841 0 0,2-1-2226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5.3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 30 10090 0 0,'0'0'506'0'0,"-1"0"0"0"0,0-1 0 0 0,1 1 0 0 0,-1 0 0 0 0,0-1 0 0 0,1 1 0 0 0,-3-3 2024 0 0,2 3-2024 0 0,1-1 0 0 0,-1 0 0 0 0,1 1 0 0 0,-1-1 0 0 0,1 0 0 0 0,0 1 0 0 0,-1-1 0 0 0,1-1 0 0 0,12 0 3271 0 0,33 10-3840 0 0,-39-7 741 0 0,0 0-619 0 0,55 8 137 0 0,-58-9-181 0 0,0 0-1 0 0,-1 0 0 0 0,1 0 1 0 0,0 0-1 0 0,-1 0 0 0 0,1-1 0 0 0,-1 1 1 0 0,1-1-1 0 0,0 0 0 0 0,-1 1 1 0 0,1-1-1 0 0,-1 0 0 0 0,0-1 1 0 0,1 1-1 0 0,-1 0 0 0 0,0-1 1 0 0,0 1-1 0 0,0-1 0 0 0,4-3 0 0 0,-6 4-6 0 0,0 1 0 0 0,1 0-1 0 0,-1 0 1 0 0,0 0-1 0 0,0-1 1 0 0,0 1 0 0 0,1 0-1 0 0,-1 0 1 0 0,0-1-1 0 0,0 1 1 0 0,0 0 0 0 0,0-1-1 0 0,0 1 1 0 0,0 0-1 0 0,0 0 1 0 0,0-1 0 0 0,0 1-1 0 0,0 0 1 0 0,0-1-1 0 0,0 1 1 0 0,0 0 0 0 0,0-1-1 0 0,0 1 1 0 0,0 0-1 0 0,0-1 1 0 0,0 1 0 0 0,0 0-1 0 0,0 0 1 0 0,0-1-1 0 0,0 1 1 0 0,-1 0 0 0 0,1 0-1 0 0,0-1 1 0 0,0 1-1 0 0,0 0 1 0 0,-1 0 0 0 0,1-1-1 0 0,0 1 1 0 0,0 0-1 0 0,-1 0 1 0 0,-15-5 58 0 0,-18 7-129 0 0,25-1 60 0 0,1 2 0 0 0,-1-1 0 0 0,1 1 0 0 0,0 0 0 0 0,0 1 0 0 0,1 0 0 0 0,-1 0 0 0 0,1 1 0 0 0,0 0 0 0 0,0 0 0 0 0,0 0 0 0 0,1 1 0 0 0,-1 0 0 0 0,-7 11 0 0 0,11-12 7 0 0,0-1 0 0 0,0 1-1 0 0,1-1 1 0 0,-1 1 0 0 0,1 0 0 0 0,1 0-1 0 0,-1 0 1 0 0,1 0 0 0 0,0 0 0 0 0,0 1 0 0 0,0-1-1 0 0,0 0 1 0 0,1 0 0 0 0,0 1 0 0 0,0-1 0 0 0,1 0-1 0 0,0 0 1 0 0,0 0 0 0 0,0 1 0 0 0,0-1-1 0 0,1 0 1 0 0,-1 0 0 0 0,1 0 0 0 0,6 8 0 0 0,-3-4 54 0 0,0 0 0 0 0,1-1 0 0 0,1 0 0 0 0,0 0 0 0 0,0-1 0 0 0,0 0 0 0 0,1 0 0 0 0,15 11 0 0 0,-19-16-180 0 0,0 1 0 0 0,0-1 0 0 0,0 0 0 0 0,1 0 0 0 0,-1-1 0 0 0,0 1 0 0 0,1-1 0 0 0,-1 0 0 0 0,9 0 0 0 0,-10 0-257 0 0,0-2-1 0 0,0 1 0 0 0,0 0 1 0 0,0-1-1 0 0,0 1 1 0 0,0-1-1 0 0,-1 0 0 0 0,1 0 1 0 0,0 0-1 0 0,0 0 0 0 0,-1 0 1 0 0,1-1-1 0 0,-1 1 1 0 0,1-1-1 0 0,-1 0 0 0 0,4-3 1 0 0,-5 4 89 0 0,-1 0-1 0 0,1 1 1 0 0,0-1 0 0 0,-1 0 0 0 0,1 0 0 0 0,-1 0-1 0 0,0 1 1 0 0,1-1 0 0 0,-1 0 0 0 0,1 0 0 0 0,-1 0 0 0 0,0 0-1 0 0,0 0 1 0 0,0 0 0 0 0,0 0 0 0 0,0 0 0 0 0,0 0-1 0 0,0 0 1 0 0,0 0 0 0 0,0 0 0 0 0,0 0 0 0 0,0 0-1 0 0,-1-1 1 0 0,0-5-1475 0 0,3-9-4511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5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 13659 0 0,'5'5'3817'0'0,"0"1"-2401"0"0,2 3-168 0 0,4-1-63 0 0,-2-2-385 0 0,3 0-312 0 0,1-1-200 0 0,1-1-120 0 0,1-2-88 0 0,0 0-56 0 0,0-2-160 0 0,0 0-448 0 0,-1-1-873 0 0,0-2-1231 0 0,-4-2-1265 0 0,-2-5 144 0 0,-3 0-2744 0 0</inkml:trace>
  <inkml:trace contextRef="#ctx0" brushRef="#br0" timeOffset="1">185 1 11018 0 0,'-12'20'9898'0'0,"5"6"-6030"0"0,3 29-3234 0 0,3-44 26 0 0,1 5-551 0 0,0 0 1 0 0,1 0 0 0 0,4 23-1 0 0,9 4-2235 0 0,-12-39 1210 0 0,0 0 0 0 0,0 0 1 0 0,0-1-1 0 0,0 1 0 0 0,1-1 0 0 0,0 0 0 0 0,5 6 1 0 0,-8-9 712 0 0,1 0 1 0 0,-1 0 0 0 0,1 1-1 0 0,-1-1 1 0 0,1 0 0 0 0,-1 0-1 0 0,1 0 1 0 0,-1 1 0 0 0,1-1-1 0 0,-1 0 1 0 0,1 0-1 0 0,-1 0 1 0 0,1 0 0 0 0,-1 0-1 0 0,1 0 1 0 0,-1 0 0 0 0,1 0-1 0 0,-1 0 1 0 0,1 0 0 0 0,-1-1-1 0 0,1 1 1 0 0,-1 0 0 0 0,1 0-1 0 0,-1 0 1 0 0,1-1 0 0 0,-1 1-1 0 0,1 0 1 0 0,-1 0 0 0 0,0-1-1 0 0,1 1 1 0 0,-1-1-1 0 0,1 1 1 0 0,-1 0 0 0 0,0-1-1 0 0,1 1 1 0 0,-1-1 0 0 0,0 1-1 0 0,0 0 1 0 0,1-1 0 0 0,-1 1-1 0 0,0-1 1 0 0,0 1 0 0 0,0-1-1 0 0,1 1 1 0 0,-1-1 0 0 0,0 1-1 0 0,0-2 1 0 0,6-10-4140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6.0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25 8770 0 0,'5'-25'12378'0'0,"-6"37"-10182"0"0,-2 17-1225 0 0,1 1 0 0 0,2 36 0 0 0,9-1-2279 0 0,-7-54-150 0 0,1 0 1 0 0,0-1-1 0 0,7 15 1 0 0,-3-14-3576 0 0,3 2-2860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29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11146 0 0,'0'-1'251'0'0,"0"0"-1"0"0,0 1 0 0 0,0-1 1 0 0,0 1-1 0 0,0-1 1 0 0,0 0-1 0 0,0 1 0 0 0,0-1 1 0 0,0 1-1 0 0,0-1 0 0 0,0 0 1 0 0,0 1-1 0 0,0-1 0 0 0,1 1 1 0 0,-1-1-1 0 0,0 0 0 0 0,0 1 1 0 0,1-1-1 0 0,-1 1 0 0 0,0-1 1 0 0,1 1-1 0 0,-1-1 0 0 0,1 0 1 0 0,9 8 2809 0 0,7 22-1694 0 0,-13-9-1256 0 0,0 1 1 0 0,-1-1 0 0 0,-1 0-1 0 0,-1 1 1 0 0,-1 0 0 0 0,0-1 0 0 0,-6 32-1 0 0,6-51-110 0 0,-1 1-5 0 0,1-1-1 0 0,0 1 1 0 0,0-1-1 0 0,-1 1 1 0 0,1-1-1 0 0,0 1 1 0 0,0-1-1 0 0,0 1 1 0 0,1-1-1 0 0,-1 1 1 0 0,0 0-1 0 0,1-1 1 0 0,-1 1-1 0 0,1-1 1 0 0,-1 0-1 0 0,1 1 1 0 0,-1-1-1 0 0,1 1 1 0 0,0-1-1 0 0,0 0 1 0 0,0 0-1 0 0,0 1 1 0 0,0-1 0 0 0,0 0-1 0 0,2 2 1 0 0,-1-3-15 0 0,0 1 1 0 0,0-1 0 0 0,0 1 0 0 0,0-1 0 0 0,0 0-1 0 0,1 0 1 0 0,-1 0 0 0 0,0 0 0 0 0,0 0 0 0 0,0 0 0 0 0,0 0-1 0 0,0-1 1 0 0,0 1 0 0 0,0-1 0 0 0,0 0 0 0 0,2 0-1 0 0,9-5-439 0 0,0 0 0 0 0,-1-1-1 0 0,1-1 1 0 0,15-12-1 0 0,39-37-4782 0 0,-25 15-1453 0 0,-31 30 1941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6.4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 59 17524 0 0,'-7'16'1714'0'0,"1"0"0"0"0,1 0 0 0 0,0 0 0 0 0,-4 26 0 0 0,8-37-1655 0 0,0 0 1 0 0,1 0-1 0 0,-1 0 1 0 0,1 0-1 0 0,0 0 1 0 0,0 0-1 0 0,1 0 0 0 0,-1 0 1 0 0,1 0-1 0 0,0 0 1 0 0,1 0-1 0 0,-1 0 1 0 0,1-1-1 0 0,0 1 1 0 0,0 0-1 0 0,0-1 1 0 0,1 0-1 0 0,0 1 1 0 0,4 4-1 0 0,-6-7-60 0 0,0-1 1 0 0,1 1-1 0 0,-1-1 0 0 0,0 0 1 0 0,1 1-1 0 0,-1-1 0 0 0,0 0 0 0 0,1 0 1 0 0,0 0-1 0 0,-1 0 0 0 0,1 0 1 0 0,-1-1-1 0 0,1 1 0 0 0,0 0 0 0 0,0-1 1 0 0,-1 1-1 0 0,1-1 0 0 0,0 0 1 0 0,0 1-1 0 0,0-1 0 0 0,0 0 0 0 0,-1 0 1 0 0,1 0-1 0 0,0-1 0 0 0,0 1 1 0 0,0 0-1 0 0,-1-1 0 0 0,1 1 0 0 0,0-1 1 0 0,0 1-1 0 0,-1-1 0 0 0,1 0 0 0 0,0 0 1 0 0,-1 0-1 0 0,1 0 0 0 0,-1 0 1 0 0,1 0-1 0 0,-1 0 0 0 0,0 0 0 0 0,1-1 1 0 0,-1 1-1 0 0,0 0 0 0 0,0-1 1 0 0,0 1-1 0 0,0-1 0 0 0,0 0 0 0 0,0 1 1 0 0,0-1-1 0 0,0-2 0 0 0,3-4 18 0 0,-1 1 0 0 0,0-1-1 0 0,0 0 1 0 0,-1 0 0 0 0,0 0-1 0 0,0-1 1 0 0,-1 1 0 0 0,0 0-1 0 0,-1-15 1 0 0,-1 12 21 0 0,-1-1 0 0 0,-1 0 0 0 0,0 1 0 0 0,0 0 0 0 0,-6-12 0 0 0,8 20-59 0 0,0-1-1 0 0,-1 1 0 0 0,1 0 0 0 0,-1 0 0 0 0,0 0 0 0 0,0 0 1 0 0,0 0-1 0 0,0 0 0 0 0,0 1 0 0 0,-1-1 0 0 0,1 1 0 0 0,-1 0 0 0 0,0-1 1 0 0,0 1-1 0 0,0 0 0 0 0,0 0 0 0 0,0 1 0 0 0,0-1 0 0 0,0 1 0 0 0,0-1 1 0 0,-4 0-1 0 0,5 2-94 0 0,1 0 1 0 0,0 0 0 0 0,-1 0 0 0 0,1 0-1 0 0,-1 0 1 0 0,1 0 0 0 0,0 1-1 0 0,-1-1 1 0 0,1 0 0 0 0,0 1-1 0 0,-1-1 1 0 0,1 1 0 0 0,0-1-1 0 0,0 1 1 0 0,0 0 0 0 0,-1-1-1 0 0,1 1 1 0 0,0 0 0 0 0,0 0 0 0 0,0 0-1 0 0,0 0 1 0 0,0 0 0 0 0,0 0-1 0 0,0 2 1 0 0,-2 0-1097 0 0,1 1-1 0 0,0 0 1 0 0,1-1 0 0 0,-1 1-1 0 0,1 0 1 0 0,-2 7 0 0 0,-2 10-7628 0 0</inkml:trace>
  <inkml:trace contextRef="#ctx0" brushRef="#br0" timeOffset="1">255 1 21429 0 0,'-4'98'7570'0'0,"-1"24"-6701"0"0,6-106-1971 0 0,0 0 1 0 0,1 0-1 0 0,0 0 0 0 0,2 0 1 0 0,6 20-1 0 0,-3-21-3331 0 0,-1-6-1407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6.8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0 18148 0 0,'-20'0'6813'0'0,"31"7"-4605"0"0,32 7-1827 0 0,-38-13-371 0 0,-1 0 0 0 0,1 0 0 0 0,0-1-1 0 0,-1 0 1 0 0,1 1 0 0 0,0-1 0 0 0,-1-1 0 0 0,1 1 0 0 0,0-1 0 0 0,-1 0 0 0 0,1 0-1 0 0,0 0 1 0 0,-1-1 0 0 0,0 1 0 0 0,1-1 0 0 0,7-4 0 0 0,-54 31-888 0 0,34-19 919 0 0,0 0 0 0 0,1 1 0 0 0,0 0 0 0 0,0 1 0 0 0,1-1 0 0 0,0 1 0 0 0,0 0 0 0 0,1 1 0 0 0,0-1 0 0 0,-6 14 0 0 0,9-16 0 0 0,1 0 0 0 0,-1 0 0 0 0,1 0 0 0 0,0 0 0 0 0,0 0 1 0 0,1 0-1 0 0,-1 0 0 0 0,1 1 0 0 0,1-1 0 0 0,-1 0 0 0 0,1 0 0 0 0,0 0 1 0 0,1 0-1 0 0,-1 0 0 0 0,1 0 0 0 0,1 0 0 0 0,4 10 0 0 0,-1-6 8 0 0,0 0-1 0 0,1-1 0 0 0,-1 0 1 0 0,2 0-1 0 0,-1 0 0 0 0,1-1 1 0 0,18 13-1 0 0,-24-19-95 0 0,1 0 0 0 0,0 0-1 0 0,1 0 1 0 0,-1 0 0 0 0,0-1 0 0 0,0 0-1 0 0,1 1 1 0 0,-1-1 0 0 0,0-1 0 0 0,1 1-1 0 0,0 0 1 0 0,6-1 0 0 0,-8 0-131 0 0,1 0-1 0 0,0-1 1 0 0,-1 0 0 0 0,1 1-1 0 0,-1-1 1 0 0,0 0 0 0 0,1 0-1 0 0,-1 0 1 0 0,0-1 0 0 0,1 1-1 0 0,-1 0 1 0 0,0-1 0 0 0,0 0-1 0 0,0 1 1 0 0,0-1 0 0 0,-1 0-1 0 0,1 0 1 0 0,0 0 0 0 0,2-4-1 0 0,-3 3-719 0 0,1 0 1 0 0,-1 1-1 0 0,0-1 0 0 0,0 0 1 0 0,0 0-1 0 0,0 0 0 0 0,0 0 0 0 0,-1 1 1 0 0,1-1-1 0 0,-1 0 0 0 0,0 0 0 0 0,0-4 1 0 0,-1-11-6581 0 0</inkml:trace>
  <inkml:trace contextRef="#ctx0" brushRef="#br0" timeOffset="1">23 152 15587 0 0,'-4'3'3305'0'0,"0"2"-1112"0"0,2 2-417 0 0,2 0-568 0 0,1-2-584 0 0,3 0-264 0 0,0-1-152 0 0,3 0-64 0 0,4 1-32 0 0,3-1-72 0 0,3 2-24 0 0,0-2-72 0 0,1-1-336 0 0,-2-3-856 0 0,1 0-1328 0 0,-1-3-1681 0 0,-4-1-568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7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76 10946 0 0,'14'-6'10588'0'0,"21"7"-7944"0"0,-11-1-2413 0 0,-23 0-450 0 0,1-1 0 0 0,0 0-1 0 0,-1 1 1 0 0,1-1-1 0 0,0 0 1 0 0,-1 0 0 0 0,1 0-1 0 0,-1 0 1 0 0,1 0 0 0 0,-1-1-1 0 0,0 1 1 0 0,1 0 0 0 0,-1-1-1 0 0,0 1 1 0 0,0-1 0 0 0,0 1-1 0 0,0-1 1 0 0,0 1 0 0 0,0-1-1 0 0,-1 0 1 0 0,1-2 0 0 0,5-23-2928 0 0,-12 13 9857 0 0,2 24-4389 0 0,0 11-778 0 0,2 17-351 0 0,4 64 0 0 0,10-32-2440 0 0,-8-56-600 0 0,0-1-1 0 0,11 25 1 0 0,-6-24-4222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7.5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29 18356 0 0,'0'0'98'0'0,"0"0"0"0"0,-1 0 0 0 0,1 0 0 0 0,0 0 0 0 0,0 0 0 0 0,0 0 0 0 0,-1 0 0 0 0,1 0 0 0 0,0 0 0 0 0,0 0 0 0 0,0 0 0 0 0,0 0 0 0 0,-1 0 0 0 0,1 0 0 0 0,0-1 0 0 0,0 1 0 0 0,0 0 0 0 0,0 0 0 0 0,-1 0 0 0 0,1 0 0 0 0,0 0 0 0 0,0 0 0 0 0,0 0 0 0 0,0 0 0 0 0,0-1 0 0 0,0 1 0 0 0,-1 0 0 0 0,1 0 0 0 0,0 0 0 0 0,0 0 0 0 0,0 0 0 0 0,0-1 0 0 0,0 1 0 0 0,0 0 0 0 0,0 0 0 0 0,0 0 0 0 0,0 0 0 0 0,0-1 0 0 0,0 1 0 0 0,0 0 0 0 0,0 0 0 0 0,0 0 0 0 0,0-1 0 0 0,0 1 0 0 0,0 0 0 0 0,0 0 0 0 0,0 0 0 0 0,0 0 0 0 0,0-1 0 0 0,0 1 0 0 0,0 0 0 0 0,0 0 0 0 0,0 0 1 0 0,0-1-2 0 0,13-7 1773 0 0,18-3-747 0 0,-25 10-1021 0 0,1 0-1 0 0,0 1 1 0 0,-1 0 0 0 0,1 0 0 0 0,0 1-1 0 0,-1-1 1 0 0,1 2 0 0 0,9 2 0 0 0,-14-4-92 0 0,-1 1 1 0 0,0-1 0 0 0,1 1 0 0 0,-1 0 0 0 0,0 0 0 0 0,0-1 0 0 0,0 1-1 0 0,0 0 1 0 0,0 0 0 0 0,0 0 0 0 0,0 0 0 0 0,0 0 0 0 0,0 0 0 0 0,0 0 0 0 0,0 1-1 0 0,0-1 1 0 0,-1 0 0 0 0,2 2 0 0 0,-2-1 2 0 0,0 0 0 0 0,0 0-1 0 0,1 0 1 0 0,-1 0 0 0 0,0 0 0 0 0,-1 0 0 0 0,1 0 0 0 0,0 0 0 0 0,-1 0-1 0 0,1 0 1 0 0,-1 0 0 0 0,1 0 0 0 0,-1 0 0 0 0,0 0 0 0 0,0-1-1 0 0,-2 4 1 0 0,-11 19 6 0 0,9-17-12 0 0,0 0 1 0 0,1 0-1 0 0,0 0 0 0 0,0 1 1 0 0,1 0-1 0 0,-4 11 1 0 0,6-17-8 0 0,1-1 1 0 0,0 1 0 0 0,0 0-1 0 0,0 0 1 0 0,0-1 0 0 0,0 1 0 0 0,1 0-1 0 0,-1 0 1 0 0,0 0 0 0 0,1-1 0 0 0,-1 1-1 0 0,1 0 1 0 0,0-1 0 0 0,-1 1 0 0 0,1-1-1 0 0,0 1 1 0 0,0-1 0 0 0,0 1-1 0 0,0-1 1 0 0,0 1 0 0 0,1-1 0 0 0,-1 0-1 0 0,0 0 1 0 0,1 1 0 0 0,-1-1 0 0 0,0 0-1 0 0,1 0 1 0 0,0-1 0 0 0,-1 1 0 0 0,1 0-1 0 0,-1 0 1 0 0,1-1 0 0 0,0 1 0 0 0,-1-1-1 0 0,1 1 1 0 0,2-1 0 0 0,3 2-194 0 0,0-1 0 0 0,-1 0 1 0 0,1-1-1 0 0,0 0 0 0 0,-1 0 0 0 0,1 0 1 0 0,0 0-1 0 0,-1-1 0 0 0,1-1 1 0 0,7-1-1 0 0,-3 0-322 0 0,0-1-1 0 0,-1 0 1 0 0,1 0 0 0 0,-1-1-1 0 0,13-8 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7.9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18332 0 0,'3'2'5313'0'0,"4"1"-3985"0"0,3 0-343 0 0,3-2-169 0 0,1-1-232 0 0,3 1-176 0 0,1-1-112 0 0,1 0-104 0 0,1 0-88 0 0,-2 0-40 0 0,-3 0-80 0 0,-2 1-152 0 0,-3 0-392 0 0,-3 2-648 0 0,-3 0-1065 0 0</inkml:trace>
  <inkml:trace contextRef="#ctx0" brushRef="#br0" timeOffset="1">66 72 13747 0 0,'27'9'7373'0'0,"2"-4"-5382"0"0,-22-4-1943 0 0,0 0-1 0 0,0 0 0 0 0,0 1 0 0 0,-1-1 1 0 0,1 2-1 0 0,7 2 0 0 0,-14-5-46 0 0,1 1-1 0 0,0-1 0 0 0,-1 0 1 0 0,1 1-1 0 0,-1-1 0 0 0,1 0 1 0 0,-1 1-1 0 0,1-1 0 0 0,-1 0 1 0 0,1 1-1 0 0,-1-1 0 0 0,1 1 1 0 0,-1-1-1 0 0,1 1 0 0 0,-1-1 1 0 0,0 1-1 0 0,1-1 0 0 0,-1 1 1 0 0,0 0-1 0 0,0-1 0 0 0,1 1 1 0 0,-1-1-1 0 0,0 1 0 0 0,0 0 1 0 0,0-1-1 0 0,0 1 0 0 0,0 0 1 0 0,0-1-1 0 0,0 1 0 0 0,0 0 1 0 0,0-1-1 0 0,0 1 0 0 0,0-1 1 0 0,0 1-1 0 0,0 0 0 0 0,-1-1 1 0 0,1 1-1 0 0,0 0 0 0 0,0-1 1 0 0,-1 1-1 0 0,1-1 0 0 0,-1 2 0 0 0,-25 25 2 0 0,23-25 146 0 0,1 0 0 0 0,-1 0 0 0 0,1 0 1 0 0,-1 1-1 0 0,1-1 0 0 0,0 0 0 0 0,0 1 1 0 0,0 0-1 0 0,-1 3 0 0 0,2-5-79 0 0,1 1 1 0 0,0-1-1 0 0,0 0 1 0 0,-1 1-1 0 0,1-1 1 0 0,0 0-1 0 0,0 1 1 0 0,0-1-1 0 0,1 0 1 0 0,-1 1-1 0 0,0-1 1 0 0,0 0-1 0 0,1 1 1 0 0,-1-1-1 0 0,1 0 1 0 0,-1 0-1 0 0,1 1 1 0 0,-1-1-1 0 0,1 0 1 0 0,0 0-1 0 0,0 0 1 0 0,-1 0-1 0 0,1 0 1 0 0,2 2-1 0 0,-1-2-10 0 0,1 1 0 0 0,-1-1 1 0 0,0 0-1 0 0,1 0 0 0 0,-1 0 0 0 0,1 0 0 0 0,-1-1 0 0 0,1 1 1 0 0,0-1-1 0 0,-1 1 0 0 0,6-1 0 0 0,3 0-298 0 0,1-1 0 0 0,-1 0-1 0 0,0-1 1 0 0,19-4 0 0 0,-17 1-2451 0 0,-13 5 2368 0 0,0-1 1 0 0,1 1-1 0 0,-1 0 0 0 0,3-3-2252 0 0,-3 2 2252 0 0,0 1 0 0 0,0-1 1 0 0,0 1-1 0 0,0 0 0 0 0,1-1 0 0 0,-1 1 1 0 0,0-1-1 0 0,0 1 0 0 0,0-1 0 0 0,0 1 1 0 0,0-1-1 0 0,0 1 0 0 0,0-1 0 0 0,0 1 1 0 0,0-1-1 0 0,0 1 0 0 0,-1-1 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8.6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 0 10730 0 0,'-2'0'624'0'0,"0"0"0"0"0,1 0 0 0 0,-1 0 0 0 0,0 1-1 0 0,0-1 1 0 0,0 0 0 0 0,0 1 0 0 0,0-1 0 0 0,1 1-1 0 0,-1 0 1 0 0,0 0 0 0 0,0 0 0 0 0,1 0 0 0 0,-1 0-1 0 0,1 0 1 0 0,-1 0 0 0 0,1 0 0 0 0,-1 0 0 0 0,-1 3 0 0 0,1-1-266 0 0,0 0 1 0 0,1 0 0 0 0,-1 0-1 0 0,1 0 1 0 0,-1 0 0 0 0,1 0-1 0 0,0 0 1 0 0,1 1 0 0 0,-1-1-1 0 0,0 5 1 0 0,0 7-165 0 0,2-1-1 0 0,-1 1 1 0 0,2-1 0 0 0,3 18 0 0 0,-4-24-163 0 0,1-1 1 0 0,0 1 0 0 0,1-1 0 0 0,0 0-1 0 0,0 1 1 0 0,1-1 0 0 0,-1-1 0 0 0,2 1-1 0 0,-1 0 1 0 0,1-1 0 0 0,0 0-1 0 0,0 0 1 0 0,8 7 0 0 0,-11-11-30 0 0,1 0 0 0 0,0 0 0 0 0,0 0 0 0 0,-1 0 0 0 0,1-1 0 0 0,1 1 0 0 0,-1-1 0 0 0,0 0 0 0 0,0 0 0 0 0,0 0 0 0 0,1 0 0 0 0,-1 0 0 0 0,1-1 0 0 0,-1 0 0 0 0,0 1 0 0 0,1-1 0 0 0,-1 0-1 0 0,1-1 1 0 0,-1 1 0 0 0,0-1 0 0 0,1 1 0 0 0,-1-1 0 0 0,0 0 0 0 0,1 0 0 0 0,-1-1 0 0 0,0 1 0 0 0,0 0 0 0 0,0-1 0 0 0,0 0 0 0 0,0 0 0 0 0,-1 0 0 0 0,6-4 0 0 0,-4 1 20 0 0,1-1 0 0 0,-1 1-1 0 0,0 0 1 0 0,0-1 0 0 0,0 0 0 0 0,-1 0-1 0 0,0 0 1 0 0,0-1 0 0 0,-1 1-1 0 0,0-1 1 0 0,0 1 0 0 0,0-1 0 0 0,-1 0-1 0 0,0 1 1 0 0,0-1 0 0 0,-1 0 0 0 0,0 0-1 0 0,0 0 1 0 0,0 0 0 0 0,-3-8 0 0 0,3 9-196 0 0,-2 1 0 0 0,1-1 0 0 0,0 1 0 0 0,-1-1 0 0 0,0 1 0 0 0,-1 0 1 0 0,1 0-1 0 0,-1 0 0 0 0,0 0 0 0 0,0 1 0 0 0,-5-7 0 0 0,6 9-276 0 0,-1-1-1 0 0,0 0 1 0 0,0 1-1 0 0,0 0 1 0 0,0 0 0 0 0,-1 0-1 0 0,1 0 1 0 0,-1 0-1 0 0,1 0 1 0 0,-1 1-1 0 0,1 0 1 0 0,-1 0-1 0 0,0 0 1 0 0,1 0-1 0 0,-1 1 1 0 0,0-1-1 0 0,-6 1 1 0 0,-1 0-1680 0 0,-1 1-1 0 0,1 0 1 0 0,-1 0-1 0 0,-16 6 1 0 0,24-6 2106 0 0,0 0 1 0 0,1 1 0 0 0,-1-1-1 0 0,1 1 1 0 0,-1 0-1 0 0,1 0 1 0 0,-6 5 0 0 0,8-6 502 0 0,0 0 0 0 0,-1 1 1 0 0,1-1-1 0 0,0 0 0 0 0,0 1 0 0 0,0-1 1 0 0,0 1-1 0 0,0-1 0 0 0,1 1 0 0 0,-1 0 1 0 0,0-1-1 0 0,1 1 0 0 0,-1 0 0 0 0,1 0 1 0 0,0-1-1 0 0,-1 1 0 0 0,1 3 1 0 0,0-4-226 0 0,0 0 0 0 0,0 0 0 0 0,0 0 1 0 0,1 0-1 0 0,-1 0 0 0 0,0 0 0 0 0,0 0 1 0 0,1 0-1 0 0,-1 0 0 0 0,0 0 0 0 0,1 0 1 0 0,-1 0-1 0 0,1-1 0 0 0,0 1 1 0 0,-1 0-1 0 0,1 0 0 0 0,-1 0 0 0 0,1-1 1 0 0,0 1-1 0 0,0 0 0 0 0,1 0 0 0 0,23 8 1965 0 0,-13-8-2119 0 0,0-1 0 0 0,23-1 0 0 0,-25 0 211 0 0,-3 0-574 0 0,68 1-16 0 0,-51 5-2792 0 0,-3 3-3660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9.0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1 13067 0 0,'-8'47'11237'0'0,"7"-32"-10480"0"0,-1 0 1 0 0,-1 0-1 0 0,-7 25 0 0 0,9-37-753 0 0,-1 0 0 0 0,1 0 0 0 0,0 0 0 0 0,-1 0 0 0 0,1-1-1 0 0,-1 1 1 0 0,0 0 0 0 0,0-1 0 0 0,0 1 0 0 0,0-1 0 0 0,-1 0 0 0 0,1 1-1 0 0,-1-1 1 0 0,1 0 0 0 0,-1-1 0 0 0,0 1 0 0 0,0 0 0 0 0,1-1-1 0 0,-1 0 1 0 0,0 1 0 0 0,-1-1 0 0 0,-3 1 0 0 0,3-3-96 0 0,10-5 71 0 0,16-3 54 0 0,-10 9 21 0 0,1 0-1 0 0,0 1 1 0 0,-1 0 0 0 0,1 1-1 0 0,-1 1 1 0 0,1 0 0 0 0,12 5 0 0 0,-7-2-636 0 0,1-1 0 0 0,21 3 0 0 0,-2-8-3890 0 0,0-11-3736 0 0,-18 1 79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9.4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86 1 21869 0 0,'-5'1'278'0'0,"1"0"0"0"0,0 0 0 0 0,-1 1 0 0 0,1-1 0 0 0,0 1 0 0 0,0 0 0 0 0,0 1 0 0 0,0-1 0 0 0,0 1 0 0 0,1-1 0 0 0,-1 1 0 0 0,1 0 0 0 0,-1 1 0 0 0,1-1 0 0 0,0 0 0 0 0,0 1 0 0 0,1 0 0 0 0,-1-1 0 0 0,1 1 0 0 0,-3 7 0 0 0,3-5-123 0 0,0 1 1 0 0,0 0 0 0 0,1 0 0 0 0,0 0-1 0 0,0 0 1 0 0,1 0 0 0 0,0 1 0 0 0,0-1 0 0 0,1 0-1 0 0,0 0 1 0 0,0 0 0 0 0,4 12 0 0 0,-2-7-99 0 0,1 0 0 0 0,1 1 0 0 0,0-1 0 0 0,1-1 0 0 0,0 1 0 0 0,1-1 0 0 0,0 0 0 0 0,1 0 0 0 0,10 10 0 0 0,-16-19-115 0 0,0 1-1 0 0,0-1 0 0 0,1 0 0 0 0,0 1 0 0 0,-1-1 1 0 0,1 0-1 0 0,0-1 0 0 0,0 1 0 0 0,0 0 0 0 0,0-1 1 0 0,0 0-1 0 0,0 0 0 0 0,0 1 0 0 0,0-2 0 0 0,1 1 0 0 0,-1 0 1 0 0,0-1-1 0 0,1 1 0 0 0,-1-1 0 0 0,0 0 0 0 0,1 0 1 0 0,-1-1-1 0 0,1 1 0 0 0,-1-1 0 0 0,0 1 0 0 0,0-1 1 0 0,1 0-1 0 0,-1 0 0 0 0,0-1 0 0 0,0 1 0 0 0,0-1 0 0 0,0 1 1 0 0,0-1-1 0 0,-1 0 0 0 0,1 0 0 0 0,0 0 0 0 0,-1-1 1 0 0,1 1-1 0 0,2-4 0 0 0,1-1-937 0 0,0 1-1 0 0,0-1 1 0 0,-1-1-1 0 0,0 1 1 0 0,5-12-1 0 0,-7 13-560 0 0,0 0 0 0 0,-1 0-1 0 0,0-1 1 0 0,0 1 0 0 0,0-1-1 0 0,-1 1 1 0 0,1-13 0 0 0,-2-1-4403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49.8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 1 11178 0 0,'-1'2'994'0'0,"-1"0"-1"0"0,1 1 1 0 0,0-1-1 0 0,-1 1 1 0 0,1-1 0 0 0,1 1-1 0 0,-1-1 1 0 0,0 1-1 0 0,0 2 1 0 0,-1 31 2626 0 0,9 30-2291 0 0,-6-59-1320 0 0,6 31-35 0 0,-7-36-82 0 0,1-1 1 0 0,-1 1-1 0 0,0-1 0 0 0,1 0 1 0 0,-1 1-1 0 0,1-1 1 0 0,0 0-1 0 0,-1 1 0 0 0,1-1 1 0 0,0 0-1 0 0,0 1 0 0 0,0-1 1 0 0,0 0-1 0 0,0 0 0 0 0,0 0 1 0 0,0 0-1 0 0,0 0 0 0 0,0 0 1 0 0,3 1-1 0 0,-1-3-6 0 0,0 0-1 0 0,-1 1 1 0 0,1-2-1 0 0,0 1 1 0 0,-1 0-1 0 0,1 0 1 0 0,-1-1-1 0 0,0 1 1 0 0,1-1-1 0 0,-1 0 1 0 0,0 0-1 0 0,0 0 1 0 0,2-3-1 0 0,15-9 187 0 0,-1 7 100 0 0,-17 7-290 0 0,0 0 0 0 0,0-1 0 0 0,1 1 0 0 0,-1-1 0 0 0,0 1 0 0 0,0-1 0 0 0,0 1 0 0 0,0-1 0 0 0,0 1 0 0 0,0-1 1 0 0,0 0-1 0 0,0 0 0 0 0,0 0 0 0 0,0 0 0 0 0,0 0 0 0 0,0 0 0 0 0,-1 0 0 0 0,1 0 0 0 0,0 0 0 0 0,-1 0 0 0 0,1 0 0 0 0,0 0 0 0 0,-1 0 0 0 0,0 0 0 0 0,1-1 1 0 0,-1 1-1 0 0,0 0 0 0 0,1 0 0 0 0,-1-1 0 0 0,0 1 0 0 0,0-2 0 0 0,11-34-850 0 0,-11 36 1006 0 0,0-1 0 0 0,0 1 0 0 0,1 0 0 0 0,-1 0 0 0 0,0 0 0 0 0,1 0 0 0 0,-1 0 0 0 0,1 0 0 0 0,-1 0-1 0 0,1 0 1 0 0,-1 0 0 0 0,1 1 0 0 0,0-1 0 0 0,0 0 0 0 0,-1 0 0 0 0,1 0 0 0 0,0 1 0 0 0,0-1 0 0 0,0 0 0 0 0,0 1 0 0 0,0-1 0 0 0,0 1 0 0 0,0-1 0 0 0,0 1 0 0 0,0 0 0 0 0,0-1 0 0 0,0 1 0 0 0,0 0 0 0 0,0-1 0 0 0,2 1 0 0 0,-3 1 175 0 0,1 0 0 0 0,-1-1 0 0 0,0 1 0 0 0,1 0 0 0 0,-1 0 0 0 0,0 0 0 0 0,0-1 0 0 0,0 1 0 0 0,0 0 0 0 0,0 0 0 0 0,0 0-1 0 0,0-1 1 0 0,0 1 0 0 0,0 0 0 0 0,0 0 0 0 0,0 0 0 0 0,0-1 0 0 0,-1 1 0 0 0,1 0 0 0 0,0 0 0 0 0,-1 1 0 0 0,-7 21 1424 0 0,8-21-1441 0 0,-36 119 686 0 0,24-76-3723 0 0,-1-1-3707 0 0,7-27 1569 0 0,-1-4-2149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0.2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15 14899 0 0,'13'1'6904'0'0,"-1"2"-3893"0"0,-8-2-2862 0 0,-1-1 0 0 0,1 1-1 0 0,-1 0 1 0 0,1-1-1 0 0,0 0 1 0 0,-1 0 0 0 0,1 0-1 0 0,-1 0 1 0 0,7-2-1 0 0,8-5 225 0 0,-15 5-342 0 0,0 0 1 0 0,0 1-1 0 0,0-1 1 0 0,0 1 0 0 0,0 0-1 0 0,1 0 1 0 0,-1 0-1 0 0,0 1 1 0 0,0-1 0 0 0,1 1-1 0 0,-1-1 1 0 0,1 1 0 0 0,2 1-1 0 0,-5-1-20 0 0,-1 1-1 0 0,0-1 0 0 0,0 1 1 0 0,0-1-1 0 0,0 1 0 0 0,0-1 1 0 0,0 1-1 0 0,0 0 1 0 0,0-1-1 0 0,0 1 0 0 0,0-1 1 0 0,0 1-1 0 0,0-1 1 0 0,0 1-1 0 0,0 0 0 0 0,-1-1 1 0 0,1 1-1 0 0,0-1 1 0 0,0 1-1 0 0,-1-1 0 0 0,1 1 1 0 0,0-1-1 0 0,0 1 1 0 0,-1-1-1 0 0,0 1 0 0 0,-10 15-71 0 0,11-16 58 0 0,-28 29-101 0 0,22-25 87 0 0,1 1 0 0 0,0 0-1 0 0,1 0 1 0 0,-1 0-1 0 0,1 0 1 0 0,0 1-1 0 0,0 0 1 0 0,0 0 0 0 0,-2 6-1 0 0,6-11 17 0 0,0 0 0 0 0,-1-1 0 0 0,1 1 1 0 0,0 0-1 0 0,0 0 0 0 0,0 0 0 0 0,0-1 0 0 0,0 1 0 0 0,0 0 0 0 0,0 0 0 0 0,0 0 0 0 0,0-1 0 0 0,1 1 1 0 0,-1 0-1 0 0,0 0 0 0 0,0 0 0 0 0,1-1 0 0 0,-1 1 0 0 0,1 0 0 0 0,-1-1 0 0 0,1 1 0 0 0,-1 0 1 0 0,1-1-1 0 0,-1 1 0 0 0,1 0 0 0 0,23 10 34 0 0,-18-10-135 0 0,1 0 1 0 0,0 0 0 0 0,-1-1-1 0 0,1 0 1 0 0,11-1-1 0 0,-8-1-1300 0 0,0-1-1 0 0,0 0 1 0 0,17-8-1 0 0,-7 3-3413 0 0,6-1-4040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0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11266 0 0,'-16'16'1687'0'0,"10"-10"-1061"0"0,0-1 1 0 0,0 1-1 0 0,1 0 1 0 0,0 0 0 0 0,0 1-1 0 0,1 0 1 0 0,-6 10-1 0 0,10-16-600 0 0,-1-1-1 0 0,1 0 0 0 0,0 0 1 0 0,0 1-1 0 0,0-1 1 0 0,0 0-1 0 0,0 0 1 0 0,0 1-1 0 0,0-1 0 0 0,0 0 1 0 0,0 0-1 0 0,0 1 1 0 0,0-1-1 0 0,0 0 0 0 0,0 0 1 0 0,0 1-1 0 0,0-1 1 0 0,0 0-1 0 0,0 0 1 0 0,0 1-1 0 0,0-1 0 0 0,0 0 1 0 0,0 0-1 0 0,1 1 1 0 0,-1-1-1 0 0,0 0 0 0 0,0 0 1 0 0,0 0-1 0 0,0 1 1 0 0,1-1-1 0 0,-1 0 1 0 0,0 0-1 0 0,0 0 0 0 0,0 0 1 0 0,1 1-1 0 0,-1-1 1 0 0,0 0-1 0 0,0 0 1 0 0,1 0-1 0 0,13 0 379 0 0,14-9 47 0 0,-27 9-401 0 0,22-10 345 0 0,1 2 1 0 0,0 0-1 0 0,35-5 0 0 0,-50 11-376 0 0,0 2-1 0 0,0-1 0 0 0,0 1 0 0 0,0 0 0 0 0,0 1 1 0 0,0 0-1 0 0,0 1 0 0 0,-1 0 0 0 0,1 0 0 0 0,0 0 1 0 0,-1 1-1 0 0,0 1 0 0 0,10 4 0 0 0,-18-7-1 0 0,1-1-1 0 0,-1 0 0 0 0,0 0 1 0 0,0 0-1 0 0,0 0 1 0 0,0 1-1 0 0,1-1 0 0 0,-1 0 1 0 0,0 0-1 0 0,0 0 0 0 0,0 0 1 0 0,0 1-1 0 0,0-1 1 0 0,0 0-1 0 0,0 0 0 0 0,0 1 1 0 0,0-1-1 0 0,0 0 0 0 0,0 0 1 0 0,0 0-1 0 0,0 1 1 0 0,0-1-1 0 0,0 0 0 0 0,0 0 1 0 0,0 0-1 0 0,0 1 0 0 0,0-1 1 0 0,0 0-1 0 0,0 0 0 0 0,0 1 1 0 0,0-1-1 0 0,0 0 1 0 0,0 0-1 0 0,0 0 0 0 0,0 1 1 0 0,-1-1-1 0 0,1 0 0 0 0,0 0 1 0 0,0 0-1 0 0,0 0 1 0 0,0 1-1 0 0,0-1 0 0 0,-1 0 1 0 0,1 0-1 0 0,0 0 0 0 0,0 0 1 0 0,0 0-1 0 0,-1 0 1 0 0,1 0-1 0 0,0 0 0 0 0,0 1 1 0 0,0-1-1 0 0,-1 0 0 0 0,1 0 1 0 0,0 0-1 0 0,0 0 1 0 0,-1 0-1 0 0,1 0 0 0 0,-24 11 627 0 0,-6 4-154 0 0,28-12-466 0 0,0-1 0 0 0,0 0 1 0 0,1 1-1 0 0,-1-1 0 0 0,1 1 0 0 0,-1-1 0 0 0,1 1 1 0 0,0 0-1 0 0,0 0 0 0 0,0-1 0 0 0,1 1 0 0 0,-1 0 1 0 0,1 0-1 0 0,-1 0 0 0 0,1 0 0 0 0,0 0 0 0 0,0 0 1 0 0,1 0-1 0 0,-1 0 0 0 0,0 0 0 0 0,1-1 0 0 0,0 1 1 0 0,1 4-1 0 0,-1-4-22 0 0,-1-1 1 0 0,1 0-1 0 0,0 0 0 0 0,0 0 1 0 0,0 0-1 0 0,1-1 1 0 0,-1 1-1 0 0,0 0 0 0 0,1 0 1 0 0,-1-1-1 0 0,1 1 1 0 0,-1-1-1 0 0,1 1 0 0 0,0-1 1 0 0,0 0-1 0 0,-1 1 1 0 0,1-1-1 0 0,0 0 0 0 0,0 0 1 0 0,0 0-1 0 0,0-1 1 0 0,1 1-1 0 0,-1 0 0 0 0,0-1 1 0 0,0 0-1 0 0,0 1 1 0 0,0-1-1 0 0,1 0 0 0 0,-1 0 1 0 0,4-1-1 0 0,17-3-106 0 0,0-2-1 0 0,22-9 1 0 0,35-9-1378 0 0,-35 18-1065 0 0,-16 3-1303 0 0,0-3-3363 0 0,-17 3 1542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0.6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41 21149 0 0,'-1'0'74'0'0,"1"-1"1"0"0,-1 1 0 0 0,1 0 0 0 0,-1 0 0 0 0,1-1 0 0 0,-1 1 0 0 0,1 0-1 0 0,-1-1 1 0 0,1 1 0 0 0,-1-1 0 0 0,1 1 0 0 0,0 0 0 0 0,-1-1 0 0 0,1 1-1 0 0,0-1 1 0 0,-1 1 0 0 0,1-1 0 0 0,0 1 0 0 0,-1-1 0 0 0,1 1 0 0 0,0-1-1 0 0,0 0 1 0 0,0 1 0 0 0,0-1 0 0 0,0 1 0 0 0,0-1 0 0 0,0 1 0 0 0,0-1-1 0 0,0 0 1 0 0,0 1 0 0 0,0-1 0 0 0,0 0 0 0 0,1 0 9 0 0,0 0 1 0 0,-1 0-1 0 0,1 1 1 0 0,0-1-1 0 0,0 0 1 0 0,0 0-1 0 0,1 1 1 0 0,-1-1-1 0 0,0 0 0 0 0,0 1 1 0 0,0-1-1 0 0,0 1 1 0 0,0 0-1 0 0,2-1 1 0 0,55-8 689 0 0,-48 8-599 0 0,-4 1-153 0 0,2-2-43 0 0,0 1-1 0 0,0 0 1 0 0,0 1 0 0 0,0 0 0 0 0,0 0-1 0 0,0 0 1 0 0,0 1 0 0 0,0 1-1 0 0,15 3 1 0 0,-28-2-218 0 0,1 1 1 0 0,-1-1-1 0 0,1-1 0 0 0,-1 1 1 0 0,0-1-1 0 0,-5 2 0 0 0,-4 2 284 0 0,-5 1 278 0 0,0 1-1 0 0,-23 14 0 0 0,39-20-284 0 0,0 0 0 0 0,-1 0 0 0 0,1 0 0 0 0,0 0 0 0 0,1 1 0 0 0,-1-1 0 0 0,0 1 0 0 0,1-1-1 0 0,-1 1 1 0 0,1 0 0 0 0,0 0 0 0 0,0 0 0 0 0,0 0 0 0 0,0 1 0 0 0,1-1 0 0 0,-1 0 0 0 0,1 1 0 0 0,0-1 0 0 0,0 1 0 0 0,-1 3-1 0 0,3-2-31 0 0,0-1 0 0 0,0 1 0 0 0,0-1-1 0 0,0 1 1 0 0,1-1 0 0 0,-1 0 0 0 0,1 1-1 0 0,0-1 1 0 0,0 0 0 0 0,1 0 0 0 0,-1-1-1 0 0,1 1 1 0 0,0 0 0 0 0,0-1 0 0 0,7 7-1 0 0,-4-4-193 0 0,0-1 0 0 0,1 1 0 0 0,0-1 0 0 0,0 0 0 0 0,0-1 0 0 0,1 1 0 0 0,13 4 0 0 0,-18-8-154 0 0,0 0 0 0 0,0 0-1 0 0,0 0 1 0 0,0-1 0 0 0,0 1-1 0 0,0-1 1 0 0,0 0 0 0 0,0 0-1 0 0,1 0 1 0 0,-1-1 0 0 0,4 0-1 0 0,-5 0-229 0 0,0 1 0 0 0,0-1 0 0 0,0 0 0 0 0,0 0 0 0 0,0 0 0 0 0,0 0 0 0 0,0-1 0 0 0,0 1 0 0 0,-1 0 0 0 0,1-1 0 0 0,0 1 0 0 0,-1-1 0 0 0,1 0 0 0 0,-1 1 0 0 0,0-1 0 0 0,2-3 0 0 0,6-11-5892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1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26 11554 0 0,'17'8'6245'0'0,"7"-6"-4566"0"0,21-4-842 0 0,-7-5-248 0 0,-37 7-578 0 0,0-1 0 0 0,1 1 0 0 0,-1 0 0 0 0,1 0 1 0 0,-1-1-1 0 0,0 1 0 0 0,0-1 0 0 0,1 0 0 0 0,-1 1 1 0 0,0-1-1 0 0,0 0 0 0 0,1 1 0 0 0,-1-1 0 0 0,0 0 0 0 0,0 0 1 0 0,0 0-1 0 0,0 0 0 0 0,0 0 0 0 0,-1 0 0 0 0,1-1 0 0 0,0 1 1 0 0,0 0-1 0 0,-1 0 0 0 0,1-2 0 0 0,-1 2-11 0 0,0 1 0 0 0,-1 0 0 0 0,1-1 0 0 0,0 1-1 0 0,-1-1 1 0 0,1 1 0 0 0,-1 0 0 0 0,1-1 0 0 0,0 1-1 0 0,-1 0 1 0 0,1 0 0 0 0,-1-1 0 0 0,1 1 0 0 0,-1 0 0 0 0,1 0-1 0 0,-1 0 1 0 0,0-1 0 0 0,1 1 0 0 0,-1 0 0 0 0,1 0 0 0 0,-1 0-1 0 0,1 0 1 0 0,-1 0 0 0 0,1 0 0 0 0,-1 0 0 0 0,0 0 0 0 0,1 1-1 0 0,-1-1 1 0 0,1 0 0 0 0,-1 0 0 0 0,1 0 0 0 0,-1 0 0 0 0,0 1-1 0 0,-20 5 155 0 0,12-2 147 0 0,0-1 0 0 0,0 2 0 0 0,1-1 0 0 0,-1 1 0 0 0,1 0 0 0 0,0 1 0 0 0,1 0 0 0 0,0 0 0 0 0,0 1 0 0 0,0-1 0 0 0,0 2 0 0 0,-9 13 0 0 0,13-16-202 0 0,1-1 1 0 0,0 1-1 0 0,0 0 1 0 0,0 0-1 0 0,0 0 1 0 0,1 0-1 0 0,0 0 1 0 0,0 1-1 0 0,0-1 1 0 0,1 0-1 0 0,0 0 1 0 0,0 1-1 0 0,0-1 1 0 0,0 0-1 0 0,1 0 1 0 0,0 1-1 0 0,0-1 1 0 0,0 0-1 0 0,1 0 1 0 0,0 0-1 0 0,0 0 1 0 0,0 0-1 0 0,0-1 1 0 0,7 9-1 0 0,-7-9-114 0 0,1 0 0 0 0,0 0-1 0 0,-1 0 1 0 0,2-1 0 0 0,-1 1-1 0 0,0-1 1 0 0,1 0 0 0 0,0 0-1 0 0,-1 0 1 0 0,1 0 0 0 0,0-1-1 0 0,1 0 1 0 0,-1 0-1 0 0,0 0 1 0 0,1 0 0 0 0,-1 0-1 0 0,9 1 1 0 0,-10-3-190 0 0,-1 0 0 0 0,1 0 1 0 0,0 0-1 0 0,-1 0 0 0 0,1 0 0 0 0,0-1 0 0 0,-1 1 0 0 0,1-1 0 0 0,-1 0 1 0 0,1 1-1 0 0,0-1 0 0 0,-1-1 0 0 0,4-1 0 0 0,-3 1-433 0 0,0 0-1 0 0,0-1 1 0 0,0 1-1 0 0,-1-1 1 0 0,1 1 0 0 0,-1-1-1 0 0,0 0 1 0 0,0 0-1 0 0,0 0 1 0 0,0 0 0 0 0,3-7-1 0 0,-2 3-1183 0 0,0-1 0 0 0,-1 1 0 0 0,0-1 1 0 0,1-9-1 0 0,0-17-1362 0 0,-3-22 6536 0 0,0 24 5393 0 0,-2 83 1248 0 0,0-30-9670 0 0,1-1 0 0 0,1 1 0 0 0,1-1 0 0 0,7 39 0 0 0,-8-58-323 0 0,0-1 0 0 0,0 1 0 0 0,0 0 0 0 0,0-1 0 0 0,1 1 1 0 0,-1 0-1 0 0,0-1 0 0 0,0 1 0 0 0,0-1 0 0 0,1 1 0 0 0,-1 0 0 0 0,0-1 0 0 0,1 1 0 0 0,-1-1 0 0 0,1 1 0 0 0,-1-1 0 0 0,0 1 1 0 0,1-1-1 0 0,-1 1 0 0 0,1-1 0 0 0,-1 1 0 0 0,1-1 0 0 0,0 0 0 0 0,-1 1 0 0 0,1-1 0 0 0,-1 0 0 0 0,1 0 0 0 0,0 1 0 0 0,-1-1 1 0 0,1 0-1 0 0,0 0 0 0 0,-1 0 0 0 0,2 0 0 0 0,0 0 3 0 0,-1-1 0 0 0,1 1 0 0 0,0-1 0 0 0,-1 0 0 0 0,1 0 0 0 0,-1 0 0 0 0,1 0 0 0 0,-1 0 0 0 0,1 0 0 0 0,-1 0 0 0 0,0 0 0 0 0,2-2 0 0 0,3-5-235 0 0,0 1 0 0 0,0-1 0 0 0,8-15 1 0 0,-1-12-2846 0 0,-9 17-318 0 0,0 1-1 0 0,-1-1 1 0 0,0-19-1 0 0,-2 10 3886 0 0,-1 1 4984 0 0,0 65 269 0 0,0 20-725 0 0,1 1-3329 0 0,1-11-4058 0 0,12 79 1 0 0,-7-106-3679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1.4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1 20340 0 0,'-1'1'247'0'0,"0"1"0"0"0,0-1 0 0 0,0 1-1 0 0,0-1 1 0 0,0 1 0 0 0,0-1 0 0 0,1 1-1 0 0,-1 0 1 0 0,1-1 0 0 0,-1 1 0 0 0,1 0-1 0 0,-1-1 1 0 0,1 1 0 0 0,0 0 0 0 0,0 0-1 0 0,0 0 1 0 0,0-1 0 0 0,0 1-1 0 0,0 0 1 0 0,1 0 0 0 0,-1-1 0 0 0,0 1-1 0 0,1 0 1 0 0,-1 0 0 0 0,1-1 0 0 0,0 1-1 0 0,1 2 1 0 0,4 4 78 0 0,-1 0 1 0 0,1 0-1 0 0,0-1 0 0 0,9 9 0 0 0,5 5 92 0 0,-15-15-389 0 0,0 0 0 0 0,0 0 0 0 0,0-1 0 0 0,1 1-1 0 0,0-1 1 0 0,0-1 0 0 0,13 8 0 0 0,-17-11-111 0 0,0 0-1 0 0,0 0 0 0 0,1 0 0 0 0,-1-1 0 0 0,0 1 1 0 0,1-1-1 0 0,-1 1 0 0 0,1-1 0 0 0,-1 0 1 0 0,0 0-1 0 0,1 0 0 0 0,-1 0 0 0 0,1 0 0 0 0,-1-1 1 0 0,0 1-1 0 0,1-1 0 0 0,-1 0 0 0 0,0 1 0 0 0,1-1 1 0 0,-1 0-1 0 0,0 0 0 0 0,0-1 0 0 0,0 1 1 0 0,0 0-1 0 0,0-1 0 0 0,0 1 0 0 0,0-1 0 0 0,-1 0 1 0 0,4-3-1 0 0,16-22-2914 0 0,-13 10-552 0 0,-7 2-5220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1.8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 22597 0 0,'4'2'460'0'0,"0"-1"1"0"0,0 1 0 0 0,0-1-1 0 0,0 0 1 0 0,1 0 0 0 0,-1 0-1 0 0,0-1 1 0 0,0 0-1 0 0,1 1 1 0 0,-1-1 0 0 0,5-1-1 0 0,50-12 456 0 0,-49 10-917 0 0,0 0 0 0 0,1 1 0 0 0,-1 0 0 0 0,1 1 0 0 0,16-1 0 0 0,36 5-2585 0 0,-87 0-11616 0 0,2 4 10318 0 0,17-5 4854 0 0,0 1-1 0 0,0 0 1 0 0,0 0-1 0 0,0 0 1 0 0,1 1-1 0 0,0 0 1 0 0,0 0-1 0 0,0 0 1 0 0,0 0-1 0 0,0 0 1 0 0,-5 9-1 0 0,5-6-223 0 0,1 0 0 0 0,0 0 0 0 0,0 0-1 0 0,0 1 1 0 0,1-1 0 0 0,0 0 0 0 0,0 1-1 0 0,1 0 1 0 0,0-1 0 0 0,0 16 0 0 0,1-21-715 0 0,-1 1 0 0 0,2-1 0 0 0,-1 1 0 0 0,0-1 0 0 0,0 0 0 0 0,1 1 0 0 0,0-1-1 0 0,-1 1 1 0 0,1-1 0 0 0,0 0 0 0 0,0 0 0 0 0,0 1 0 0 0,0-1 0 0 0,1 0 0 0 0,-1 0 0 0 0,1 0 0 0 0,-1 0 0 0 0,1 0 0 0 0,0-1 0 0 0,-1 1 0 0 0,1 0 0 0 0,0-1 0 0 0,0 1 0 0 0,0-1 0 0 0,0 0 0 0 0,1 0 0 0 0,-1 0 0 0 0,0 0 0 0 0,0 0 0 0 0,1 0 0 0 0,-1 0 0 0 0,1-1 0 0 0,-1 1 0 0 0,0-1 0 0 0,1 0 0 0 0,-1 0 0 0 0,5 0 0 0 0,2 0-269 0 0,0-2 0 0 0,0 1 0 0 0,0-1 0 0 0,0 0-1 0 0,11-5 1 0 0,1-2-3289 0 0,-2 1-3953 0 0,-18 8 7001 0 0,11-5-9134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2.2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 36 11138 0 0,'-1'1'488'0'0,"-35"26"9152"0"0,8 3-5888 0 0,26-27-3686 0 0,1-1-1 0 0,-1 1 0 0 0,1 0 1 0 0,-1 0-1 0 0,1 1 0 0 0,0-1 1 0 0,0 0-1 0 0,1 0 0 0 0,-1 0 1 0 0,1 1-1 0 0,-1-1 0 0 0,1 0 0 0 0,0 0 1 0 0,0 1-1 0 0,1-1 0 0 0,-1 0 1 0 0,1 1-1 0 0,-1-1 0 0 0,1 0 1 0 0,0 0-1 0 0,0 0 0 0 0,1 0 0 0 0,-1 0 1 0 0,2 4-1 0 0,2 0-44 0 0,-1-1 0 0 0,1 1 0 0 0,1-1 0 0 0,-1 0 0 0 0,1 0 0 0 0,0 0 0 0 0,0-1-1 0 0,1 0 1 0 0,13 8 0 0 0,-16-10-23 0 0,0-1 0 0 0,1 0 0 0 0,-1 0 0 0 0,1 0 0 0 0,0-1-1 0 0,-1 0 1 0 0,1 0 0 0 0,6 1 0 0 0,-9-2-1 0 0,1 0-1 0 0,-1 0 1 0 0,0 0 0 0 0,0 0 0 0 0,1 0-1 0 0,-1-1 1 0 0,0 1 0 0 0,0-1 0 0 0,0 0-1 0 0,0 0 1 0 0,0 1 0 0 0,1-1 0 0 0,-2-1-1 0 0,1 1 1 0 0,0 0 0 0 0,0 0 0 0 0,0-1-1 0 0,1-1 1 0 0,0 0 5 0 0,-1 0 0 0 0,0 0 0 0 0,0 0 0 0 0,-1 0 0 0 0,1 0 0 0 0,-1-1 0 0 0,0 1 0 0 0,1-1 0 0 0,-1 1 0 0 0,-1-1 0 0 0,1 1 0 0 0,-1-1 0 0 0,1 1 0 0 0,-1-1 0 0 0,0 0 0 0 0,0 1 0 0 0,0-1 0 0 0,-1 0 0 0 0,-1-5 0 0 0,-1-4 19 0 0,0-1 1 0 0,-1 1 0 0 0,-11-23 0 0 0,11 26-33 0 0,-2 0-1 0 0,1 1 1 0 0,-1 0 0 0 0,-14-16 0 0 0,18 22-156 0 0,0 1 0 0 0,0-1 0 0 0,0 1 0 0 0,-1 0 0 0 0,1 0 0 0 0,-1 0 0 0 0,1 0 0 0 0,-1 0 0 0 0,0 1 0 0 0,0-1 0 0 0,0 1 0 0 0,0 0 1 0 0,0 0-1 0 0,0 0 0 0 0,0 0 0 0 0,0 0 0 0 0,0 1 0 0 0,0-1 0 0 0,0 1 0 0 0,-1 0 0 0 0,-3 0 0 0 0,6 1-498 0 0,0-1 1 0 0,-1 1-1 0 0,1-1 0 0 0,0 1 1 0 0,-1 0-1 0 0,1 0 0 0 0,0-1 1 0 0,0 1-1 0 0,0 0 0 0 0,0 0 1 0 0,0 0-1 0 0,0 0 0 0 0,0 0 1 0 0,0 1-1 0 0,0-1 0 0 0,0 0 1 0 0,-1 3-1 0 0,3 6-6243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2.6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14443 0 0,'1'2'5937'0'0,"2"2"-3904"0"0,0 2-345 0 0,1 6-344 0 0,0 2-471 0 0,-1 2-257 0 0,0 5-120 0 0,-2 3-160 0 0,-1 2-96 0 0,1-1-112 0 0,-1 0-136 0 0,1-2-264 0 0,-1-1-416 0 0,2-3-817 0 0,0-2-1335 0 0,0-4-1953 0 0,-4-5-712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3.0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50 1 17852 0 0,'-13'33'5362'0'0,"-1"19"-1868"0"0,1-3-1699 0 0,11-41-1702 0 0,1 0-1 0 0,-1 0 0 0 0,1 0 1 0 0,1 0-1 0 0,-1 0 0 0 0,2 0 1 0 0,-1 0-1 0 0,1 0 0 0 0,0 0 1 0 0,0 0-1 0 0,1 0 0 0 0,3 9 1 0 0,-3-11-95 0 0,0-1 0 0 0,1 1 0 0 0,-1-1 0 0 0,1 0 0 0 0,0 1 0 0 0,0-1 0 0 0,1 0 0 0 0,0-1 0 0 0,-1 1 0 0 0,1-1 0 0 0,1 0 0 0 0,-1 0 0 0 0,1 0 0 0 0,0 0 0 0 0,0-1 0 0 0,0 1 0 0 0,6 2 0 0 0,-9-5-3 0 0,1-1 0 0 0,-1 1 1 0 0,0 0-1 0 0,1 0 0 0 0,-1-1 1 0 0,1 1-1 0 0,-1-1 0 0 0,1 0 1 0 0,-1 0-1 0 0,1 0 0 0 0,-1 0 1 0 0,1 0-1 0 0,-1-1 0 0 0,1 1 1 0 0,-1-1-1 0 0,1 1 0 0 0,-1-1 1 0 0,4-2-1 0 0,-2 1-4 0 0,-1 0 0 0 0,1-1 1 0 0,-1 1-1 0 0,0-1 0 0 0,1 0 1 0 0,-2 0-1 0 0,1 0 0 0 0,0 0 1 0 0,0-1-1 0 0,2-4 0 0 0,1-3-110 0 0,-1 1 1 0 0,0-1-1 0 0,-1-1 0 0 0,0 1 0 0 0,0-1 0 0 0,3-22 0 0 0,-6 23-153 0 0,0 0-1 0 0,-1-1 1 0 0,0 1-1 0 0,0-1 1 0 0,-1 1-1 0 0,-1 0 0 0 0,-4-18 1 0 0,4 24-117 0 0,1 1 1 0 0,-1 0 0 0 0,0-1-1 0 0,0 1 1 0 0,-1 0-1 0 0,1 0 1 0 0,-1 0-1 0 0,0 0 1 0 0,-4-3 0 0 0,5 5-296 0 0,0 0 1 0 0,-1 0 0 0 0,0 0 0 0 0,1 0 0 0 0,-1 0-1 0 0,0 1 1 0 0,0-1 0 0 0,0 1 0 0 0,0 0 0 0 0,0 0-1 0 0,0 0 1 0 0,0 0 0 0 0,-1 1 0 0 0,-4-1 0 0 0,-13 2-6687 0 0</inkml:trace>
  <inkml:trace contextRef="#ctx0" brushRef="#br0" timeOffset="1">1 206 12563 0 0,'7'2'3304'0'0,"4"-1"-1119"0"0,3-2-329 0 0,5-1-503 0 0,-1-1-625 0 0,4-1-368 0 0,0 0-216 0 0,1 0-80 0 0,1-1-80 0 0,-2 0-248 0 0,0 3-888 0 0,-1 2-1953 0 0,-3 0-1512 0 0,-2 1-3633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3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1 15035 0 0,'-6'10'6729'0'0,"4"5"-3733"0"0,6 18-2275 0 0,-1-20 65 0 0,-3 16-437 0 0,-1-22-461 0 0,1-1 1 0 0,0 0 0 0 0,1 0-1 0 0,1 12 1 0 0,0-18 17 0 0,0 0 0 0 0,0 0 0 0 0,1-1 0 0 0,-1 1 0 0 0,0-1 0 0 0,0 1 0 0 0,0-1 0 0 0,0 0 0 0 0,0 0 0 0 0,-1 0 0 0 0,1 0 0 0 0,3-2 0 0 0,-1 1-19 0 0,4-2-684 0 0,1 0-1 0 0,0 1 1 0 0,0 0 0 0 0,17-3-1 0 0,-21 5-888 0 0,0 1-1 0 0,0 0 1 0 0,0-1-1 0 0,0 2 0 0 0,0-1 1 0 0,8 2-1 0 0,-5 0-3787 0 0</inkml:trace>
  <inkml:trace contextRef="#ctx0" brushRef="#br0" timeOffset="1">36 256 15219 0 0,'-9'49'6717'0'0,"8"10"-4346"0"0,2-54-2342 0 0,0 0 0 0 0,0 1 0 0 0,0-1 0 0 0,0 0 0 0 0,1 0 0 0 0,0 0 0 0 0,0 0 0 0 0,3 6 0 0 0,-4-9-8 0 0,1 0 1 0 0,0 0-1 0 0,-1 1 0 0 0,1-1 1 0 0,0-1-1 0 0,0 1 1 0 0,0 0-1 0 0,0 0 1 0 0,0-1-1 0 0,1 1 0 0 0,-1-1 1 0 0,0 0-1 0 0,1 1 1 0 0,-1-1-1 0 0,1 0 0 0 0,0-1 1 0 0,2 2-1 0 0,-3-2 17 0 0,0 0-1 0 0,1 0 1 0 0,-1 0 0 0 0,0 0-1 0 0,1-1 1 0 0,-1 1-1 0 0,0 0 1 0 0,0-1-1 0 0,0 0 1 0 0,0 1-1 0 0,1-1 1 0 0,-1 0-1 0 0,0 0 1 0 0,0 0-1 0 0,-1-1 1 0 0,1 1 0 0 0,0 0-1 0 0,0-1 1 0 0,-1 1-1 0 0,1-1 1 0 0,0 0-1 0 0,-1 1 1 0 0,0-1-1 0 0,1 0 1 0 0,-1 0-1 0 0,0 0 1 0 0,0 0 0 0 0,0 0-1 0 0,0 0 1 0 0,1-4-1 0 0,1-1 42 0 0,-1 1 0 0 0,0-1 0 0 0,0 1 0 0 0,-1-1-1 0 0,1 0 1 0 0,-2 0 0 0 0,1 0 0 0 0,-1 1 0 0 0,0-9 0 0 0,-1 11-74 0 0,0 0 1 0 0,0-1-1 0 0,-1 1 1 0 0,1 0-1 0 0,-1-1 0 0 0,0 1 1 0 0,0 0-1 0 0,0 0 1 0 0,-1 0-1 0 0,0 1 1 0 0,1-1-1 0 0,-1 1 1 0 0,0-1-1 0 0,-1 1 1 0 0,1 0-1 0 0,-1 0 0 0 0,1 0 1 0 0,-1 1-1 0 0,0 0 1 0 0,0-1-1 0 0,0 1 1 0 0,0 0-1 0 0,0 1 1 0 0,-1-1-1 0 0,1 1 1 0 0,-1 0-1 0 0,1 0 0 0 0,-7-1 1 0 0,-18 4-4272 0 0,2 11-4197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3.8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 8 21949 0 0,'-12'-2'526'0'0,"4"0"-69"0"0,0 1 0 0 0,1 0 0 0 0,-1 0 0 0 0,0 1 0 0 0,-14 0-1 0 0,20 1-380 0 0,0-1-1 0 0,0 1 1 0 0,1-1-1 0 0,-1 1 1 0 0,0-1-1 0 0,1 1 1 0 0,-1 0-1 0 0,1 0 1 0 0,-1 0-1 0 0,1 0 1 0 0,-1 0-1 0 0,1 0 0 0 0,0 0 1 0 0,-1 0-1 0 0,1 1 1 0 0,0-1-1 0 0,0 0 1 0 0,0 1-1 0 0,0-1 1 0 0,0 1-1 0 0,0-1 1 0 0,0 1-1 0 0,1 0 1 0 0,-1-1-1 0 0,0 1 0 0 0,1 0 1 0 0,0-1-1 0 0,-1 1 1 0 0,1 0-1 0 0,0 0 1 0 0,0 2-1 0 0,-1 13 206 0 0,1 0 0 0 0,0 0-1 0 0,2-1 1 0 0,0 1 0 0 0,6 23 0 0 0,-5-28-257 0 0,0 0 1 0 0,1-1-1 0 0,1 0 1 0 0,0 1 0 0 0,0-1-1 0 0,1-1 1 0 0,0 1-1 0 0,10 11 1 0 0,-15-20-23 0 0,0-1 0 0 0,1 1-1 0 0,-1 0 1 0 0,1 0 0 0 0,-1-1 0 0 0,1 1 0 0 0,0-1 0 0 0,0 1-1 0 0,0-1 1 0 0,0 0 0 0 0,0 0 0 0 0,0 0 0 0 0,0 0-1 0 0,0 0 1 0 0,0 0 0 0 0,1-1 0 0 0,-1 1 0 0 0,0-1-1 0 0,0 0 1 0 0,1 1 0 0 0,3-1 0 0 0,-4-1-3 0 0,0 0 1 0 0,0 0-1 0 0,0 0 1 0 0,0 0 0 0 0,0 0-1 0 0,0 0 1 0 0,0-1-1 0 0,0 1 1 0 0,0-1-1 0 0,-1 1 1 0 0,1-1-1 0 0,-1 1 1 0 0,1-1-1 0 0,-1 0 1 0 0,1 0-1 0 0,-1 0 1 0 0,0 0-1 0 0,0 0 1 0 0,0 0-1 0 0,0 0 1 0 0,0-4-1 0 0,5-8-88 0 0,-1-1 0 0 0,-1 0 1 0 0,0-1-1 0 0,-1 1 0 0 0,2-23 0 0 0,-5 34-72 0 0,0-1 0 0 0,0 1 0 0 0,-1-1 0 0 0,1 0 0 0 0,-1 1 0 0 0,0 0 1 0 0,0-1-1 0 0,0 1 0 0 0,-1-1 0 0 0,-2-5 0 0 0,2 8-33 0 0,1 0 0 0 0,-1 0 0 0 0,1 0 0 0 0,-1 0 0 0 0,0 0 0 0 0,0 1-1 0 0,1-1 1 0 0,-1 1 0 0 0,0-1 0 0 0,-1 1 0 0 0,1-1 0 0 0,0 1 0 0 0,0 0 0 0 0,0 0 0 0 0,-1 0 0 0 0,1 0 0 0 0,-1 1 0 0 0,1-1 0 0 0,-1 1 0 0 0,-2-1 0 0 0,3 1 118 0 0,1-1 0 0 0,-1 1 1 0 0,0 0-1 0 0,0 0 1 0 0,1 0-1 0 0,-1 0 0 0 0,0 0 1 0 0,0 0-1 0 0,1 0 1 0 0,-1 1-1 0 0,0-1 0 0 0,1 1 1 0 0,-1-1-1 0 0,0 1 0 0 0,1 0 1 0 0,-1-1-1 0 0,1 1 1 0 0,-1 0-1 0 0,1 0 0 0 0,0 0 1 0 0,-1 0-1 0 0,1 0 1 0 0,0 0-1 0 0,-1 1 0 0 0,1-1 1 0 0,0 0-1 0 0,0 1 1 0 0,0-1-1 0 0,0 1 0 0 0,0-1 1 0 0,1 1-1 0 0,-1-1 1 0 0,0 1-1 0 0,1 0 0 0 0,-1 1 1 0 0,1 0 256 0 0,-1-1 0 0 0,1 1 0 0 0,0 0 0 0 0,0-1 0 0 0,0 1 1 0 0,1-1-1 0 0,-1 1 0 0 0,1-1 0 0 0,-1 1 0 0 0,1 0 0 0 0,0-1 0 0 0,0 0 1 0 0,0 1-1 0 0,0-1 0 0 0,0 0 0 0 0,1 1 0 0 0,-1-1 0 0 0,1 0 0 0 0,-1 0 1 0 0,1 0-1 0 0,0 0 0 0 0,4 3 0 0 0,0 0 100 0 0,1 0 0 0 0,1-1 0 0 0,-1 0 0 0 0,0 0 0 0 0,1 0 0 0 0,0-1 0 0 0,0 0 0 0 0,0 0 0 0 0,0-1 0 0 0,9 1 0 0 0,-11-2-416 0 0,0-1 0 0 0,1 0 1 0 0,-1 0-1 0 0,0 0 0 0 0,0-1 1 0 0,7-1-1 0 0,-8 0-434 0 0,1 1 0 0 0,-1-1-1 0 0,0 0 1 0 0,1-1 0 0 0,-1 1 0 0 0,0-1-1 0 0,5-4 1 0 0,-9 6 41 0 0,0 0 0 0 0,0 0 0 0 0,0 0 0 0 0,0-1 0 0 0,0 1 0 0 0,0 0 0 0 0,0-1 0 0 0,0 1-1 0 0,-1-1 1 0 0,1 1 0 0 0,-1-1 0 0 0,1 1 0 0 0,-1-1 0 0 0,1 1 0 0 0,-1-1 0 0 0,0 1 0 0 0,0-1 0 0 0,0 0 0 0 0,0 1 0 0 0,0-1 0 0 0,0 0 0 0 0,0 1 0 0 0,0-1 0 0 0,-1 1-1 0 0,1-1 1 0 0,-1 1 0 0 0,0-3 0 0 0,-2-10-4191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4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1 7442 0 0,'-3'4'13837'0'0,"3"9"-8714"0"0,1 19-5483 0 0,-1-23 1844 0 0,1 148 285 0 0,-7-54-7050 0 0,6-101 4442 0 0,0 0-1 0 0,-1 0 0 0 0,1 0 0 0 0,0-1 0 0 0,-1 1 0 0 0,0 0 1 0 0,1 0-1 0 0,-1 0 0 0 0,0-1 0 0 0,0 1 0 0 0,-1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6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59 4153 0 0,'2'-3'2451'0'0,"-29"-17"4134"0"0,-19-3-2042 0 0,39 19-4446 0 0,-12-4 1258 0 0,19 8-1446 0 0,0 0 1 0 0,0 0 0 0 0,0 0 0 0 0,0 0 0 0 0,0 1 0 0 0,1-1 0 0 0,-1 0 0 0 0,0 0-1 0 0,0 0 1 0 0,0 0 0 0 0,0 0 0 0 0,0 1 0 0 0,0-1 0 0 0,0 0 0 0 0,0 0-1 0 0,0 0 1 0 0,0 0 0 0 0,0 1 0 0 0,0-1 0 0 0,0 0 0 0 0,0 0 0 0 0,0 0-1 0 0,0 0 1 0 0,0 1 0 0 0,0-1 0 0 0,0 0 0 0 0,0 0 0 0 0,0 0 0 0 0,0 0-1 0 0,0 0 1 0 0,0 1 0 0 0,0-1 0 0 0,-1 0 0 0 0,1 0 0 0 0,0 0 0 0 0,0 0-1 0 0,0 0 1 0 0,0 1 0 0 0,0-1 0 0 0,0 0 0 0 0,0 0 0 0 0,-1 0 0 0 0,1 0-1 0 0,0 0 1 0 0,0 0 0 0 0,0 0 0 0 0,0 0 0 0 0,-1 0 0 0 0,1 0 0 0 0,0 0-1 0 0,0 1 1 0 0,0-1 0 0 0,0 0 0 0 0,-1 0 0 0 0,1 0 0 0 0,0 0 0 0 0,7 12-6955 0 0,-2-5 2981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0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23 8154 0 0,'-11'-23'8393'0'0,"11"26"-6248"0"0,-1 12-498 0 0,-5 51 626 0 0,3-48-2040 0 0,1 1 0 0 0,0 0 0 0 0,2 0 0 0 0,0 0 0 0 0,1 1 0 0 0,1-1 0 0 0,1-1 0 0 0,8 34 0 0 0,-5-36-230 0 0,1 0-1 0 0,0-1 1 0 0,1-1-1 0 0,0 1 1 0 0,1-1-1 0 0,1 0 1 0 0,0-1-1 0 0,1 0 0 0 0,19 16 1 0 0,-25-24-41 0 0,0 0 0 0 0,1-1 0 0 0,0 1 0 0 0,-1-1 0 0 0,2-1 0 0 0,-1 1 0 0 0,0-1 0 0 0,1 0 0 0 0,-1-1 0 0 0,1 0 0 0 0,0 0 0 0 0,0 0 0 0 0,0-1 0 0 0,0 0 0 0 0,0 0 0 0 0,0-1 0 0 0,0 1 0 0 0,0-2 0 0 0,1 1 0 0 0,-1-1 0 0 0,0 0 0 0 0,0 0 0 0 0,0-1 0 0 0,11-4 0 0 0,-13 3-34 0 0,1 1-1 0 0,-1-1 1 0 0,0 0 0 0 0,0 0 0 0 0,0-1 0 0 0,0 1-1 0 0,-1-1 1 0 0,1 0 0 0 0,-1 0 0 0 0,0-1 0 0 0,0 1-1 0 0,0-1 1 0 0,-1 0 0 0 0,0 0 0 0 0,0 0 0 0 0,4-9 0 0 0,-5 6-198 0 0,1 0 0 0 0,-1 0 0 0 0,0-1 1 0 0,-1 1-1 0 0,0 0 0 0 0,0-1 0 0 0,-1 1 1 0 0,0 0-1 0 0,-1-1 0 0 0,-2-15 1 0 0,0 12-167 0 0,1 1 0 0 0,-1 0 0 0 0,-1 0-1 0 0,0 1 1 0 0,-1-1 0 0 0,0 1 0 0 0,0 0 0 0 0,-1 0 0 0 0,0 0 0 0 0,-1 1 0 0 0,0 0 0 0 0,-1 0 0 0 0,1 1 0 0 0,-2 0 0 0 0,1 1 0 0 0,-1-1 0 0 0,-15-8 0 0 0,14 12 254 0 0,1 1-1 0 0,-1 0 1 0 0,0 0 0 0 0,0 1-1 0 0,0 0 1 0 0,-1 1 0 0 0,1 0-1 0 0,0 1 1 0 0,0 0 0 0 0,-1 1-1 0 0,1 0 1 0 0,0 0 0 0 0,0 1-1 0 0,0 0 1 0 0,-11 5 0 0 0,14-5 226 0 0,1 1 1 0 0,-1 0 0 0 0,1 0 0 0 0,0 0 0 0 0,0 1 0 0 0,0 0 0 0 0,0 0-1 0 0,1 0 1 0 0,0 1 0 0 0,-7 6 0 0 0,10-7 158 0 0,-1 0 0 0 0,0-1-1 0 0,1 1 1 0 0,0 0 0 0 0,0 0 0 0 0,0 0-1 0 0,0 1 1 0 0,1-1 0 0 0,0 0 0 0 0,-1 1-1 0 0,2-1 1 0 0,-1 1 0 0 0,0-1 0 0 0,1 1 0 0 0,0-1-1 0 0,1 9 1 0 0,-1-10 21 0 0,1 0 0 0 0,-1 0 0 0 0,1 0 0 0 0,-1-1 0 0 0,1 1 0 0 0,0 0 0 0 0,0-1 0 0 0,1 1 0 0 0,-1-1 0 0 0,0 1 0 0 0,1-1 0 0 0,0 1 0 0 0,-1-1 0 0 0,1 0-1 0 0,0 0 1 0 0,0 0 0 0 0,0 0 0 0 0,4 2 0 0 0,-2-1-72 0 0,1-1 1 0 0,-1 1-1 0 0,1-1 0 0 0,0 0 0 0 0,0-1 0 0 0,0 1 0 0 0,0-1 1 0 0,0 0-1 0 0,8 1 0 0 0,5-2-253 0 0,1 0 0 0 0,-1 0 1 0 0,1-2-1 0 0,28-6 0 0 0,-22 2-1628 0 0,47-17-1 0 0,20-20-5033 0 0,-62 27 2077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4.5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26 126 20700 0 0,'1'7'420'0'0,"-1"1"-1"0"0,1-1 0 0 0,1 1 1 0 0,0-1-1 0 0,0 1 0 0 0,0-1 0 0 0,1 0 1 0 0,0 0-1 0 0,0 0 0 0 0,1 0 1 0 0,-1-1-1 0 0,2 0 0 0 0,-1 1 0 0 0,1-1 1 0 0,6 6-1 0 0,-9-10-399 0 0,0 0-1 0 0,1 0 1 0 0,-1 0-1 0 0,0 0 1 0 0,1 0 0 0 0,0 0-1 0 0,-1-1 1 0 0,1 1-1 0 0,0-1 1 0 0,0 0 0 0 0,0 0-1 0 0,0 0 1 0 0,0 0-1 0 0,0-1 1 0 0,0 1-1 0 0,0-1 1 0 0,0 0 0 0 0,0 0-1 0 0,0 0 1 0 0,0 0-1 0 0,0 0 1 0 0,0-1 0 0 0,0 1-1 0 0,0-1 1 0 0,0 0-1 0 0,0 0 1 0 0,0 0 0 0 0,0 0-1 0 0,0 0 1 0 0,0-1-1 0 0,-1 1 1 0 0,1-1 0 0 0,-1 0-1 0 0,1 0 1 0 0,-1 0-1 0 0,0 0 1 0 0,0 0-1 0 0,1 0 1 0 0,1-4 0 0 0,0 0-65 0 0,1 0-1 0 0,-1 0 1 0 0,1-1 0 0 0,-2 1 0 0 0,1-1 0 0 0,-1 0 0 0 0,0-1 0 0 0,-1 1 0 0 0,1 0 0 0 0,-2-1-1 0 0,1 1 1 0 0,-1-1 0 0 0,0 1 0 0 0,0-1 0 0 0,-1 0 0 0 0,0 0 0 0 0,-2-10 0 0 0,2 13-259 0 0,-1-1 1 0 0,-1 1-1 0 0,1 0 1 0 0,-1 0-1 0 0,1 0 1 0 0,-1 1-1 0 0,-1-1 1 0 0,1 0-1 0 0,-1 1 1 0 0,0-1-1 0 0,-5-5 1 0 0,5 7-313 0 0,0 0 1 0 0,0 0 0 0 0,-1 0-1 0 0,1 1 1 0 0,-1-1-1 0 0,1 1 1 0 0,-1 0 0 0 0,0 0-1 0 0,0 0 1 0 0,0 1-1 0 0,0-1 1 0 0,0 1 0 0 0,0 0-1 0 0,-1 0 1 0 0,-5 0-1 0 0,4 1-366 0 0,-1 0-1 0 0,1 0 0 0 0,0 0 0 0 0,0 1 0 0 0,-12 2 1 0 0,13-2 618 0 0,0 1 0 0 0,0 0 1 0 0,0 0-1 0 0,0 0 1 0 0,0 1-1 0 0,-8 5 1 0 0,10-5 462 0 0,-1-1 0 0 0,1 1 0 0 0,0 1 0 0 0,0-1 0 0 0,0 0 0 0 0,0 1 0 0 0,1-1 0 0 0,-4 7 0 0 0,4-6 342 0 0,0 0 1 0 0,0 1-1 0 0,1-1 0 0 0,0 1 0 0 0,0-1 0 0 0,0 1 1 0 0,0-1-1 0 0,1 1 0 0 0,-1 4 0 0 0,1-7 21 0 0,0 0 1 0 0,0 0-1 0 0,1-1 0 0 0,-1 1 0 0 0,0 0 0 0 0,1-1 0 0 0,-1 1 0 0 0,1 0 1 0 0,-1-1-1 0 0,1 1 0 0 0,0-1 0 0 0,-1 1 0 0 0,1-1 0 0 0,0 1 0 0 0,0-1 1 0 0,0 1-1 0 0,1-1 0 0 0,-1 0 0 0 0,0 0 0 0 0,3 3 0 0 0,-1-3 5 0 0,0 1 0 0 0,0 0-1 0 0,0-1 1 0 0,1 0 0 0 0,-1 1 0 0 0,0-1-1 0 0,1-1 1 0 0,-1 1 0 0 0,7 0 0 0 0,6 0-77 0 0,-1-1 0 0 0,1-1 1 0 0,25-5-1 0 0,-38 6-383 0 0,17-3-306 0 0,26-5-2372 0 0,-16 1-4240 0 0,-7 1-2645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4.9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113 70 21157 0 0,'-9'6'1213'0'0,"-1"1"1"0"0,2 1 0 0 0,-1 0 0 0 0,-9 11-1 0 0,11-10-804 0 0,0 0 0 0 0,0 1 0 0 0,1 0 0 0 0,-7 15 0 0 0,10-18-375 0 0,0-1 0 0 0,0 1 1 0 0,1 0-1 0 0,0-1 1 0 0,0 1-1 0 0,1 0 0 0 0,0 0 1 0 0,0 1-1 0 0,1-1 0 0 0,0 0 1 0 0,0 0-1 0 0,1 0 0 0 0,-1 0 1 0 0,2 0-1 0 0,-1 0 0 0 0,1 0 1 0 0,0 0-1 0 0,5 11 0 0 0,-7-16-33 0 0,1-1-1 0 0,0 1 1 0 0,0 0-1 0 0,0-1 1 0 0,0 1-1 0 0,0 0 1 0 0,0-1-1 0 0,1 1 1 0 0,-1-1-1 0 0,0 0 1 0 0,1 1-1 0 0,-1-1 1 0 0,1 0-1 0 0,0 0 1 0 0,-1 0-1 0 0,1 0 1 0 0,0 0-1 0 0,-1 0 1 0 0,1-1-1 0 0,0 1 1 0 0,0-1-1 0 0,0 1 1 0 0,0-1-1 0 0,0 1 1 0 0,-1-1-1 0 0,1 0 1 0 0,0 0-1 0 0,0 0 1 0 0,0 0-1 0 0,0 0 1 0 0,0-1-1 0 0,0 1 1 0 0,0-1-1 0 0,0 1 0 0 0,0-1 1 0 0,-1 1-1 0 0,1-1 1 0 0,0 0-1 0 0,0 0 1 0 0,-1 0-1 0 0,1 0 1 0 0,-1 0-1 0 0,1 0 1 0 0,1-2-1 0 0,4-2-15 0 0,-1-1 0 0 0,1 0 0 0 0,-1 0 0 0 0,0 0-1 0 0,-1 0 1 0 0,0-1 0 0 0,0 0 0 0 0,7-13 0 0 0,-8 11-54 0 0,-1 0 0 0 0,0 0 0 0 0,0 0 0 0 0,-1 0 0 0 0,0 0 0 0 0,-1 0 0 0 0,0-1 0 0 0,-1 1 0 0 0,1-1 0 0 0,-2 1 1 0 0,1 0-1 0 0,-1-1 0 0 0,-1 1 0 0 0,0 0 0 0 0,0 0 0 0 0,-1 0 0 0 0,0 0 0 0 0,-1 0 0 0 0,1 0 0 0 0,-2 1 0 0 0,1 0 0 0 0,-1 0 0 0 0,0 0 1 0 0,-10-10-1 0 0,14 17-19 0 0,0 0 1 0 0,0-1-1 0 0,0 1 1 0 0,0 0-1 0 0,0 1 0 0 0,-1-1 1 0 0,1 0-1 0 0,0 0 1 0 0,-1 0-1 0 0,1 1 1 0 0,0-1-1 0 0,-1 1 1 0 0,1-1-1 0 0,-1 1 1 0 0,1-1-1 0 0,-1 1 1 0 0,1 0-1 0 0,-1 0 1 0 0,1 0-1 0 0,-1 0 0 0 0,1 0 1 0 0,-1 0-1 0 0,1 0 1 0 0,-1 0-1 0 0,1 1 1 0 0,-1-1-1 0 0,-2 1 1 0 0,-11 13-4194 0 0,5 9-3762 0 0,8-8-2 0 0</inkml:trace>
  <inkml:trace contextRef="#ctx0" brushRef="#br0" timeOffset="1">240 6 18596 0 0,'6'-6'8787'0'0,"-5"7"-8600"0"0,5 11 2278 0 0,2 18-1949 0 0,15 199 370 0 0,-16-131-7460 0 0,-7-91 5749 0 0,0 8-5857 0 0,-2-3-3384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5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0 11995 0 0,'-15'18'8502'0'0,"7"8"-4815"0"0,4 32-2524 0 0,4-42-327 0 0,-1 4-680 0 0,1 0 0 0 0,1 0 0 0 0,1 0 0 0 0,1 0-1 0 0,6 24 1 0 0,-7-37-157 0 0,0-1 0 0 0,0 1-1 0 0,1 0 1 0 0,0-1-1 0 0,0 1 1 0 0,1-1-1 0 0,-1 0 1 0 0,1 0-1 0 0,1 0 1 0 0,-1-1 0 0 0,1 1-1 0 0,0-1 1 0 0,0 0-1 0 0,1-1 1 0 0,0 1-1 0 0,-1-1 1 0 0,1 0 0 0 0,8 3-1 0 0,-12-5 3 0 0,1-1 0 0 0,-1 0 0 0 0,1 0 0 0 0,0 0 0 0 0,0-1 0 0 0,0 1 0 0 0,-1-1-1 0 0,1 1 1 0 0,0-1 0 0 0,0 0 0 0 0,0 0 0 0 0,0 0 0 0 0,0 0 0 0 0,-1-1 0 0 0,1 1 0 0 0,0-1 0 0 0,0 0 0 0 0,0 1 0 0 0,-1-1-1 0 0,1-1 1 0 0,0 1 0 0 0,-1 0 0 0 0,1-1 0 0 0,-1 1 0 0 0,0-1 0 0 0,1 0 0 0 0,-1 1 0 0 0,0-1 0 0 0,0 0 0 0 0,0-1 0 0 0,0 1-1 0 0,0 0 1 0 0,-1 0 0 0 0,1-1 0 0 0,-1 1 0 0 0,0-1 0 0 0,2-3 0 0 0,1-2-24 0 0,-1 0 1 0 0,0 0-1 0 0,-1 0 0 0 0,1-1 1 0 0,-1 1-1 0 0,-1-1 0 0 0,0 1 0 0 0,0-1 1 0 0,-1 1-1 0 0,0-1 0 0 0,-2-13 1 0 0,1 14-469 0 0,-1 1 0 0 0,0-1 0 0 0,-1 0 0 0 0,0 0 0 0 0,0 1-1 0 0,0 0 1 0 0,-8-13 0 0 0,7 15-623 0 0,-1-1 0 0 0,1 1 0 0 0,-1 0 0 0 0,0 0 0 0 0,0 0 0 0 0,-1 1 0 0 0,1-1 0 0 0,-1 1 0 0 0,-8-4 0 0 0,-12-4-5950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5.8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96 10458 0 0,'9'6'3489'0'0,"3"-1"-904"0"0,4 1-521 0 0,3-3-376 0 0,-2-3-479 0 0,4 0-369 0 0,1 2-312 0 0,4 2-232 0 0,0 1-120 0 0,-1 1-80 0 0,-1-1-96 0 0,-1 0-320 0 0,-1-1-968 0 0,-2-2-1793 0 0,-5-4-1840 0 0,-1-3-3529 0 0</inkml:trace>
  <inkml:trace contextRef="#ctx0" brushRef="#br0" timeOffset="1">318 0 12491 0 0,'-6'3'5681'0'0,"-1"1"-2432"0"0,0 5-1049 0 0,2 6-616 0 0,5 6-615 0 0,-1 4-385 0 0,2 3-216 0 0,0 2-184 0 0,1-1-96 0 0,1-3-40 0 0,0-2-96 0 0,1-2-152 0 0,2-4-384 0 0,0-4-665 0 0,0-5-1159 0 0,-1-4-1481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6.2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46 12483 0 0,'-2'-12'5049'0'0,"5"1"-3049"0"0,3-1-640 0 0,8 3-351 0 0,7 7-577 0 0,3 2-328 0 0,1 2-64 0 0,-2 1-48 0 0,-4 3-168 0 0,-2-1-272 0 0,-4 0-593 0 0,-5 1-871 0 0,-4 1-1209 0 0,-6-2-887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6.9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 17036 0 0,'4'1'683'0'0,"0"0"0"0"0,-1 0 0 0 0,1-1 0 0 0,0 0 1 0 0,0 1-1 0 0,0-1 0 0 0,-1 0 0 0 0,6-1 0 0 0,32-8 814 0 0,-36 7-1511 0 0,0 0 0 0 0,1 1 0 0 0,-1-1 0 0 0,1 1 0 0 0,-1 1 0 0 0,1-1-1 0 0,0 1 1 0 0,-1 0 0 0 0,1 0 0 0 0,-1 0 0 0 0,1 1 0 0 0,0 0 0 0 0,8 3 0 0 0,-13-4 10 0 0,-1 0 1 0 0,1 0-1 0 0,-1 0 1 0 0,1 0 0 0 0,-1 1-1 0 0,1-1 1 0 0,-1 0-1 0 0,0 0 1 0 0,1 0-1 0 0,-1 1 1 0 0,1-1-1 0 0,-1 0 1 0 0,0 1-1 0 0,1-1 1 0 0,-1 0-1 0 0,0 1 1 0 0,1-1-1 0 0,-1 0 1 0 0,0 1-1 0 0,0-1 1 0 0,1 1-1 0 0,-1-1 1 0 0,0 1 0 0 0,0-1-1 0 0,0 0 1 0 0,0 1-1 0 0,0-1 1 0 0,1 1-1 0 0,-1-1 1 0 0,0 1-1 0 0,0-1 1 0 0,0 1-1 0 0,0-1 1 0 0,0 1-1 0 0,0-1 1 0 0,-1 1-1 0 0,1-1 1 0 0,0 0-1 0 0,0 1 1 0 0,0-1-1 0 0,0 1 1 0 0,0-1-1 0 0,-1 1 1 0 0,1-1 0 0 0,0 0-1 0 0,0 1 1 0 0,-1-1-1 0 0,1 1 1 0 0,0-1-1 0 0,-1 0 1 0 0,1 1-1 0 0,0-1 1 0 0,-1 0-1 0 0,1 0 1 0 0,-1 1-1 0 0,1-1 1 0 0,-1 0-1 0 0,-32 21-10 0 0,18-13 91 0 0,13-6-22 0 0,0 0 0 0 0,1 0-1 0 0,-1 0 1 0 0,1 0 0 0 0,-1 1-1 0 0,1-1 1 0 0,0 0 0 0 0,-1 1-1 0 0,1-1 1 0 0,0 1 0 0 0,1-1-1 0 0,-1 1 1 0 0,0 0 0 0 0,1-1-1 0 0,0 1 1 0 0,-1 0 0 0 0,1-1 0 0 0,0 1-1 0 0,0 0 1 0 0,1 0 0 0 0,-1-1-1 0 0,0 1 1 0 0,1 0 0 0 0,0-1-1 0 0,0 1 1 0 0,0-1 0 0 0,0 1-1 0 0,0-1 1 0 0,0 1 0 0 0,0-1-1 0 0,4 4 1 0 0,-4-3-19 0 0,1 0 0 0 0,-1-1 1 0 0,1 0-1 0 0,0 1 0 0 0,0-1 0 0 0,0 0 0 0 0,0 0 1 0 0,0 0-1 0 0,0 0 0 0 0,0 0 0 0 0,1 0 0 0 0,-1-1 0 0 0,1 1 1 0 0,-1-1-1 0 0,1 0 0 0 0,0 0 0 0 0,-1 0 0 0 0,1 0 1 0 0,0 0-1 0 0,0 0 0 0 0,0-1 0 0 0,0 1 0 0 0,0-1 0 0 0,0 0 1 0 0,0 0-1 0 0,-1 0 0 0 0,1 0 0 0 0,0-1 0 0 0,4 0 0 0 0,-5 0-32 0 0,-1 0-1 0 0,1 1 1 0 0,-1-1-1 0 0,0 0 1 0 0,1 0-1 0 0,-1 0 1 0 0,0 0-1 0 0,0 0 1 0 0,1-1-1 0 0,-1 1 0 0 0,0 0 1 0 0,0 0-1 0 0,-1-1 1 0 0,1 1-1 0 0,0-1 1 0 0,0 1-1 0 0,-1-1 1 0 0,1 1-1 0 0,0-1 1 0 0,0-2-1 0 0,-1 0-33 0 0,1 0-1 0 0,-1 0 1 0 0,1 0 0 0 0,-1-1-1 0 0,0 1 1 0 0,-1 0 0 0 0,1 0-1 0 0,-2-6 1 0 0,2 6-5 0 0,-1 1 1 0 0,0-1-1 0 0,0 1 0 0 0,0-1 1 0 0,0 1-1 0 0,-1-1 0 0 0,1 1 1 0 0,-1 0-1 0 0,0-1 0 0 0,0 1 1 0 0,0 0-1 0 0,0 0 0 0 0,-1 0 1 0 0,1 1-1 0 0,-1-1 1 0 0,0 1-1 0 0,1-1 0 0 0,-1 1 1 0 0,0 0-1 0 0,-5-2 0 0 0,7 4 36 0 0,1 0 0 0 0,-1 0 0 0 0,0 0 0 0 0,0 0 0 0 0,0 0 0 0 0,0 0 0 0 0,0 0 0 0 0,0 1 0 0 0,1-1 0 0 0,-1 0 0 0 0,0 1 0 0 0,0-1 0 0 0,0 1 0 0 0,1-1 0 0 0,-1 1 0 0 0,0-1 1 0 0,0 1-1 0 0,1-1 0 0 0,-1 1 0 0 0,1 0 0 0 0,-1-1 0 0 0,0 1 0 0 0,1 0 0 0 0,-1 0 0 0 0,1-1 0 0 0,0 1 0 0 0,-1 0 0 0 0,1 0 0 0 0,0 0 0 0 0,-1-1 0 0 0,1 1 0 0 0,0 0 0 0 0,0 0 0 0 0,0 0 0 0 0,-1 1 0 0 0,-5 37 76 0 0,6-35-71 0 0,-2 31 151 0 0,3 39-1 0 0,1-16-1296 0 0,-5-1-4145 0 0,10-90-9695 0 0,1 17 14768 0 0,1 0 0 0 0,20-25 0 0 0,-1 17 14752 0 0,-28 24-14401 0 0,-3 13 2826 0 0,-6 12-1944 0 0,3-15-862 0 0,0 0 1 0 0,0 0-1 0 0,-12 13 0 0 0,15-20-135 0 0,1-1 0 0 0,0 1 0 0 0,-1-1 0 0 0,1 1 0 0 0,-1-1 0 0 0,0 0-1 0 0,0 0 1 0 0,0 0 0 0 0,0-1 0 0 0,0 1 0 0 0,0-1 0 0 0,0 1-1 0 0,-1-1 1 0 0,1 0 0 0 0,0 0 0 0 0,-5 0 0 0 0,23-1-40 0 0,-4 1-89 0 0,0-1 0 0 0,0-1 0 0 0,1 1 0 0 0,-1-2 0 0 0,0 0 0 0 0,12-3 0 0 0,9-8-3155 0 0,-12 2-3046 0 0,-4 0-1936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7.8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65 14 14547 0 0,'-4'-1'988'0'0,"0"0"0"0"0,0 0 0 0 0,0 0 0 0 0,0 0 0 0 0,0 1 0 0 0,0 0 0 0 0,0 0 0 0 0,0 0 0 0 0,-6 1 0 0 0,9-1-925 0 0,0 1 1 0 0,-1-1-1 0 0,1 1 1 0 0,0-1-1 0 0,1 1 1 0 0,-1-1-1 0 0,0 1 1 0 0,0 0-1 0 0,0-1 1 0 0,0 1 0 0 0,0 0-1 0 0,1 0 1 0 0,-1 0-1 0 0,0 0 1 0 0,1 0-1 0 0,-1 0 1 0 0,0 0-1 0 0,1 0 1 0 0,0 0-1 0 0,-1 0 1 0 0,1 0-1 0 0,-1 0 1 0 0,1 0-1 0 0,0 0 1 0 0,0 0-1 0 0,0 0 1 0 0,0 0 0 0 0,0 1-1 0 0,0-1 1 0 0,0 0-1 0 0,0 0 1 0 0,0 0-1 0 0,0 0 1 0 0,1 0-1 0 0,-1 0 1 0 0,0 0-1 0 0,1 0 1 0 0,0 2-1 0 0,1 3-39 0 0,0 0-1 0 0,1-1 1 0 0,-1 1-1 0 0,1-1 1 0 0,1 1-1 0 0,-1-1 0 0 0,1 0 1 0 0,0 0-1 0 0,0-1 1 0 0,0 1-1 0 0,1-1 1 0 0,-1 0-1 0 0,1 0 0 0 0,0 0 1 0 0,0-1-1 0 0,1 0 1 0 0,6 4-1 0 0,-9-5-42 0 0,0-1-1 0 0,1 1 0 0 0,0 0 0 0 0,-1-1 1 0 0,1 0-1 0 0,0 0 0 0 0,0 0 1 0 0,0 0-1 0 0,-1-1 0 0 0,1 1 1 0 0,0-1-1 0 0,0 0 0 0 0,0 0 1 0 0,0 0-1 0 0,0-1 0 0 0,0 0 1 0 0,0 1-1 0 0,-1-1 0 0 0,1 0 1 0 0,0-1-1 0 0,0 1 0 0 0,-1-1 0 0 0,1 0 1 0 0,-1 0-1 0 0,0 0 0 0 0,1 0 1 0 0,4-5-1 0 0,-6 5-39 0 0,0 1-1 0 0,-1-1 1 0 0,1 0 0 0 0,-1 0-1 0 0,0 0 1 0 0,0 0 0 0 0,0 0 0 0 0,0-1-1 0 0,0 1 1 0 0,0 0 0 0 0,0 0-1 0 0,0-1 1 0 0,-1 1 0 0 0,1 0-1 0 0,-1-1 1 0 0,0 1 0 0 0,0 0-1 0 0,0-1 1 0 0,0 1 0 0 0,0-1-1 0 0,0 1 1 0 0,-1 0 0 0 0,1-1 0 0 0,-1 1-1 0 0,0 0 1 0 0,0-1 0 0 0,1 1-1 0 0,-2 0 1 0 0,1 0 0 0 0,0 0-1 0 0,0 0 1 0 0,0 0 0 0 0,-1 0-1 0 0,1 0 1 0 0,-1 0 0 0 0,-2-1-1 0 0,0-2-148 0 0,0 1 0 0 0,-1 1 0 0 0,1-1 0 0 0,-1 1 0 0 0,0 0 0 0 0,0 0 1 0 0,0 0-1 0 0,0 0 0 0 0,-1 1 0 0 0,1 0 0 0 0,0 0 0 0 0,-1 1 0 0 0,0-1 0 0 0,-6 0 0 0 0,8 2 228 0 0,0 1 0 0 0,0-1 0 0 0,0 0 0 0 0,0 1 0 0 0,0 0 0 0 0,0 0 1 0 0,0 0-1 0 0,0 1 0 0 0,1-1 0 0 0,-1 1 0 0 0,0 0 0 0 0,1 0 0 0 0,0 0 1 0 0,-1 1-1 0 0,1-1 0 0 0,0 1 0 0 0,0 0 0 0 0,0 0 0 0 0,0 0 0 0 0,1 0 1 0 0,-1 0-1 0 0,1 0 0 0 0,0 1 0 0 0,0-1 0 0 0,0 1 0 0 0,0 0 0 0 0,1-1 1 0 0,-1 1-1 0 0,0 7 0 0 0,-1-3 226 0 0,1 1 0 0 0,0 0 0 0 0,1-1-1 0 0,0 1 1 0 0,0 0 0 0 0,1 0 0 0 0,0-1 0 0 0,0 1 0 0 0,1 0 0 0 0,0 0 0 0 0,1-1 0 0 0,5 17-1 0 0,-6-23-228 0 0,0 0-1 0 0,0 0 0 0 0,0-1 1 0 0,0 1-1 0 0,0-1 0 0 0,0 1 1 0 0,1-1-1 0 0,-1 0 0 0 0,0 1 1 0 0,1-1-1 0 0,-1 0 0 0 0,1 0 1 0 0,0 0-1 0 0,-1 0 0 0 0,1 0 1 0 0,0 0-1 0 0,-1-1 0 0 0,1 1 1 0 0,0 0-1 0 0,0-1 0 0 0,0 1 1 0 0,0-1-1 0 0,-1 0 0 0 0,1 0 1 0 0,0 0-1 0 0,0 0 0 0 0,0 0 1 0 0,3 0-1 0 0,7-2-47 0 0,0 0 0 0 0,0 0-1 0 0,19-8 1 0 0,7 0-387 0 0,-37 10 398 0 0,-1 0 0 0 0,1 0 0 0 0,0-1 0 0 0,-1 1 0 0 0,1 0 0 0 0,-1 0 0 0 0,1 0 0 0 0,-1 0 0 0 0,1 0 0 0 0,0 0 0 0 0,-1 0 0 0 0,1 0 0 0 0,-1 0 0 0 0,1 1 0 0 0,-1-1 0 0 0,1 0 0 0 0,-1 0 0 0 0,1 0 0 0 0,0 1 0 0 0,-1-1 0 0 0,1 0 0 0 0,-1 0 0 0 0,1 2 0 0 0,-4 9-36 0 0,-2 3 51 0 0,2 2-339 0 0,0 0 1 0 0,1 1 0 0 0,-1 17 0 0 0,5-5-3170 0 0,3-4-3891 0 0,-3-20 3678 0 0</inkml:trace>
  <inkml:trace contextRef="#ctx0" brushRef="#br0" timeOffset="0.33">230 326 4497 0 0,'3'-8'2078'0'0,"9"-22"2565"0"0,-11 28-4179 0 0,-1 1-1 0 0,1 0 1 0 0,0-1-1 0 0,-1 1 0 0 0,1 0 1 0 0,0 0-1 0 0,0 0 1 0 0,0-1-1 0 0,0 1 0 0 0,0 0 1 0 0,0 0-1 0 0,0 1 1 0 0,0-1-1 0 0,1 0 0 0 0,-1 0 1 0 0,2-1-1 0 0,-2 3-304 0 0,0-1 0 0 0,-1 0-1 0 0,1 0 1 0 0,-1 1 0 0 0,1-1-1 0 0,-1 0 1 0 0,1 0 0 0 0,-1 1-1 0 0,1-1 1 0 0,-1 1 0 0 0,1-1 0 0 0,-1 0-1 0 0,1 1 1 0 0,-1-1 0 0 0,0 1-1 0 0,1-1 1 0 0,-1 1 0 0 0,0-1 0 0 0,1 1-1 0 0,-1-1 1 0 0,0 1 0 0 0,0 0-1 0 0,1-1 1 0 0,-1 1 0 0 0,0-1-1 0 0,0 1 1 0 0,0 0 0 0 0,0-1 0 0 0,0 1-1 0 0,0-1 1 0 0,0 1 0 0 0,0 0-1 0 0,0-1 1 0 0,0 1 0 0 0,0-1 0 0 0,-1 2-1 0 0,0 26 471 0 0,1-27-533 0 0,-2 10-184 0 0,0 0 0 0 0,0 0 0 0 0,-1-1 0 0 0,-1 1 0 0 0,1-1 0 0 0,-2 1 0 0 0,-5 10 0 0 0,8-18-129 0 0,0 1 0 0 0,0-1 0 0 0,0 0 0 0 0,0 0 0 0 0,-1 0 0 0 0,1 0 0 0 0,-1 0 0 0 0,0-1 0 0 0,1 1 0 0 0,-1-1 0 0 0,0 0 0 0 0,-1 1 0 0 0,1-2 0 0 0,0 1 0 0 0,-1 0 0 0 0,1-1 0 0 0,-1 1 0 0 0,1-1 0 0 0,-1 0 0 0 0,1 0 0 0 0,-1 0 0 0 0,0-1 0 0 0,0 1 0 0 0,-5-1 0 0 0,-4-5 174 0 0,13-3 1091 0 0,1 7-959 0 0,0 0 0 0 0,0 0 1 0 0,-1 1-1 0 0,1-1 1 0 0,0 0-1 0 0,0 1 0 0 0,0-1 1 0 0,0 0-1 0 0,0 1 1 0 0,0-1-1 0 0,0 1 0 0 0,1 0 1 0 0,-1-1-1 0 0,0 1 1 0 0,0 0-1 0 0,0-1 0 0 0,0 1 1 0 0,0 0-1 0 0,1 0 1 0 0,-1 0-1 0 0,2 0 0 0 0,2 1 132 0 0,0 0-1 0 0,0 0 0 0 0,0 0 0 0 0,0 1 0 0 0,0-1 0 0 0,0 1 0 0 0,0 0 0 0 0,-1 1 0 0 0,1-1 0 0 0,7 7 0 0 0,-11-9-181 0 0,0 1 0 0 0,0 0-1 0 0,0 0 1 0 0,0 0 0 0 0,-1 0 0 0 0,1 0 0 0 0,0 0-1 0 0,-1 0 1 0 0,1 0 0 0 0,-1 0 0 0 0,1 0 0 0 0,-1 0-1 0 0,1 0 1 0 0,-1 0 0 0 0,0 0 0 0 0,0 0 0 0 0,1 0-1 0 0,-1 1 1 0 0,0-1 0 0 0,0 2 0 0 0,-1-1-46 0 0,1 0 1 0 0,-1 0-1 0 0,0-1 1 0 0,0 1 0 0 0,0 0-1 0 0,0 0 1 0 0,0 0-1 0 0,0-1 1 0 0,0 1-1 0 0,-1-1 1 0 0,1 1 0 0 0,0-1-1 0 0,-1 1 1 0 0,0-1-1 0 0,1 0 1 0 0,-3 2-1 0 0,-1 0-56 0 0,-2 2 70 0 0,1 0 0 0 0,-1 0 0 0 0,1 1 0 0 0,-7 8 0 0 0,12-13-3 0 0,0 0 1 0 0,1 0-1 0 0,-1-1 1 0 0,1 1-1 0 0,-1 0 1 0 0,1 0-1 0 0,0 0 1 0 0,-1 0-1 0 0,1-1 1 0 0,0 1-1 0 0,-1 0 1 0 0,1 0-1 0 0,0 0 1 0 0,0 0 0 0 0,0 0-1 0 0,0 0 1 0 0,0 0-1 0 0,0 0 1 0 0,0 1-1 0 0,1-1-4 0 0,0 0-1 0 0,-1 0 1 0 0,1 0 0 0 0,0 0-1 0 0,0 0 1 0 0,-1 0-1 0 0,1-1 1 0 0,0 1 0 0 0,0 0-1 0 0,0 0 1 0 0,0-1-1 0 0,0 1 1 0 0,0-1 0 0 0,0 1-1 0 0,0-1 1 0 0,0 1-1 0 0,1-1 1 0 0,-1 0 0 0 0,0 0-1 0 0,2 1 1 0 0,5 1-185 0 0,0-1 1 0 0,1 0 0 0 0,-1 0-1 0 0,1-1 1 0 0,0 0 0 0 0,-1-1-1 0 0,14-2 1 0 0,4-4-3526 0 0,-3-5-3807 0 0,-9 2-263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8.2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52 40 10546 0 0,'-1'-1'344'0'0,"0"0"0"0"0,1 0 0 0 0,-1 1 0 0 0,0-1 0 0 0,1 0 0 0 0,-1 0 0 0 0,0 0 0 0 0,1 0 0 0 0,0 0 0 0 0,-1 0 0 0 0,1 0-1 0 0,-1 0 1 0 0,1 0 0 0 0,0 0 0 0 0,0 0 0 0 0,-1 0 0 0 0,1-1 0 0 0,0 1 0 0 0,0 0 0 0 0,0 0 0 0 0,0 0 0 0 0,1 0 0 0 0,-1-2 0 0 0,1 2-116 0 0,0 0 1 0 0,-1 0 0 0 0,1 0-1 0 0,0 1 1 0 0,0-1-1 0 0,0 0 1 0 0,0 0 0 0 0,-1 1-1 0 0,1-1 1 0 0,0 0-1 0 0,0 1 1 0 0,1-1 0 0 0,-1 1-1 0 0,0-1 1 0 0,0 1-1 0 0,0 0 1 0 0,0 0 0 0 0,2-1-1 0 0,1 0 0 0 0,1 1 0 0 0,-1-1-1 0 0,1 1 1 0 0,-1 0 0 0 0,1 1 0 0 0,-1-1-1 0 0,1 1 1 0 0,-1-1 0 0 0,1 2 0 0 0,7 1-1 0 0,-10-1-183 0 0,1-1 0 0 0,-1 0 0 0 0,0 0 0 0 0,0 1 0 0 0,0-1 0 0 0,-1 1 0 0 0,1-1 0 0 0,0 1 0 0 0,0 0 0 0 0,-1 0 0 0 0,1 0 0 0 0,-1 0 0 0 0,0 0 0 0 0,1 0 0 0 0,-1 0-1 0 0,0 0 1 0 0,0 0 0 0 0,-1 1 0 0 0,1-1 0 0 0,1 4 0 0 0,-2-2 7 0 0,0 1 0 0 0,0 0 0 0 0,0 0-1 0 0,0-1 1 0 0,-1 1 0 0 0,0-1 0 0 0,0 1-1 0 0,0 0 1 0 0,0-1 0 0 0,-3 5 0 0 0,-1 4-1 0 0,-1-1 0 0 0,0 0 0 0 0,-1-1 0 0 0,-1 0 1 0 0,0 0-1 0 0,-15 16 0 0 0,18-23-51 0 0,-1 0 0 0 0,1 0 1 0 0,-1 0-1 0 0,-10 5 0 0 0,11-7-13 0 0,0 1 0 0 0,0 0 0 0 0,0 0 0 0 0,1 0 0 0 0,-1 0 0 0 0,-7 9 1 0 0,12-12 9 0 0,0 0 1 0 0,-1 0 0 0 0,1 1 0 0 0,0-1-1 0 0,0 0 1 0 0,0 0 0 0 0,-1 1 0 0 0,1-1 0 0 0,0 0-1 0 0,0 0 1 0 0,0 1 0 0 0,0-1 0 0 0,0 0 0 0 0,0 1-1 0 0,0-1 1 0 0,-1 0 0 0 0,1 1 0 0 0,0-1-1 0 0,0 0 1 0 0,0 0 0 0 0,0 1 0 0 0,0-1 0 0 0,1 0-1 0 0,-1 1 1 0 0,0-1 0 0 0,0 0 0 0 0,0 1 0 0 0,0-1-1 0 0,0 0 1 0 0,0 0 0 0 0,0 1 0 0 0,1-1-1 0 0,-1 0 1 0 0,0 1 0 0 0,0-1 0 0 0,1 0 0 0 0,13 7-78 0 0,22-3 15 0 0,-34-4 66 0 0,33 0 77 0 0,50-5 0 0 0,-34 0-3447 0 0,-42 4 2243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5:58.7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 20 17668 0 0,'25'-3'2563'0'0,"34"-3"-831"0"0,-53 6-2301 0 0,1 0-1 0 0,-1 0 1 0 0,0 1-1 0 0,0 0 1 0 0,0 0 0 0 0,0 1-1 0 0,9 3 1 0 0,-17-25 4554 0 0,2 20-3840 0 0,-1 1 1 0 0,1-1-1 0 0,-1 0 0 0 0,1 1 1 0 0,-1-1-1 0 0,1 0 0 0 0,0 1 1 0 0,-1-1-1 0 0,1 1 0 0 0,0-1 1 0 0,-1 1-1 0 0,1-1 1 0 0,0 1-1 0 0,-1-1 0 0 0,1 1 1 0 0,0-1-1 0 0,0 1 0 0 0,0 0 1 0 0,0-1-1 0 0,0 1 0 0 0,-1-1 1 0 0,1 1-1 0 0,0 0 0 0 0,-11 63 1541 0 0,6-30-1399 0 0,-11 40 0 0 0,-4-24-3028 0 0,16-43 1532 0 0,0 0 0 0 0,-1-1 0 0 0,1 1 1 0 0,-9 8-1 0 0,9-11-126 0 0,0-1 0 0 0,-1 1 1 0 0,1-1-1 0 0,0 0 0 0 0,-10 4 0 0 0,-7 11 12981 0 0,33-12-8953 0 0,12 1-1647 0 0,-14-6-862 0 0,-1-1 0 0 0,1 1 0 0 0,14-3 0 0 0,-15 2 40 0 0,0-1 1 0 0,0 1-1 0 0,0 1 1 0 0,11 1-1 0 0,-20-2-189 0 0,1 0 0 0 0,-1 1 0 0 0,1-1-1 0 0,-1 0 1 0 0,1 0 0 0 0,-1 1 0 0 0,1-1 0 0 0,-1 0 0 0 0,1 1 0 0 0,-1-1 0 0 0,0 1 0 0 0,1-1-1 0 0,-1 0 1 0 0,0 1 0 0 0,1-1 0 0 0,-1 1 0 0 0,0-1 0 0 0,1 1 0 0 0,-1-1 0 0 0,0 1-1 0 0,0 0 1 0 0,0-1 0 0 0,1 1 0 0 0,-1-1 0 0 0,0 1 0 0 0,0-1 0 0 0,0 1 0 0 0,0 0 0 0 0,0-1-1 0 0,0 1 1 0 0,0-1 0 0 0,0 1 0 0 0,0-1 0 0 0,0 1 0 0 0,-1 0 0 0 0,1-1 0 0 0,0 1 0 0 0,0-1-1 0 0,-1 1 1 0 0,1-1 0 0 0,0 1 0 0 0,-1 0 0 0 0,-16 31-44 0 0,9-18-395 0 0,1 13-2247 0 0,9-8-3895 0 0</inkml:trace>
  <inkml:trace contextRef="#ctx0" brushRef="#br0" timeOffset="1">245 446 16195 0 0,'3'0'3241'0'0,"1"1"-1360"0"0,-1-2-969 0 0,1 2-600 0 0,-2-4-480 0 0,1 1-696 0 0,2 0-1097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0.7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53 155 13499 0 0,'-3'0'544'0'0,"0"0"1"0"0,1 0-1 0 0,-1 1 0 0 0,1-1 1 0 0,-1 1-1 0 0,1-1 1 0 0,-1 1-1 0 0,1 0 0 0 0,-1 0 1 0 0,1 0-1 0 0,0 0 0 0 0,0 1 1 0 0,-1-1-1 0 0,1 0 1 0 0,0 1-1 0 0,0 0 0 0 0,0-1 1 0 0,0 1-1 0 0,-2 3 0 0 0,4-4-421 0 0,-1-1 0 0 0,1 1 0 0 0,0 0 0 0 0,-1 0 0 0 0,1-1 0 0 0,0 1 0 0 0,0 0 0 0 0,-1 0 0 0 0,1 0 0 0 0,0 0 0 0 0,0-1 0 0 0,0 1 0 0 0,0 0 0 0 0,0 0 0 0 0,0 0 0 0 0,0 0 0 0 0,0-1 0 0 0,0 1 0 0 0,0 0 0 0 0,1 0 0 0 0,-1 0 0 0 0,1 1 0 0 0,0-1-97 0 0,0 1-1 0 0,0-1 1 0 0,1 1 0 0 0,-1-1-1 0 0,0 1 1 0 0,1-1-1 0 0,-1 0 1 0 0,1 0 0 0 0,0 0-1 0 0,-1 0 1 0 0,1 0-1 0 0,0 0 1 0 0,-1-1 0 0 0,4 2-1 0 0,5 1-6 0 0,-1-1-1 0 0,1 0 0 0 0,0 0 1 0 0,0-1-1 0 0,-1 0 0 0 0,1-1 1 0 0,0 0-1 0 0,0-1 0 0 0,0 0 1 0 0,0 0-1 0 0,16-5 0 0 0,11-5-36 0 0,61-28 0 0 0,-44 17 90 0 0,-48 20-86 0 0,0 0-1 0 0,0-1 1 0 0,-1 0 0 0 0,1 0-1 0 0,-1 0 1 0 0,1-1-1 0 0,-1 1 1 0 0,5-6 0 0 0,-9 8 1 0 0,0 0 0 0 0,-1 0 1 0 0,1-1-1 0 0,0 1 0 0 0,0 0 1 0 0,-1-1-1 0 0,1 1 0 0 0,0-1 0 0 0,-1 1 1 0 0,1-1-1 0 0,-1 1 0 0 0,0-1 1 0 0,0 0-1 0 0,1 1 0 0 0,-1-1 1 0 0,0 1-1 0 0,0-1 0 0 0,-1 1 1 0 0,1-1-1 0 0,0 1 0 0 0,0-1 1 0 0,-1 0-1 0 0,1 1 0 0 0,-1-1 1 0 0,1 1-1 0 0,-1 0 0 0 0,0-1 1 0 0,0 1-1 0 0,1-1 0 0 0,-1 1 1 0 0,0 0-1 0 0,0 0 0 0 0,0 0 1 0 0,0-1-1 0 0,-1 1 0 0 0,-1-1 1 0 0,-4-5 19 0 0,0 1 0 0 0,0 1 0 0 0,-1-1 1 0 0,0 1-1 0 0,0 0 0 0 0,0 1 0 0 0,-1 0 1 0 0,1 0-1 0 0,-1 1 0 0 0,0 0 1 0 0,0 1-1 0 0,0 0 0 0 0,-1 0 0 0 0,1 1 1 0 0,0 0-1 0 0,-1 0 0 0 0,1 1 1 0 0,-15 2-1 0 0,17-1 44 0 0,0-1 1 0 0,0 1-1 0 0,0 1 0 0 0,0-1 0 0 0,0 1 1 0 0,0 0-1 0 0,0 1 0 0 0,1 0 1 0 0,-1 0-1 0 0,1 0 0 0 0,0 1 1 0 0,0 0-1 0 0,0 0 0 0 0,0 0 1 0 0,1 1-1 0 0,0 0 0 0 0,0 0 1 0 0,0 0-1 0 0,0 1 0 0 0,1-1 1 0 0,0 1-1 0 0,0 0 0 0 0,1 1 1 0 0,-5 9-1 0 0,6-11-22 0 0,0 1 1 0 0,1-1-1 0 0,0 1 1 0 0,0-1-1 0 0,0 1 0 0 0,0 0 1 0 0,1-1-1 0 0,0 1 0 0 0,0 0 1 0 0,1 0-1 0 0,-1-1 0 0 0,1 1 1 0 0,0-1-1 0 0,1 1 0 0 0,-1-1 1 0 0,1 1-1 0 0,1-1 1 0 0,4 10-1 0 0,-3-9-25 0 0,1-1-1 0 0,-1 1 1 0 0,1-1-1 0 0,0 0 1 0 0,0-1-1 0 0,1 1 1 0 0,-1-1-1 0 0,1 0 1 0 0,0 0 0 0 0,0-1-1 0 0,1 0 1 0 0,-1 0-1 0 0,0 0 1 0 0,1-1-1 0 0,7 2 1 0 0,29 6-598 0 0,0-1 1 0 0,1-3 0 0 0,49 1-1 0 0,-84-6-696 0 0,1-1-1 0 0,0-1 1 0 0,15-2-1 0 0,9-9-7052 0 0,-17 2 578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1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7586 0 0,'0'4'9441'0'0,"3"18"-7556"0"0,-3 122 168 0 0,0-4-4290 0 0,0-139 2195 0 0,0 0 0 0 0,0 0 0 0 0,1 0 0 0 0,-1 0 0 0 0,0 0 0 0 0,0 0 0 0 0,1 0-1 0 0,-1 0 1 0 0,0 0 0 0 0,1 0 0 0 0,-1 0 0 0 0,1-1 0 0 0,-1 1 0 0 0,1 0 0 0 0,0 0 0 0 0,-1 0 0 0 0,1-1 0 0 0,0 1 0 0 0,-1 0 0 0 0,1-1 0 0 0,0 1 0 0 0,0 0-1 0 0,0-1 1 0 0,0 1 0 0 0,-1-1 0 0 0,1 0 0 0 0,0 1 0 0 0,0-1 0 0 0,0 0 0 0 0,0 1 0 0 0,0-1 0 0 0,0 0 0 0 0,0 0 0 0 0,0 0 0 0 0,0 0 0 0 0,0 0 0 0 0,0 0-1 0 0,0 0 1 0 0,0 0 0 0 0,0 0 0 0 0,0 0 0 0 0,0-1 0 0 0,0 1 0 0 0,0 0 0 0 0,0-1 0 0 0,1 0 0 0 0,8-2-204 0 0,0-1 0 0 0,0 0 0 0 0,13-8 1 0 0,-16 8-277 0 0,65-34-6109 0 0,-50 28 1481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1.1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96 1 15003 0 0,'-1'35'10701'0'0,"-3"3"-5283"0"0,-3 10-3739 0 0,-7 26-3524 0 0,2-5 2586 0 0,10-52-936 0 0,2-11-91 0 0,-1-1 1 0 0,1 0-1 0 0,-1 0 0 0 0,0 0 0 0 0,0 0 0 0 0,0 0 0 0 0,-1 0 0 0 0,0 0 0 0 0,0 0 0 0 0,0 0 0 0 0,-3 4 0 0 0,4-9 21 0 0,1 0 0 0 0,-1 0-1 0 0,1 0 1 0 0,-1 0 0 0 0,0 0-1 0 0,1 0 1 0 0,-1 0 0 0 0,1 0 0 0 0,-1 0-1 0 0,1 0 1 0 0,-1-1 0 0 0,1 1-1 0 0,0 0 1 0 0,-1 0 0 0 0,1-1-1 0 0,-1 1 1 0 0,1 0 0 0 0,-1-1 0 0 0,1 1-1 0 0,0 0 1 0 0,-1-1 0 0 0,1 1-1 0 0,0 0 1 0 0,-1-1 0 0 0,1 1-1 0 0,0-1 1 0 0,0 1 0 0 0,-1-1-1 0 0,1 1 1 0 0,0-1 0 0 0,-12-18-5272 0 0,11 17 4438 0 0,-10-20-6815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1.4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1 107 12387 0 0,'26'15'11203'0'0,"12"20"-8558"0"0,-18-16-1583 0 0,-12-12-1049 0 0,102 84 2001 0 0,-50-51-3193 0 0,3-10-4376 0 0,-46-27-3635 0 0</inkml:trace>
  <inkml:trace contextRef="#ctx0" brushRef="#br0" timeOffset="1">293 13 20140 0 0,'1'0'251'0'0,"-1"-1"0"0"0,0 1-1 0 0,0-1 1 0 0,0 0 0 0 0,1 1 0 0 0,-1-1-1 0 0,0 0 1 0 0,1 1 0 0 0,-1-1-1 0 0,0 1 1 0 0,1-1 0 0 0,-1 1 0 0 0,1-1-1 0 0,-1 1 1 0 0,1-1 0 0 0,-1 1-1 0 0,1-1 1 0 0,0 1 0 0 0,-1 0 0 0 0,1-1-1 0 0,-1 1 1 0 0,1 0 0 0 0,0 0-1 0 0,-1-1 1 0 0,1 1 0 0 0,1 0 0 0 0,21 3 1986 0 0,18 19-1308 0 0,-31-14-807 0 0,0 1 0 0 0,0 1 1 0 0,-1 0-1 0 0,0 0 0 0 0,-1 1 1 0 0,0 0-1 0 0,-1 1 0 0 0,0-1 1 0 0,-1 1-1 0 0,0 1 1 0 0,-1-1-1 0 0,0 1 0 0 0,-1 0 1 0 0,-1 0-1 0 0,0 0 0 0 0,2 19 1 0 0,-3-11-323 0 0,0-1 0 0 0,-2 1 0 0 0,0 0 0 0 0,-4 24 0 0 0,0-26-991 0 0,1 0-1 0 0,-2 0 1 0 0,-1 0-1 0 0,-9 22 1 0 0,14-39 234 0 0,-1 3-2200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2.1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 21 13467 0 0,'14'3'7915'0'0,"11"3"-3777"0"0,23 2-3765 0 0,-40-6-422 0 0,0-2-1 0 0,0 1 1 0 0,0-1 0 0 0,0 0 0 0 0,0 0-1 0 0,0-1 1 0 0,15-4 0 0 0,-22 5 65 0 0,0-1 0 0 0,0 1 0 0 0,0 0 0 0 0,0-1 0 0 0,0 1 0 0 0,0-1 0 0 0,0 1 0 0 0,0-1 0 0 0,0 0 0 0 0,0 1 1 0 0,-1-1-1 0 0,1 0 0 0 0,0 0 0 0 0,1-1 0 0 0,-2 1-1 0 0,0 1 0 0 0,1-1 1 0 0,-1 1-1 0 0,0 0 0 0 0,0-1 1 0 0,0 1-1 0 0,0-1 0 0 0,0 1 0 0 0,0-1 1 0 0,0 1-1 0 0,0-1 0 0 0,0 1 1 0 0,0 0-1 0 0,0-1 0 0 0,0 1 0 0 0,0-1 1 0 0,-1 1-1 0 0,1-1 0 0 0,0 1 1 0 0,0 0-1 0 0,0-1 0 0 0,-1 1 0 0 0,1-1 1 0 0,-1 0-1 0 0,0 0 9 0 0,0 0-1 0 0,0 0 1 0 0,-1 0 0 0 0,1 0 0 0 0,-1 0-1 0 0,1 0 1 0 0,-1 0 0 0 0,1 0 0 0 0,-1 0-1 0 0,1 1 1 0 0,-1-1 0 0 0,0 1 0 0 0,0-1-1 0 0,1 1 1 0 0,-1-1 0 0 0,-3 1 0 0 0,-4 1-22 0 0,0-1 1 0 0,0 2 0 0 0,0-1-1 0 0,0 1 1 0 0,0 1 0 0 0,1 0-1 0 0,-1 0 1 0 0,1 1 0 0 0,-16 8-1 0 0,19-9 26 0 0,-1 0-1 0 0,1 0 0 0 0,0 1 0 0 0,0 0 1 0 0,0 0-1 0 0,0 0 0 0 0,1 1 0 0 0,0-1 1 0 0,-1 1-1 0 0,2 0 0 0 0,-1 0 0 0 0,1 1 1 0 0,-1-1-1 0 0,2 1 0 0 0,-4 6 0 0 0,5-6 27 0 0,1 0 0 0 0,0 0 0 0 0,0 0 0 0 0,0 0-1 0 0,0 0 1 0 0,1 0 0 0 0,0 0 0 0 0,1 0 0 0 0,-1-1-1 0 0,1 1 1 0 0,0 0 0 0 0,0-1 0 0 0,1 1-1 0 0,-1-1 1 0 0,1 0 0 0 0,1 0 0 0 0,-1 0 0 0 0,1 0-1 0 0,0-1 1 0 0,0 1 0 0 0,8 6 0 0 0,-3-2-46 0 0,0-1 0 0 0,1 0 0 0 0,0 0 0 0 0,0-2 0 0 0,1 1 0 0 0,0-1 0 0 0,0 0 0 0 0,0-1 1 0 0,21 6-1 0 0,-23-9-337 0 0,0-1-1 0 0,1 0 1 0 0,-1 0 0 0 0,1-1 0 0 0,-1 0 0 0 0,1-1 0 0 0,10-1 0 0 0,-17 1-223 0 0,1 1 0 0 0,-1-1 0 0 0,1 0 0 0 0,-1 0 0 0 0,1 0 0 0 0,-1 0 0 0 0,0-1 0 0 0,0 1 0 0 0,1-1 0 0 0,-1 0 1 0 0,0 0-1 0 0,-1 0 0 0 0,1-1 0 0 0,0 1 0 0 0,-1 0 0 0 0,1-1 0 0 0,-1 0 0 0 0,0 0 0 0 0,1 1 0 0 0,-1-1 0 0 0,-1-1 0 0 0,3-4 0 0 0,3-23-3882 0 0,1 6-1000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2.5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13611 0 0,'3'21'11019'0'0,"4"12"-7448"0"0,0-3-2516 0 0,5 43-211 0 0,-4-22-1250 0 0,1 0 1 0 0,3-1-1 0 0,22 60 1 0 0,-22-87-2839 0 0,-3-16-1529 0 0,-8-7 4458 0 0,-1 0 0 0 0,0 0 0 0 0,1 0 0 0 0,-1 0 0 0 0,1-1 0 0 0,-1 1 0 0 0,0 0 0 0 0,1 0-1 0 0,-1 0 1 0 0,1 0 0 0 0,-1 0 0 0 0,9-14-11556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2.9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85 0 19740 0 0,'-10'10'6480'0'0,"4"6"-3796"0"0,-1 21-2336 0 0,5-24 321 0 0,-6 41-372 0 0,-11 51-548 0 0,-3-39-2857 0 0,13-52-399 0 0,7-25 932 0 0,7-26 1746 0 0,-2 28 1128 0 0,1 0 0 0 0,0 0 0 0 0,1 1 0 0 0,0-1 0 0 0,0 1 0 0 0,1 0 0 0 0,0 0 0 0 0,0 1 0 0 0,1 0 0 0 0,0 0 0 0 0,8-6 0 0 0,-12 10-203 0 0,1 0 0 0 0,0 1 1 0 0,0-1-1 0 0,0 1 1 0 0,0 0-1 0 0,0 1 0 0 0,0-1 1 0 0,0 1-1 0 0,1-1 0 0 0,-1 1 1 0 0,8 0-1 0 0,-9 1-150 0 0,0 0 0 0 0,0 0-1 0 0,0 0 1 0 0,0 1 0 0 0,1 0 0 0 0,-1-1-1 0 0,-1 1 1 0 0,1 0 0 0 0,0 0 0 0 0,0 1-1 0 0,0-1 1 0 0,0 1 0 0 0,-1-1-1 0 0,1 1 1 0 0,-1 0 0 0 0,1 0 0 0 0,-1 0-1 0 0,3 4 1 0 0,-3-4-517 0 0,0 1 0 0 0,-1-1 0 0 0,0 0 0 0 0,1 1 0 0 0,-1-1 0 0 0,0 1-1 0 0,0-1 1 0 0,0 1 0 0 0,-1 0 0 0 0,1 0 0 0 0,-1-1 0 0 0,1 1 0 0 0,-1 0 0 0 0,0 0 0 0 0,0-1 0 0 0,0 1-1 0 0,-1 0 1 0 0,1 0 0 0 0,0-1 0 0 0,-1 1 0 0 0,-1 4 0 0 0,-4 10-5957 0 0</inkml:trace>
  <inkml:trace contextRef="#ctx0" brushRef="#br0" timeOffset="1">39 378 9794 0 0,'-1'0'442'0'0,"0"0"0"0"0,0 1 1 0 0,1-1-1 0 0,-1 1 0 0 0,0-1 0 0 0,0 1 0 0 0,1 0 1 0 0,-1-1-1 0 0,1 1 0 0 0,-1 0 0 0 0,0-1 0 0 0,1 1 1 0 0,0 0-1 0 0,-1-1 0 0 0,1 1 0 0 0,-1 0 0 0 0,1 0 1 0 0,0 0-1 0 0,-1 0 0 0 0,1-1 0 0 0,0 1 0 0 0,0 0 1 0 0,0 0-1 0 0,0 0 0 0 0,0 0 0 0 0,0 0 0 0 0,0 1 1 0 0,1-1-191 0 0,-1 0 1 0 0,1-1 0 0 0,0 1 0 0 0,0 0 0 0 0,0-1 0 0 0,0 1 0 0 0,0 0-1 0 0,0-1 1 0 0,0 1 0 0 0,0-1 0 0 0,0 1 0 0 0,0-1 0 0 0,0 0-1 0 0,0 1 1 0 0,0-1 0 0 0,1 0 0 0 0,1 0 0 0 0,5 1-38 0 0,0 0 0 0 0,1-1 1 0 0,-1-1-1 0 0,16-1 0 0 0,-7-3-503 0 0,0 0-1 0 0,0-1 1 0 0,22-11-1 0 0,-11 1-3074 0 0,-1 0-3482 0 0,-13 6-2250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3.3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7 22533 0 0,'2'2'308'0'0,"0"-1"1"0"0,0 0 0 0 0,0 0-1 0 0,0 0 1 0 0,0 0-1 0 0,1 0 1 0 0,-1 0-1 0 0,0-1 1 0 0,0 1-1 0 0,1-1 1 0 0,-1 1 0 0 0,0-1-1 0 0,0 0 1 0 0,1 0-1 0 0,3-1 1 0 0,41-5 217 0 0,-35 4 1 0 0,-1 0-365 0 0,2 0-13 0 0,0 0 1 0 0,0 1-1 0 0,0 0 1 0 0,1 1-1 0 0,15 1 1 0 0,-25 0-123 0 0,-1-1-1 0 0,0 1 1 0 0,0 0-1 0 0,0 0 1 0 0,0 0 0 0 0,0 0-1 0 0,0 1 1 0 0,-1-1 0 0 0,1 1-1 0 0,0-1 1 0 0,-1 1 0 0 0,1 0-1 0 0,-1 0 1 0 0,0 0 0 0 0,1 1-1 0 0,-1-1 1 0 0,0 0-1 0 0,0 1 1 0 0,0 0 0 0 0,-1-1-1 0 0,1 1 1 0 0,-1 0 0 0 0,0 0-1 0 0,1 0 1 0 0,-1 0 0 0 0,0 0-1 0 0,1 5 1 0 0,-1 2-228 0 0,1 1 0 0 0,-1-1 0 0 0,-1 0 0 0 0,0 1 1 0 0,0-1-1 0 0,-3 17 0 0 0,1-21-641 0 0,1 1 0 0 0,-1-1 0 0 0,0 0 0 0 0,-6 12 0 0 0,7-15-179 0 0,-1 1 0 0 0,0-1 0 0 0,0-1 0 0 0,0 1 0 0 0,-1 0 1 0 0,1 0-1 0 0,-1-1 0 0 0,1 0 0 0 0,-7 5 0 0 0,-7 1-7497 0 0</inkml:trace>
  <inkml:trace contextRef="#ctx0" brushRef="#br0" timeOffset="1">0 130 17596 0 0,'66'-21'10499'0'0,"-49"17"-9509"0"0,0 1 0 0 0,24-1 0 0 0,-34 3-1374 0 0,0 1 0 0 0,1 0 1 0 0,-1 0-1 0 0,0 1 0 0 0,0-1 0 0 0,0 2 1 0 0,0-1-1 0 0,0 1 0 0 0,-1 0 0 0 0,1 0 0 0 0,0 1 1 0 0,-1 0-1 0 0,0 0 0 0 0,1 0 0 0 0,-1 1 0 0 0,0 0 1 0 0,-1 0-1 0 0,6 6 0 0 0,2 12-9073 0 0,-10-11 1118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3.6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27 21173 0 0,'0'2'4288'0'0,"4"-1"-2959"0"0,3-1-425 0 0,6 0-296 0 0,3-3-176 0 0,4 0-144 0 0,1-2-128 0 0,3 1-32 0 0,1-1-104 0 0,1 2-112 0 0,0 0-360 0 0,-2 1-696 0 0,1 2-1425 0 0,-3-1-2200 0 0,5 4-6561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4.05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140 71 16484 0 0,'-27'30'7589'0'0,"4"9"-4543"0"0,20-34-2918 0 0,1 0 1 0 0,0 1-1 0 0,0-1 0 0 0,0 1 0 0 0,1 0 1 0 0,0-1-1 0 0,0 1 0 0 0,0 0 0 0 0,1 0 0 0 0,-1 0 1 0 0,2 0-1 0 0,0 8 0 0 0,-1-13-117 0 0,1-1 1 0 0,-1 1-1 0 0,1 0 0 0 0,-1 0 1 0 0,1-1-1 0 0,-1 1 0 0 0,1-1 0 0 0,0 1 1 0 0,-1 0-1 0 0,1-1 0 0 0,0 1 1 0 0,-1-1-1 0 0,1 0 0 0 0,0 1 0 0 0,0-1 1 0 0,-1 0-1 0 0,1 1 0 0 0,0-1 1 0 0,0 0-1 0 0,0 0 0 0 0,-1 1 0 0 0,1-1 1 0 0,0 0-1 0 0,0 0 0 0 0,0 0 1 0 0,0 0-1 0 0,-1 0 0 0 0,1 0 0 0 0,0-1 1 0 0,1 1-1 0 0,36-7 186 0 0,-19 4-193 0 0,-10 2 9 0 0,2 0 9 0 0,-1 0 1 0 0,1 0-1 0 0,-1-1 1 0 0,0-1 0 0 0,19-6-1 0 0,-26 8-13 0 0,-1-1 0 0 0,1 1 0 0 0,0-1 0 0 0,-1 0 0 0 0,0 0 1 0 0,1 0-1 0 0,-1 0 0 0 0,0 0 0 0 0,0 0 0 0 0,0-1 0 0 0,0 1 0 0 0,0-1 0 0 0,-1 1 0 0 0,1-1 0 0 0,-1 0 0 0 0,0 0 0 0 0,0 0 0 0 0,0 1 1 0 0,0-1-1 0 0,0 0 0 0 0,-1 0 0 0 0,1 0 0 0 0,-1 0 0 0 0,0 0 0 0 0,0-4 0 0 0,0 1 5 0 0,0 1-1 0 0,0-1 1 0 0,-1 1 0 0 0,0-1-1 0 0,0 1 1 0 0,-1-1 0 0 0,0 1 0 0 0,0 0-1 0 0,0-1 1 0 0,0 1 0 0 0,-1 0-1 0 0,0 0 1 0 0,0 1 0 0 0,0-1-1 0 0,0 1 1 0 0,-1-1 0 0 0,0 1-1 0 0,0 0 1 0 0,0 1 0 0 0,0-1 0 0 0,-1 1-1 0 0,0-1 1 0 0,1 1 0 0 0,-11-4-1 0 0,10 4-27 0 0,-1 1 0 0 0,0-1-1 0 0,-1 1 1 0 0,1 0 0 0 0,0 1 0 0 0,0 0-1 0 0,-1 0 1 0 0,1 0 0 0 0,-1 1-1 0 0,1 0 1 0 0,-1 0 0 0 0,1 0 0 0 0,-1 1-1 0 0,1 0 1 0 0,0 0 0 0 0,-1 1-1 0 0,1 0 1 0 0,0 0 0 0 0,0 0 0 0 0,0 1-1 0 0,-8 5 1 0 0,9-5-202 0 0,1 1 1 0 0,-1 0-1 0 0,1 1 0 0 0,0-1 1 0 0,0 1-1 0 0,1-1 0 0 0,-1 1 0 0 0,1 1 1 0 0,0-1-1 0 0,0 0 0 0 0,1 1 1 0 0,0-1-1 0 0,0 1 0 0 0,-3 11 1 0 0,-3 35-4691 0 0,6-2-4171 0 0,2-26 1603 0 0</inkml:trace>
  <inkml:trace contextRef="#ctx0" brushRef="#br0" timeOffset="1">40 379 10666 0 0,'2'2'1118'0'0,"1"1"0"0"0,-1-1 0 0 0,1 1 0 0 0,0-1 0 0 0,0 0 0 0 0,0 0 0 0 0,0 0 0 0 0,0-1 0 0 0,5 3 0 0 0,-3-2-211 0 0,0-1-1 0 0,1 0 0 0 0,-1 1 1 0 0,0-2-1 0 0,9 1 0 0 0,5-1-417 0 0,0-2-1 0 0,33-6 0 0 0,11 0 139 0 0,-31 9-1515 0 0,0 1-4252 0 0,-11-5-4917 0 0,-12 0 1895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4.4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17340 0 0,'0'6'7921'0'0,"0"0"-6040"0"0,1 4-769 0 0,-1 2-224 0 0,1 5-264 0 0,1 5-248 0 0,0 5-95 0 0,1 5-81 0 0,0 0-88 0 0,0 2-88 0 0,2-3-192 0 0,-1 0-281 0 0,1-3-463 0 0,0-3-784 0 0,1-2-1449 0 0,-1-3-2096 0 0,0-3-5769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4.8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28 9450 0 0,'-15'-18'16031'0'0,"16"18"-15804"0"0,0-1-1 0 0,-1 1 1 0 0,1-1 0 0 0,0 1-1 0 0,0-1 1 0 0,0 1-1 0 0,0-1 1 0 0,0 1 0 0 0,-1 0-1 0 0,1 0 1 0 0,0-1 0 0 0,0 1-1 0 0,0 0 1 0 0,0 0 0 0 0,0 0-1 0 0,0 0 1 0 0,2 0-1 0 0,50 5-328 0 0,-23 0-325 0 0,-1-1-1 0 0,1-2 1 0 0,0 0-1 0 0,47-5 1 0 0,-76 3 307 0 0,-1 0 1 0 0,0 0 0 0 0,0 0 0 0 0,1 0-1 0 0,-1 0 1 0 0,0 0 0 0 0,1 0 0 0 0,-1 0 0 0 0,0 0-1 0 0,1 0 1 0 0,-1 0 0 0 0,0 0 0 0 0,1 0-1 0 0,-1 0 1 0 0,0 0 0 0 0,0 0 0 0 0,1 0 0 0 0,-1-1-1 0 0,0 1 1 0 0,1 0 0 0 0,-1 0 0 0 0,0 0-1 0 0,0 0 1 0 0,1-1 0 0 0,-1 1 0 0 0,0 0 0 0 0,0 0-1 0 0,0-1 1 0 0,1 1 0 0 0,-1 0 0 0 0,0 0-1 0 0,0-1 1 0 0,0 1 0 0 0,0 0 0 0 0,1-1 0 0 0,-12-5-1472 0 0,-19-2 1504 0 0,23 7 393 0 0,0 1 1 0 0,0 0-1 0 0,0 0 0 0 0,0 1 0 0 0,0 0 0 0 0,0 0 1 0 0,0 0-1 0 0,0 1 0 0 0,0 0 0 0 0,-11 5 1 0 0,15-5-178 0 0,0 0 0 0 0,0 0 0 0 0,0 1 0 0 0,0-1 0 0 0,0 1 0 0 0,1-1 0 0 0,-1 1 0 0 0,1 0 0 0 0,-1 0 0 0 0,1 0 0 0 0,0 0 0 0 0,0 0 0 0 0,0 1 0 0 0,1-1 0 0 0,-1 0 0 0 0,1 1 0 0 0,0 0 0 0 0,0-1 0 0 0,0 1 0 0 0,0-1 0 0 0,0 8 0 0 0,1 5-93 0 0,-1 0-1 0 0,2-1 1 0 0,0 1-1 0 0,1 0 1 0 0,7 28 0 0 0,-6-33-699 0 0,1 1 0 0 0,0-1 0 0 0,1 0 0 0 0,10 18 0 0 0,-14-27 307 0 0,0-1 1 0 0,0 0-1 0 0,-1 0 0 0 0,1 1 0 0 0,0-1 1 0 0,0 0-1 0 0,1 0 0 0 0,-1 0 0 0 0,0 0 1 0 0,0 0-1 0 0,0 0 0 0 0,1 0 0 0 0,-1-1 0 0 0,0 1 1 0 0,1 0-1 0 0,-1-1 0 0 0,3 1 0 0 0,-3-1 17 0 0,0 0 0 0 0,0 0 0 0 0,0 0 0 0 0,0 0 0 0 0,0 0 0 0 0,0 0 0 0 0,0-1 0 0 0,0 1 0 0 0,0-1 0 0 0,0 1 0 0 0,-1 0 0 0 0,1-1 0 0 0,0 0 0 0 0,0 1 0 0 0,0-1 0 0 0,0 1 0 0 0,-1-1 0 0 0,1 0 1 0 0,0 0-1 0 0,0 1 0 0 0,-1-1 0 0 0,1 0 0 0 0,-1 0 0 0 0,1 0 0 0 0,-1 0 0 0 0,1-1 0 0 0,8-14-5001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99 18556 0 0,'-12'24'2060'0'0,"11"-23"-2025"0"0,1-1-1 0 0,0 1 1 0 0,0-1 0 0 0,0 0 0 0 0,0 1 0 0 0,0-1 0 0 0,0 1 0 0 0,1-1 0 0 0,-1 1 0 0 0,0-1 0 0 0,0 0-1 0 0,0 1 1 0 0,0-1 0 0 0,0 0 0 0 0,1 1 0 0 0,-1-1 0 0 0,0 1 0 0 0,0-1 0 0 0,0 0 0 0 0,1 1 0 0 0,-1-1-1 0 0,0 0 1 0 0,1 0 0 0 0,-1 1 0 0 0,0-1 0 0 0,1 0 0 0 0,-1 0 0 0 0,0 1 0 0 0,1-1 0 0 0,-1 0 0 0 0,1 0-1 0 0,3 1-8 0 0,0-1 1 0 0,0 1-1 0 0,0-1 0 0 0,0 0 0 0 0,0 0 0 0 0,0-1 0 0 0,0 1 0 0 0,0-1 0 0 0,5-2 0 0 0,42-8-1149 0 0,-1-2 1 0 0,0-3-1 0 0,63-29 0 0 0,-79 19 615 0 0,-34 26 553 0 0,1-1 0 0 0,-1 1 0 0 0,1-1 0 0 0,-1 1 0 0 0,1-1 0 0 0,-1 1 0 0 0,1-1 0 0 0,-1 1 0 0 0,0-1 0 0 0,1 0 0 0 0,-1 1 0 0 0,0-1 0 0 0,0 0 0 0 0,1 1 0 0 0,-1-1 0 0 0,0 0 0 0 0,0 1 0 0 0,0-1 0 0 0,0 0 0 0 0,0-1 0 0 0,0 2 28 0 0,-1-1 0 0 0,0 0 0 0 0,1 1-1 0 0,-1 0 1 0 0,0-1 0 0 0,1 1 0 0 0,-1-1 0 0 0,0 1 0 0 0,0 0 0 0 0,0-1 0 0 0,1 1 0 0 0,-1 0 0 0 0,0 0 0 0 0,0 0 0 0 0,0-1 0 0 0,1 1 0 0 0,-1 0 0 0 0,0 0 0 0 0,0 0 0 0 0,0 0 0 0 0,0 1 0 0 0,1-1 0 0 0,-3 0 0 0 0,-4 1 144 0 0,-1 0 0 0 0,1 1 1 0 0,-1-1-1 0 0,1 1 0 0 0,0 1 1 0 0,0-1-1 0 0,0 2 1 0 0,0-1-1 0 0,0 0 0 0 0,1 1 1 0 0,-1 1-1 0 0,1-1 1 0 0,0 1-1 0 0,0 0 0 0 0,1 0 1 0 0,-1 0-1 0 0,-4 8 0 0 0,6-9-181 0 0,1 1-1 0 0,0-1 1 0 0,0 1-1 0 0,0 0 0 0 0,1 0 1 0 0,0 0-1 0 0,0 0 0 0 0,0 0 1 0 0,1 1-1 0 0,-1-1 0 0 0,1 0 1 0 0,0 1-1 0 0,1-1 1 0 0,-1 1-1 0 0,1-1 0 0 0,0 1 1 0 0,1-1-1 0 0,-1 1 0 0 0,1-1 1 0 0,0 1-1 0 0,1-1 0 0 0,-1 1 1 0 0,1-1-1 0 0,3 6 1 0 0,1 0-90 0 0,0 1 1 0 0,1-1-1 0 0,1-1 1 0 0,0 1-1 0 0,0-1 1 0 0,1-1-1 0 0,0 1 1 0 0,1-2-1 0 0,13 11 1 0 0,-17-15-243 0 0,0 0 0 0 0,0-1 0 0 0,0 0 0 0 0,0 0 1 0 0,0-1-1 0 0,1 1 0 0 0,-1-1 0 0 0,12 1 0 0 0,-14-2-170 0 0,1-1 0 0 0,0 0 0 0 0,0 0-1 0 0,0 0 1 0 0,-1-1 0 0 0,1 1 0 0 0,0-1-1 0 0,0 0 1 0 0,-1-1 0 0 0,1 1 0 0 0,-1-1-1 0 0,1 0 1 0 0,4-3 0 0 0,19-12-4871 0 0,44-36 0 0 0,-38 21 2089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5.19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87 1 6321 0 0,'3'12'12961'0'0,"-2"4"-6431"0"0,-1 2-4492 0 0,-2 35-4161 0 0,1-34 3706 0 0,1-17-1580 0 0,-1 17-51 0 0,0 0 1 0 0,-1 0-1 0 0,-1 0 1 0 0,-1 0-1 0 0,-1 0 1 0 0,-11 29-1 0 0,16-47 15 0 0,-1 0 0 0 0,1-1-1 0 0,-1 1 1 0 0,0 0 0 0 0,1 0-1 0 0,-1-1 1 0 0,1 1-1 0 0,-1-1 1 0 0,0 1 0 0 0,1 0-1 0 0,-1-1 1 0 0,0 1-1 0 0,0-1 1 0 0,0 0 0 0 0,1 1-1 0 0,-1-1 1 0 0,0 0 0 0 0,0 1-1 0 0,0-1 1 0 0,0 0-1 0 0,0 0 1 0 0,1 0 0 0 0,-1 0-1 0 0,0 0 1 0 0,0 0 0 0 0,0 0-1 0 0,0 0 1 0 0,0 0-1 0 0,0 0 1 0 0,0 0 0 0 0,1-1-1 0 0,-1 1 1 0 0,0 0 0 0 0,0-1-1 0 0,0 1 1 0 0,0 0-1 0 0,-1-2 1 0 0,1 1 64 0 0,-1 0 0 0 0,0 0 1 0 0,0 0-1 0 0,0 0 0 0 0,1-1 0 0 0,-1 1 0 0 0,0-1 0 0 0,1 1 1 0 0,-1-1-1 0 0,1 0 0 0 0,0 1 0 0 0,0-1 0 0 0,0 0 1 0 0,0 0-1 0 0,-1-2 0 0 0,4 4 99 0 0,1-1-1 0 0,-1 1 1 0 0,1 0 0 0 0,-1 0 0 0 0,1 0-1 0 0,-1 0 1 0 0,1 1 0 0 0,-1-1 0 0 0,0 1-1 0 0,1-1 1 0 0,4 3 0 0 0,-5-3-65 0 0,11 3-39 0 0,0-1 0 0 0,0 0 0 0 0,1-1-1 0 0,-1 0 1 0 0,0-1 0 0 0,1-1 0 0 0,-1 0 0 0 0,22-5 0 0 0,-27 4-965 0 0,-1 0 0 0 0,1 0-1 0 0,-1-1 1 0 0,0-1-1 0 0,12-6 1 0 0,-18 9 123 0 0,1 0 0 0 0,-1 0 1 0 0,0-1-1 0 0,1 1 0 0 0,-1 0 0 0 0,0-1 0 0 0,0 1 0 0 0,0 0 1 0 0,0-1-1 0 0,0 1 0 0 0,1-4 0 0 0,2-7-6831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5.5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13075 0 0,'2'2'9895'0'0,"10"11"-5899"0"0,-5-1-3416 0 0,0 0 0 0 0,-1 1 0 0 0,-1 0 1 0 0,0 0-1 0 0,0 1 0 0 0,3 18 0 0 0,10 89-851 0 0,-14-86 96 0 0,-3-13-959 0 0,-2-35-259 0 0,1 5 1410 0 0,0 0 0 0 0,1-1 0 0 0,0 1 0 0 0,0 0 0 0 0,1 0 1 0 0,4-13-1 0 0,-4 17-180 0 0,0 0 0 0 0,0 0 0 0 0,0 1 0 0 0,0-1 1 0 0,1 0-1 0 0,-1 1 0 0 0,6-5 0 0 0,16-9-3676 0 0,-8 9-5147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5.9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65 12739 0 0,'-2'2'683'0'0,"1"-1"0"0"0,0 1 0 0 0,0-1 0 0 0,0 1 0 0 0,0 0 1 0 0,0-1-1 0 0,0 1 0 0 0,0 0 0 0 0,1-1 0 0 0,-1 1 0 0 0,1 0 0 0 0,-1 0 1 0 0,1 0-1 0 0,0 0 0 0 0,-1 0 0 0 0,1-1 0 0 0,0 4 0 0 0,1 0-230 0 0,-1-1-1 0 0,1 1 1 0 0,0-1 0 0 0,0 0-1 0 0,1 0 1 0 0,-1 1-1 0 0,4 4 1 0 0,0 0-386 0 0,0 1 0 0 0,1-1 0 0 0,1 0 0 0 0,-1-1 0 0 0,12 11 0 0 0,-17-17-65 0 0,1 0-1 0 0,0 0 0 0 0,-1 0 1 0 0,1-1-1 0 0,0 1 1 0 0,0-1-1 0 0,0 1 0 0 0,0-1 1 0 0,0 0-1 0 0,0 0 1 0 0,0 0-1 0 0,1 0 0 0 0,-1 0 1 0 0,0 0-1 0 0,1-1 0 0 0,-1 1 1 0 0,0-1-1 0 0,1 1 1 0 0,-1-1-1 0 0,1 0 0 0 0,-1 0 1 0 0,1 0-1 0 0,-1 0 1 0 0,0-1-1 0 0,1 1 0 0 0,-1-1 1 0 0,0 1-1 0 0,1-1 1 0 0,-1 0-1 0 0,0 0 0 0 0,0 0 1 0 0,1 0-1 0 0,2-2 0 0 0,-2 0-9 0 0,-1 0 0 0 0,1 0 0 0 0,-1 0 0 0 0,0 0 0 0 0,1 0 0 0 0,-1-1-1 0 0,-1 1 1 0 0,1 0 0 0 0,0-1 0 0 0,-1 0 0 0 0,0 1 0 0 0,0-1-1 0 0,0 0 1 0 0,0 1 0 0 0,0-1 0 0 0,-1 0 0 0 0,0 0 0 0 0,0 0-1 0 0,0 0 1 0 0,-1-6 0 0 0,0 2 34 0 0,0 1 0 0 0,-1-1 0 0 0,0 0 0 0 0,-1 0 0 0 0,1 1 0 0 0,-2-1 0 0 0,1 1 1 0 0,-1 0-1 0 0,0 0 0 0 0,0 0 0 0 0,-1 0 0 0 0,0 1 0 0 0,-10-11 0 0 0,12 15 3 0 0,0-1 0 0 0,1 1 0 0 0,-1 0 1 0 0,0 0-1 0 0,-1 0 0 0 0,1 1 0 0 0,0-1 0 0 0,0 1 1 0 0,-1-1-1 0 0,1 1 0 0 0,-1 0 0 0 0,1 0 0 0 0,-1 1 1 0 0,1-1-1 0 0,-1 1 0 0 0,0 0 0 0 0,1 0 0 0 0,-1 0 1 0 0,1 0-1 0 0,-1 1 0 0 0,0-1 0 0 0,1 1 0 0 0,-1 0 1 0 0,1 0-1 0 0,0 0 0 0 0,-1 0 0 0 0,1 1 0 0 0,0 0 1 0 0,0-1-1 0 0,0 1 0 0 0,0 0 0 0 0,-6 5 0 0 0,5-3-24 0 0,0 0-1 0 0,0 0 1 0 0,1 1 0 0 0,-1-1-1 0 0,1 1 1 0 0,0 0-1 0 0,0-1 1 0 0,1 1-1 0 0,0 1 1 0 0,-1-1-1 0 0,1 0 1 0 0,1 1-1 0 0,-1-1 1 0 0,1 1-1 0 0,0-1 1 0 0,1 1-1 0 0,-1-1 1 0 0,1 1-1 0 0,0 0 1 0 0,0-1-1 0 0,2 7 1 0 0,-2-7-740 0 0,1 1 1 0 0,1-1 0 0 0,-1 0-1 0 0,1 1 1 0 0,4 8 0 0 0,-4-10-476 0 0,1 0 0 0 0,-1-1 0 0 0,0 1 0 0 0,1-1 1 0 0,0 0-1 0 0,0 1 0 0 0,0-1 0 0 0,3 2 0 0 0,9 5-7840 0 0</inkml:trace>
  <inkml:trace contextRef="#ctx0" brushRef="#br0" timeOffset="1">258 27 23605 0 0,'2'-2'2257'0'0,"2"4"-849"0"0,0 2-80 0 0,0 6-408 0 0,-2 1-312 0 0,-1 4-223 0 0,0 4-137 0 0,0 5-56 0 0,-1 2-104 0 0,0 4-176 0 0,-1 2-272 0 0,-1 0-497 0 0,-1 0-767 0 0,-1-4-1345 0 0,0-2-1976 0 0,-5-8-1072 0 0,0 2-2929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6.3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57 21757 0 0,'0'-2'264'0'0,"0"1"1"0"0,0 0-1 0 0,0 0 1 0 0,0 0-1 0 0,0 0 1 0 0,0-1-1 0 0,0 1 1 0 0,0 0-1 0 0,1 0 1 0 0,-1 0 0 0 0,1 0-1 0 0,-1-1 1 0 0,1 1-1 0 0,-1 0 1 0 0,1 0-1 0 0,-1 0 1 0 0,1 0-1 0 0,0 0 1 0 0,0 0-1 0 0,-1 1 1 0 0,1-1 0 0 0,1-1-1 0 0,2-1-50 0 0,-1 1 0 0 0,1 0 1 0 0,-1 0-1 0 0,1 0 0 0 0,0 0 0 0 0,6-2 1 0 0,1 1-171 0 0,-1 0 0 0 0,0 1 1 0 0,1 0-1 0 0,18-1 0 0 0,-28 3-39 0 0,0 0 1 0 0,0 0-1 0 0,1 0 0 0 0,-1 0 0 0 0,0 0 0 0 0,1 0 0 0 0,-1 0 0 0 0,0 0 0 0 0,1 0 0 0 0,-1 1 0 0 0,0-1 1 0 0,1 0-1 0 0,-1 1 0 0 0,0-1 0 0 0,0 1 0 0 0,0 0 0 0 0,1-1 0 0 0,-1 1 0 0 0,0 0 0 0 0,0 0 0 0 0,0-1 1 0 0,0 1-1 0 0,0 0 0 0 0,0 0 0 0 0,-1 0 0 0 0,1 0 0 0 0,0 0 0 0 0,0 1 0 0 0,-1-1 0 0 0,2 1 0 0 0,-2 0-30 0 0,0 1-1 0 0,0-1 0 0 0,-1 0 0 0 0,1 0 0 0 0,0 1 0 0 0,-1-1 0 0 0,1 0 0 0 0,-1 0 0 0 0,0 0 0 0 0,0 0 1 0 0,0 0-1 0 0,0 0 0 0 0,0 0 0 0 0,0 0 0 0 0,0 0 0 0 0,-1 0 0 0 0,-1 2 0 0 0,-11 10-78 0 0,11-12 108 0 0,0 1-1 0 0,1-1 0 0 0,-1 1 0 0 0,1-1 1 0 0,-1 1-1 0 0,1 0 0 0 0,0 0 1 0 0,0 0-1 0 0,0 0 0 0 0,1 0 0 0 0,-1 1 1 0 0,-1 3-1 0 0,4-6 2 0 0,-1 0 1 0 0,1 0-1 0 0,-1 0 0 0 0,1 0 1 0 0,-1-1-1 0 0,1 1 1 0 0,0 0-1 0 0,-1 0 0 0 0,1-1 1 0 0,0 1-1 0 0,-1 0 1 0 0,1-1-1 0 0,0 1 0 0 0,0 0 1 0 0,0-1-1 0 0,0 1 1 0 0,0-1-1 0 0,0 0 0 0 0,0 1 1 0 0,0-1-1 0 0,0 0 0 0 0,0 0 1 0 0,0 1-1 0 0,0-1 1 0 0,0 0-1 0 0,0 0 0 0 0,1 0 1 0 0,29 2-130 0 0,-23-2-550 0 0,1-1 0 0 0,-1 0 0 0 0,1 0 0 0 0,12-4 0 0 0,-14 3-1509 0 0,0-1 0 0 0,-1 1-1 0 0,1-1 1 0 0,-1-1 0 0 0,11-6 0 0 0,-1-2-5735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6.7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126 42 16668 0 0,'-31'29'8049'0'0,"9"2"-4692"0"0,21-28-3270 0 0,0 0 0 0 0,0 0 0 0 0,0 0 0 0 0,0 0-1 0 0,0 0 1 0 0,1 0 0 0 0,0 0 0 0 0,-1 0-1 0 0,1 1 1 0 0,0-1 0 0 0,1 0 0 0 0,-1 0 0 0 0,0 0-1 0 0,1 0 1 0 0,0 1 0 0 0,0-1 0 0 0,0 0-1 0 0,0 0 1 0 0,0-1 0 0 0,1 1 0 0 0,-1 0 0 0 0,1 0-1 0 0,2 2 1 0 0,-2-1-74 0 0,0-1 1 0 0,0 0-1 0 0,1 1 0 0 0,-1-1 0 0 0,1-1 0 0 0,0 1 1 0 0,0 0-1 0 0,0-1 0 0 0,0 1 0 0 0,1-1 1 0 0,-1 0-1 0 0,0 0 0 0 0,1 0 0 0 0,0 0 0 0 0,-1-1 1 0 0,1 0-1 0 0,0 1 0 0 0,0-1 0 0 0,0-1 1 0 0,0 1-1 0 0,0 0 0 0 0,0-1 0 0 0,0 0 0 0 0,0 0 1 0 0,0 0-1 0 0,7-2 0 0 0,-6 1-14 0 0,1-1 1 0 0,-2 0-1 0 0,1 0 0 0 0,0 0 1 0 0,0 0-1 0 0,-1-1 1 0 0,1 0-1 0 0,-1 0 0 0 0,0 0 1 0 0,0 0-1 0 0,0-1 0 0 0,0 1 1 0 0,0-1-1 0 0,-1 0 0 0 0,0 0 1 0 0,0-1-1 0 0,0 1 0 0 0,0-1 1 0 0,4-9-1 0 0,-6 10-14 0 0,1 0-1 0 0,0-1 0 0 0,-1 1 1 0 0,0-1-1 0 0,0 1 0 0 0,-1-1 1 0 0,1 1-1 0 0,-1-1 1 0 0,0 1-1 0 0,0-1 0 0 0,-1 0 1 0 0,1 1-1 0 0,-1-1 1 0 0,0 1-1 0 0,0-1 0 0 0,0 1 1 0 0,-1 0-1 0 0,0-1 0 0 0,1 1 1 0 0,-2 0-1 0 0,1 0 1 0 0,0 0-1 0 0,-1 1 0 0 0,0-1 1 0 0,0 0-1 0 0,0 1 1 0 0,0 0-1 0 0,0-1 0 0 0,-1 2 1 0 0,1-1-1 0 0,-1 0 1 0 0,0 1-1 0 0,0-1 0 0 0,0 1 1 0 0,0 0-1 0 0,0 0 0 0 0,-1 1 1 0 0,1-1-1 0 0,0 1 1 0 0,-1 0-1 0 0,1 0 0 0 0,-1 1 1 0 0,1-1-1 0 0,-1 1 1 0 0,0 0-1 0 0,1 0 0 0 0,-8 1 1 0 0,5 0-57 0 0,0 0 1 0 0,0 1 0 0 0,0-1-1 0 0,1 1 1 0 0,-1 0-1 0 0,1 1 1 0 0,-1 0 0 0 0,1 0-1 0 0,0 0 1 0 0,0 1-1 0 0,0 0 1 0 0,1 0 0 0 0,-1 0-1 0 0,1 1 1 0 0,0 0 0 0 0,0 0-1 0 0,1 0 1 0 0,-1 0-1 0 0,1 1 1 0 0,0 0 0 0 0,-5 10-1 0 0,6-8-58 0 0,-1 0 0 0 0,1 0 0 0 0,1 0-1 0 0,-1 1 1 0 0,1 0 0 0 0,1-1 0 0 0,0 1 0 0 0,0 0 0 0 0,1 0-1 0 0,0-1 1 0 0,0 1 0 0 0,1 0 0 0 0,0 0 0 0 0,0-1 0 0 0,1 1-1 0 0,6 16 1 0 0,-7-22 177 0 0,1 0 0 0 0,0-1 0 0 0,-1 1 0 0 0,1 0 0 0 0,0 0 0 0 0,0-1 0 0 0,1 1-1 0 0,-1-1 1 0 0,1 0 0 0 0,-1 0 0 0 0,1 0 0 0 0,0 0 0 0 0,-1 0 0 0 0,1 0 0 0 0,0-1 0 0 0,0 1 0 0 0,0-1 0 0 0,0 0 0 0 0,1 0-1 0 0,-1 0 1 0 0,0 0 0 0 0,0-1 0 0 0,1 1 0 0 0,-1-1 0 0 0,0 0 0 0 0,7 0 0 0 0,9-1 208 0 0,-1-1 1 0 0,1 0-1 0 0,29-8 1 0 0,-25 5-367 0 0,27-2 228 0 0,-48 7-261 0 0,0 0 0 0 0,0 0 1 0 0,0 0-1 0 0,-1 0 0 0 0,1 0 1 0 0,0 1-1 0 0,0-1 0 0 0,-1 0 0 0 0,1 1 1 0 0,0-1-1 0 0,0 1 0 0 0,-1 0 1 0 0,1 0-1 0 0,-1-1 0 0 0,1 1 1 0 0,0 0-1 0 0,-1 0 0 0 0,0 0 0 0 0,1 1 1 0 0,-1-1-1 0 0,0 0 0 0 0,1 1 1 0 0,-1-1-1 0 0,0 0 0 0 0,1 3 1 0 0,-2-3-91 0 0,1-1 1 0 0,-1 1 0 0 0,0-1 0 0 0,1 1 0 0 0,-1-1 0 0 0,0 1-1 0 0,0-1 1 0 0,0 1 0 0 0,0-1 0 0 0,0 1 0 0 0,0-1 0 0 0,0 1-1 0 0,0-1 1 0 0,0 1 0 0 0,0-1 0 0 0,0 1 0 0 0,0 0 0 0 0,0-1-1 0 0,0 1 1 0 0,0-1 0 0 0,0 1 0 0 0,0-1 0 0 0,-1 1 0 0 0,1-1-1 0 0,0 1 1 0 0,0-1 0 0 0,-1 1 0 0 0,1-1 0 0 0,0 0 0 0 0,-1 1-1 0 0,1-1 1 0 0,-1 1 0 0 0,1-1 0 0 0,0 0 0 0 0,-1 1 0 0 0,-17 2-6569 0 0,13-3 5563 0 0,-8 7-4244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7.0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15219 0 0,'6'-1'9745'0'0,"22"-4"-7663"0"0,-13 2-1661 0 0,18-5-75 0 0,-32 8-326 0 0,0 0-1 0 0,1 0 1 0 0,-1 0-1 0 0,1 0 1 0 0,-1 0 0 0 0,0 0-1 0 0,1 0 1 0 0,-1 0-1 0 0,1 0 1 0 0,-1 1-1 0 0,0-1 1 0 0,1 1-1 0 0,-1-1 1 0 0,0 1 0 0 0,0-1-1 0 0,1 1 1 0 0,-1 0-1 0 0,1 0 1 0 0,-2 0-9 0 0,1 0 0 0 0,-1 0 0 0 0,0 0 0 0 0,0-1 0 0 0,0 1 0 0 0,0 0 0 0 0,0 0 0 0 0,0-1 0 0 0,0 1 0 0 0,0 0 0 0 0,0 0 0 0 0,0 0 0 0 0,-1-1 0 0 0,1 1 0 0 0,0 0 0 0 0,0 0 0 0 0,-1-1 0 0 0,1 1 0 0 0,-1 0 0 0 0,1-1 0 0 0,-1 1 1 0 0,1 0-1 0 0,-1-1 0 0 0,0 2 0 0 0,-17 20-123 0 0,14-18 98 0 0,-4 6 28 0 0,0 1 0 0 0,0 0-1 0 0,-7 16 1 0 0,13-24 41 0 0,0 1-1 0 0,0-1 1 0 0,1 1 0 0 0,-1 0-1 0 0,1 0 1 0 0,0 0 0 0 0,0 0-1 0 0,1-1 1 0 0,-1 1 0 0 0,1 0-1 0 0,0 0 1 0 0,0 0 0 0 0,0 0 0 0 0,1 0-1 0 0,1 7 1 0 0,-2-9-36 0 0,1 0 0 0 0,1-1 0 0 0,-1 1 0 0 0,0 0 0 0 0,0-1 0 0 0,1 1 0 0 0,-1-1 0 0 0,0 0 0 0 0,1 1 1 0 0,0-1-1 0 0,-1 0 0 0 0,1 0 0 0 0,0 0 0 0 0,-1 0 0 0 0,1 0 0 0 0,0-1 0 0 0,0 1 0 0 0,0 0 0 0 0,0-1 0 0 0,0 1 0 0 0,0-1 0 0 0,0 0 0 0 0,0 0 0 0 0,2 0 1 0 0,56-1-393 0 0,-43 0-425 0 0,-12 1-122 0 0,12-1-1738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7.6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 39 9882 0 0,'-2'-2'1134'0'0,"0"-1"0"0"0,0 1-1 0 0,-1 0 1 0 0,1 0 0 0 0,0 1 0 0 0,-1-1 0 0 0,1 0-1 0 0,-6-2 1 0 0,-2 8 4203 0 0,3 13-2890 0 0,5-6-2263 0 0,1 0 0 0 0,0 0 1 0 0,1 0-1 0 0,0 0 0 0 0,1 0 1 0 0,0 0-1 0 0,0 0 0 0 0,1-1 0 0 0,1 1 1 0 0,0 0-1 0 0,0-1 0 0 0,1 0 0 0 0,1 0 1 0 0,-1 0-1 0 0,8 10 0 0 0,-4-6-185 0 0,1-1 0 0 0,0-1 0 0 0,1 0 1 0 0,1 0-1 0 0,0-1 0 0 0,0 0 0 0 0,1-1 0 0 0,0 0 0 0 0,27 16 0 0 0,-36-24 0 0 0,0-1 0 0 0,-1 1 0 0 0,1-1-1 0 0,0 0 1 0 0,0 0 0 0 0,-1 0 0 0 0,1 0-1 0 0,0 0 1 0 0,0-1 0 0 0,0 1 0 0 0,0-1-1 0 0,0 0 1 0 0,0 0 0 0 0,0 0 0 0 0,0 0-1 0 0,0 0 1 0 0,0-1 0 0 0,0 0 0 0 0,0 1-1 0 0,0-1 1 0 0,0 0 0 0 0,0 0 0 0 0,3-3 0 0 0,-2 2-12 0 0,-1-1 1 0 0,0 0 0 0 0,0 0 0 0 0,0 0 0 0 0,-1 0 0 0 0,1 0 0 0 0,-1-1-1 0 0,1 1 1 0 0,-1-1 0 0 0,0 0 0 0 0,-1 1 0 0 0,1-1 0 0 0,-1 0 0 0 0,1 0-1 0 0,-1 0 1 0 0,1-7 0 0 0,0-3-224 0 0,-1 0 1 0 0,0-1-1 0 0,-1 1 0 0 0,0 0 0 0 0,-1 0 0 0 0,-1 0 0 0 0,0 0 0 0 0,-1 0 1 0 0,-1 0-1 0 0,0 0 0 0 0,-1 1 0 0 0,0 0 0 0 0,-7-13 0 0 0,8 20-138 0 0,1 0 0 0 0,-1 0-1 0 0,0 0 1 0 0,-1 0-1 0 0,0 1 1 0 0,0 0-1 0 0,0 0 1 0 0,0 1-1 0 0,-1-1 1 0 0,1 1-1 0 0,-1 0 1 0 0,-7-3-1 0 0,7 4-257 0 0,1 1 0 0 0,-1 0 0 0 0,0 1-1 0 0,0-1 1 0 0,0 1 0 0 0,0 1-1 0 0,0-1 1 0 0,0 1 0 0 0,-1 0-1 0 0,1 0 1 0 0,0 0 0 0 0,0 1 0 0 0,0 0-1 0 0,0 1 1 0 0,-10 3 0 0 0,11-3 364 0 0,1 0 0 0 0,0 0 1 0 0,0 0-1 0 0,0 1 1 0 0,1 0-1 0 0,-1 0 1 0 0,1 0-1 0 0,-1 0 0 0 0,1 1 1 0 0,0-1-1 0 0,0 1 1 0 0,1-1-1 0 0,-1 1 0 0 0,1 0 1 0 0,0 0-1 0 0,0 1 1 0 0,0-1-1 0 0,0 0 1 0 0,1 1-1 0 0,0-1 0 0 0,-2 9 1 0 0,1-2 578 0 0,0 1 1 0 0,1 0 0 0 0,-1 12 0 0 0,7 30 5508 0 0,-5-52-5345 0 0,0 0-1 0 0,1 0 1 0 0,-1 0-1 0 0,1 0 1 0 0,0 0 0 0 0,0 0-1 0 0,0 0 1 0 0,0-1 0 0 0,0 1-1 0 0,0 0 1 0 0,0 0 0 0 0,1-1-1 0 0,-1 1 1 0 0,1 0 0 0 0,-1-1-1 0 0,3 2 1 0 0,-1-1-118 0 0,0 0-1 0 0,0-1 1 0 0,-1 0 0 0 0,1 1-1 0 0,1-1 1 0 0,-1 0 0 0 0,0-1-1 0 0,0 1 1 0 0,6 0 0 0 0,6-1-206 0 0,0 0-1 0 0,0-1 1 0 0,29-6 0 0 0,-17 2 74 0 0,5 2-1340 0 0,-1 0-2311 0 0,-2-2-4861 0 0,-14 1 505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8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17340 0 0,'4'11'2562'0'0,"0"1"1"0"0,-1-1-1 0 0,2 24 1 0 0,-3-6-2123 0 0,-4 46-1 0 0,0-47-213 0 0,2-27-259 0 0,0 0-1 0 0,0 0 1 0 0,0 0-1 0 0,0 0 0 0 0,0 0 1 0 0,0-1-1 0 0,0 1 1 0 0,0 0-1 0 0,0 0 0 0 0,1 0 1 0 0,-1 0-1 0 0,0 0 1 0 0,0 0-1 0 0,1 0 1 0 0,-1 0-1 0 0,1-1 0 0 0,-1 1 1 0 0,1 0-1 0 0,0 0 1 0 0,0 0 19 0 0,-1-1 0 0 0,1 0 1 0 0,-1 0-1 0 0,1 1 1 0 0,-1-1-1 0 0,1 0 0 0 0,0 0 1 0 0,-1 0-1 0 0,1 0 1 0 0,0 0-1 0 0,-1 0 1 0 0,1 0-1 0 0,0 0 0 0 0,-1 0 1 0 0,1 0-1 0 0,-1 0 1 0 0,1 0-1 0 0,0 0 0 0 0,-1 0 1 0 0,1-1-1 0 0,0 1 1 0 0,37-26-117 0 0,-24 16-14 0 0,43-25-3035 0 0,-36 23-1035 0 0,0-1-3400 0 0,-11 8 59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8.5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18388 0 0,'2'-2'698'0'0,"0"0"1"0"0,1 1 0 0 0,-1-1-1 0 0,1 0 1 0 0,0 1-1 0 0,-1 0 1 0 0,1-1-1 0 0,0 1 1 0 0,4-1-1 0 0,34-3 1649 0 0,-34 5-2240 0 0,1 0-1 0 0,0 0 1 0 0,-1 1-1 0 0,1 0 1 0 0,0 1 0 0 0,-1 0-1 0 0,14 5 1 0 0,-19-7-101 0 0,-1 1 0 0 0,0-1 0 0 0,0 1 0 0 0,0 0 0 0 0,1-1 0 0 0,-1 1 0 0 0,0 0 0 0 0,0 0 0 0 0,0 0 0 0 0,0-1 0 0 0,0 1 0 0 0,0 0 0 0 0,0 0 0 0 0,-1 1 0 0 0,1-1-1 0 0,0 0 1 0 0,-1 0 0 0 0,1 0 0 0 0,0 0 0 0 0,-1 1 0 0 0,1-1 0 0 0,-1 0 0 0 0,0 0 0 0 0,1 1 0 0 0,-1-1 0 0 0,0 0 0 0 0,0 1 0 0 0,0-1 0 0 0,0 0 0 0 0,0 1 0 0 0,0-1 0 0 0,0 0 0 0 0,-1 1 0 0 0,1-1 0 0 0,0 0 0 0 0,-1 1 0 0 0,1-1 0 0 0,-1 0 0 0 0,1 0 0 0 0,-1 0 0 0 0,0 1 0 0 0,1-1 0 0 0,-1 0 0 0 0,-1 1 0 0 0,-5 7-212 0 0,0-1 0 0 0,0 0 0 0 0,-1-1 1 0 0,-13 11-1 0 0,10-9-216 0 0,7-5 312 0 0,0 0-1 0 0,0-1 1 0 0,1 2-1 0 0,0-1 0 0 0,0 0 1 0 0,0 1-1 0 0,0-1 1 0 0,1 1-1 0 0,0 0 1 0 0,0 0-1 0 0,-2 5 0 0 0,4-9 82 0 0,0 1 0 0 0,0-1 0 0 0,-1 0 0 0 0,1 1 0 0 0,0-1-1 0 0,0 0 1 0 0,0 0 0 0 0,0 1 0 0 0,1-1 0 0 0,-1 0 0 0 0,0 1 0 0 0,0-1-1 0 0,1 0 1 0 0,-1 0 0 0 0,1 0 0 0 0,-1 1 0 0 0,1-1 0 0 0,0 0-1 0 0,1 2 1 0 0,-1-2 15 0 0,1 0 0 0 0,-1 0-1 0 0,1 1 1 0 0,0-1 0 0 0,-1-1 0 0 0,1 1-1 0 0,0 0 1 0 0,0 0 0 0 0,0-1-1 0 0,0 1 1 0 0,0-1 0 0 0,0 1 0 0 0,0-1-1 0 0,0 0 1 0 0,0 0 0 0 0,0 0-1 0 0,2 0 1 0 0,61-3-2656 0 0,-23-3-7793 0 0,-44 7 10993 0 0,-1 0 0 0 0,1 0 0 0 0,0 0 0 0 0,-1 0 0 0 0,1 1 0 0 0,0-1 1 0 0,0 1-1 0 0,0-1 0 0 0,0 1 0 0 0,0 0 0 0 0,0 0 0 0 0,1 0 1 0 0,-1 0-1 0 0,0 0 0 0 0,1 0 0 0 0,0 0 0 0 0,-2 4 0 0 0,-22 53 3376 0 0,2-6-2529 0 0,1-28-1121 0 0,3-3-170 0 0,17-17 101 0 0,11-7 198 0 0,6-5-354 0 0,1 2 1 0 0,1-1-1 0 0,-1 2 0 0 0,1 0 1 0 0,0 1-1 0 0,26-1 0 0 0,-12 4-4408 0 0,-2 4-4276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9.2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97 12355 0 0,'0'-1'424'0'0,"-1"0"1"0"0,1 1-1 0 0,0-1 1 0 0,-1 0-1 0 0,1 1 1 0 0,-1-1 0 0 0,1 1-1 0 0,-1-1 1 0 0,1 0-1 0 0,-1 1 1 0 0,0 0-1 0 0,1-1 1 0 0,-1 1 0 0 0,0-1-1 0 0,1 1 1 0 0,-1 0-1 0 0,0-1 1 0 0,0 1-1 0 0,1 0 1 0 0,-1 0 0 0 0,-1-1-1 0 0,1 2-229 0 0,1-1 0 0 0,-1 0 0 0 0,1 1 0 0 0,0-1 0 0 0,-1 1 0 0 0,1-1 0 0 0,0 1 0 0 0,-1-1 0 0 0,1 1 1 0 0,0 0-1 0 0,0-1 0 0 0,0 1 0 0 0,0-1 0 0 0,-1 1 0 0 0,1-1 0 0 0,0 1 0 0 0,0 0 0 0 0,0-1 0 0 0,0 1 0 0 0,0-1 0 0 0,0 2 0 0 0,6 43 1341 0 0,-5-39-1180 0 0,2 13-36 0 0,4 32 145 0 0,26 93 1 0 0,-40-218-2999 0 0,-3 16 2364 0 0,5 36 114 0 0,1-1 1 0 0,1 1-1 0 0,1-1 1 0 0,1 1-1 0 0,1-1 1 0 0,4-33 0 0 0,-4 54 62 0 0,0 1 0 0 0,0-1 0 0 0,1 0 0 0 0,-1 0 0 0 0,1 0 1 0 0,-1 1-1 0 0,1-1 0 0 0,-1 0 0 0 0,1 1 0 0 0,0-1 0 0 0,0 0 1 0 0,0 1-1 0 0,0-1 0 0 0,0 1 0 0 0,0 0 0 0 0,1-1 0 0 0,-1 1 1 0 0,0 0-1 0 0,1 0 0 0 0,-1-1 0 0 0,1 1 0 0 0,-1 0 0 0 0,1 1 1 0 0,-1-1-1 0 0,1 0 0 0 0,0 0 0 0 0,-1 1 0 0 0,1-1 0 0 0,0 1 1 0 0,0-1-1 0 0,0 1 0 0 0,-1 0 0 0 0,1 0 0 0 0,0 0 0 0 0,0 0 1 0 0,0 0-1 0 0,0 0 0 0 0,-1 0 0 0 0,1 0 0 0 0,0 1 0 0 0,0-1 1 0 0,-1 1-1 0 0,1-1 0 0 0,0 1 0 0 0,-1 0 0 0 0,3 1 0 0 0,5 2 53 0 0,0 1-1 0 0,-1 0 0 0 0,1 0 0 0 0,-1 1 0 0 0,0 0 1 0 0,-1 1-1 0 0,9 9 0 0 0,-9-8 30 0 0,0 1-1 0 0,-1 0 1 0 0,0 0-1 0 0,-1 0 1 0 0,0 1-1 0 0,0 0 1 0 0,-1 0-1 0 0,0 1 1 0 0,-1-1-1 0 0,0 1 1 0 0,-1-1-1 0 0,0 1 1 0 0,-1 0-1 0 0,0 0 1 0 0,0 0-1 0 0,-2 15 1 0 0,0-20-76 0 0,1 1 0 0 0,-1-1 0 0 0,-1 1 0 0 0,1-1 0 0 0,-1 1 0 0 0,0-1 0 0 0,-1 0 0 0 0,1 1 0 0 0,-1-1 0 0 0,0-1 0 0 0,-1 1 0 0 0,0 0 0 0 0,0-1 0 0 0,0 0 0 0 0,0 0 0 0 0,-1 0 0 0 0,0 0 0 0 0,0-1 0 0 0,0 0 0 0 0,0 0 0 0 0,-1 0 0 0 0,1 0 0 0 0,-1-1 0 0 0,0 0 0 0 0,0-1 0 0 0,-1 1 0 0 0,-10 2 0 0 0,0-1-52 0 0,22-7 22 0 0,30-6-21 0 0,51-14-829 0 0,-31 1-6243 0 0,-53 21 6373 0 0,0 0 0 0 0,-1 0 1 0 0,1 0-1 0 0,-1 0 0 0 0,1 0 0 0 0,-1 0 0 0 0,1 0 0 0 0,-1-1 0 0 0,0 1 1 0 0,0 0-1 0 0,1-1 0 0 0,0-2 0 0 0,2-5-6176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1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97 17300 0 0,'-11'3'823'0'0,"0"0"1"0"0,-1 0 0 0 0,1 1-1 0 0,0 0 1 0 0,1 1 0 0 0,-1 0-1 0 0,1 1 1 0 0,-14 10 0 0 0,13-7-617 0 0,-1 0 1 0 0,2 1-1 0 0,-1 0 1 0 0,2 0-1 0 0,-1 1 1 0 0,-14 23-1 0 0,19-27-236 0 0,0 2-1 0 0,0-1 1 0 0,1 0-1 0 0,0 1 1 0 0,1 0-1 0 0,0 0 1 0 0,0 0-1 0 0,1 0 1 0 0,0 0-1 0 0,0 1 1 0 0,1-1-1 0 0,0 1 1 0 0,1-1-1 0 0,0 0 1 0 0,1 1-1 0 0,0-1 1 0 0,0 1-1 0 0,1-1 1 0 0,0 0-1 0 0,1 0 1 0 0,0 0 0 0 0,0 0-1 0 0,1 0 1 0 0,5 9-1 0 0,-8-15 3 0 0,1-1 0 0 0,0 1 0 0 0,-1-1-1 0 0,1 1 1 0 0,1-1 0 0 0,-1 0 0 0 0,0 1 0 0 0,0-1-1 0 0,1 0 1 0 0,-1 0 0 0 0,1-1 0 0 0,0 1 0 0 0,-1-1 0 0 0,1 1-1 0 0,0-1 1 0 0,4 1 0 0 0,-5-1-25 0 0,1-1 0 0 0,-1 0 0 0 0,1 0 0 0 0,-1 0 0 0 0,1 0 0 0 0,-1 0 0 0 0,1 0 0 0 0,-1-1 0 0 0,1 1 0 0 0,-1-1 0 0 0,1 0 0 0 0,-1 0 0 0 0,0 0 0 0 0,0 0 0 0 0,1 0-1 0 0,1-2 1 0 0,3-2-39 0 0,-1 1 0 0 0,0-2 0 0 0,-1 1-1 0 0,0-1 1 0 0,1 0 0 0 0,-2 0 0 0 0,1 0-1 0 0,-1-1 1 0 0,0 1 0 0 0,0-1-1 0 0,5-14 1 0 0,-3 4-119 0 0,-1-2 1 0 0,-1 1-1 0 0,-1 0 0 0 0,0-1 0 0 0,-1 0 0 0 0,-1 1 0 0 0,-1-1 1 0 0,-1 0-1 0 0,0 0 0 0 0,-1 0 0 0 0,-1 1 0 0 0,-1 0 1 0 0,-1-1-1 0 0,0 1 0 0 0,-2 1 0 0 0,0-1 0 0 0,0 1 0 0 0,-2 0 1 0 0,0 1-1 0 0,-14-19 0 0 0,15 22-637 0 0,11 9-1805 0 0,21 15-4203 0 0,-4-1 4154 0 0,-15-8 2438 0 0,0 0-1 0 0,0-1 1 0 0,0 1 0 0 0,0-1-1 0 0,0-1 1 0 0,10 1 0 0 0,22 5 16508 0 0,-28 24-13427 0 0,-7-20-2031 0 0,7 26-526 0 0,-2 1 0 0 0,-2-1 0 0 0,2 75 0 0 0,-3-27-723 0 0,2-85 299 0 0,0 0 0 0 0,0 0-1 0 0,-1-1 1 0 0,1 1 0 0 0,0-1-1 0 0,9-6 1 0 0,27-7-2630 0 0,17 4-6367 0 0,-59 11 9086 0 0,1 0-1 0 0,-1 0 1 0 0,0 0-1 0 0,0 0 1 0 0,0 0-1 0 0,0-1 1 0 0,1 1-1 0 0,-1 0 1 0 0,0 0-1 0 0,0 0 1 0 0,0 0-1 0 0,0 0 1 0 0,0 0-1 0 0,1 0 1 0 0,-1 0-1 0 0,0-1 1 0 0,0 1-1 0 0,0 0 1 0 0,0 0-1 0 0,0 0 1 0 0,0 0-1 0 0,0 0 1 0 0,0-1-1 0 0,0 1 1 0 0,1 0-1 0 0,-1 0 1 0 0,0 0-1 0 0,0 0 1 0 0,0-1-1 0 0,0 1 1 0 0,0 0-1 0 0,0 0 1 0 0,0 0-1 0 0,0 0 1 0 0,0-1-1 0 0,0 1 1 0 0,0 0-1 0 0,0 0 1 0 0,0 0-1 0 0,0 0 1 0 0,0-1-1 0 0,-1 1 1 0 0,1 0-1 0 0,0 0 1 0 0,0 0-1 0 0,0 0 1 0 0,0 0-1 0 0,0-1 1 0 0,0 1-1 0 0,0 0 1 0 0,0 0-1 0 0,-1 0 1 0 0,1 0-1 0 0,0 0 1 0 0,0 0-1 0 0,0 0 1 0 0,0-1-1 0 0,0 1 1 0 0,-1 0-1 0 0,1 0 1 0 0,0 0-1 0 0,0 0 1 0 0,0 0-1 0 0,0 0 1 0 0,-1 0-1 0 0,-5-2-3593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29.6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0 102 12315 0 0,'3'-2'4193'0'0,"2"1"-1017"0"0,1 0-655 0 0,3 1-905 0 0,1-2-704 0 0,0 1-440 0 0,2-2-232 0 0,-2 1-72 0 0,0 1-64 0 0,-2 1-23 0 0,0-1-33 0 0,-1 0-177 0 0,0 0-447 0 0,0-1-888 0 0,-2 0-1361 0 0</inkml:trace>
  <inkml:trace contextRef="#ctx0" brushRef="#br0" timeOffset="1">107 0 11979 0 0,'0'4'4745'0'0,"0"5"-1153"0"0,1 2-855 0 0,3 6-945 0 0,-3 2-623 0 0,1 4-433 0 0,1 6-248 0 0,0 5-160 0 0,1 1-168 0 0,0 1-56 0 0,2-1-152 0 0,-1-2-248 0 0,1-3-512 0 0,1-3-953 0 0,0-5-1463 0 0,-1-7-1625 0 0,-17-21-441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0.0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19276 0 0,'0'2'3001'0'0,"2"3"-1033"0"0,-1 5-367 0 0,4 9-585 0 0,0 5-400 0 0,2 7-224 0 0,1 6-128 0 0,-1 4-112 0 0,1 1-48 0 0,-2-2-72 0 0,1-1-224 0 0,1-3-360 0 0,-1-4-664 0 0,0-1-1385 0 0,0-7-2088 0 0,-2-6-6217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0.5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86 14 24397 0 0,'-4'7'501'0'0,"-1"1"0"0"0,1-1 0 0 0,1 1-1 0 0,-1 1 1 0 0,1-1 0 0 0,-2 9 0 0 0,2 2-341 0 0,0-1 0 0 0,1 1 1 0 0,1 24-1 0 0,-3 36-215 0 0,4-76 19 0 0,0-1 1 0 0,0 0 0 0 0,-1 0-1 0 0,1 1 1 0 0,-1-1-1 0 0,0 0 1 0 0,0 0 0 0 0,0 0-1 0 0,0 0 1 0 0,0 0-1 0 0,0 0 1 0 0,-2 3 0 0 0,3-5 27 0 0,0 0 0 0 0,-1 0 1 0 0,1 0-1 0 0,0 0 0 0 0,0 1 1 0 0,0-1-1 0 0,-1 0 1 0 0,1 0-1 0 0,0 0 0 0 0,0 0 1 0 0,-1 0-1 0 0,1 0 0 0 0,0 0 1 0 0,0 0-1 0 0,-1 0 0 0 0,1 0 1 0 0,0 0-1 0 0,0 0 1 0 0,-1 0-1 0 0,1 0 0 0 0,0 0 1 0 0,0 0-1 0 0,-1 0 0 0 0,1 0 1 0 0,0 0-1 0 0,0 0 0 0 0,-1 0 1 0 0,1-1-1 0 0,0 1 1 0 0,0 0-1 0 0,-1 0 0 0 0,1 0 1 0 0,0 0-1 0 0,0 0 0 0 0,-1-1 1 0 0,-8-17-105 0 0,5 2 79 0 0,0-1 0 0 0,1 1 0 0 0,1-1 0 0 0,1 1 0 0 0,0-19 0 0 0,1 24 48 0 0,1 0 0 0 0,0 1 0 0 0,0-1 0 0 0,1 0 0 0 0,1 1 0 0 0,0-1 0 0 0,0 1 0 0 0,9-19 0 0 0,-11 27 4 0 0,0 0 0 0 0,1-1 0 0 0,-1 1 0 0 0,0 0 0 0 0,1 0-1 0 0,0 0 1 0 0,0 0 0 0 0,-1 0 0 0 0,1 0 0 0 0,0 0 0 0 0,1 1 0 0 0,-1-1 0 0 0,0 1-1 0 0,0-1 1 0 0,1 1 0 0 0,-1 0 0 0 0,1 0 0 0 0,-1 0 0 0 0,1 0 0 0 0,-1 0 0 0 0,1 1-1 0 0,-1-1 1 0 0,1 1 0 0 0,0 0 0 0 0,-1 0 0 0 0,1 0 0 0 0,0 0 0 0 0,-1 0 0 0 0,1 0 0 0 0,0 1-1 0 0,4 1 1 0 0,-4-1 3 0 0,0 0 0 0 0,1 1 0 0 0,-1 0-1 0 0,0 0 1 0 0,0 0 0 0 0,0 0 0 0 0,0 0 0 0 0,-1 1-1 0 0,1-1 1 0 0,-1 1 0 0 0,1-1 0 0 0,-1 1 0 0 0,0 0 0 0 0,0 0-1 0 0,0 0 1 0 0,0 0 0 0 0,-1 1 0 0 0,1-1 0 0 0,-1 0-1 0 0,0 1 1 0 0,0-1 0 0 0,1 8 0 0 0,-1-1-28 0 0,0 0-1 0 0,-1 0 1 0 0,-1 0 0 0 0,0 1 0 0 0,0-1 0 0 0,-1 0-1 0 0,0 0 1 0 0,-1-1 0 0 0,0 1 0 0 0,-7 15 0 0 0,8-20-42 0 0,0 0 0 0 0,0 0 0 0 0,-1-1 0 0 0,0 1 1 0 0,0-1-1 0 0,0 1 0 0 0,0-1 0 0 0,-1 0 0 0 0,0 0 0 0 0,0 0 1 0 0,0-1-1 0 0,0 1 0 0 0,0-1 0 0 0,-1 0 0 0 0,0 0 1 0 0,1-1-1 0 0,-1 1 0 0 0,0-1 0 0 0,0 0 0 0 0,0-1 0 0 0,-8 3 1 0 0,12-4 37 0 0,1 0 1 0 0,0 0 0 0 0,-1 0 0 0 0,1 0 0 0 0,-1 0 0 0 0,1 0 0 0 0,-1 1 0 0 0,1-1-1 0 0,-1 0 1 0 0,1 0 0 0 0,0 0 0 0 0,-1-1 0 0 0,1 1 0 0 0,-1 0 0 0 0,1 0 0 0 0,-1 0-1 0 0,1 0 1 0 0,-1 0 0 0 0,1 0 0 0 0,0-1 0 0 0,-1 1 0 0 0,1 0 0 0 0,-1 0 0 0 0,1-1-1 0 0,0 1 1 0 0,-1 0 0 0 0,1 0 0 0 0,0-1 0 0 0,-1 0 0 0 0,6-10 0 0 0,20-9 186 0 0,-10 13-47 0 0,1 0-1 0 0,1 2 0 0 0,32-8 1 0 0,4 7-919 0 0,-46 6 89 0 0,-1 0 0 0 0,1 1 0 0 0,-1 0 0 0 0,1 0 0 0 0,8 3 0 0 0,-60 9-19291 0 0,39-11 21119 0 0,4-1-93 0 0,0-1 0 0 0,0 1 0 0 0,0-1 0 0 0,0 1 0 0 0,0 0 0 0 0,0 0 0 0 0,0 0 0 0 0,0 0 0 0 0,0 0 0 0 0,1 1 0 0 0,-1-1 0 0 0,0 0 0 0 0,1 1 0 0 0,-1-1 0 0 0,1 1 1 0 0,-3 3-1 0 0,-3 16 2761 0 0,4-8-2894 0 0,-1-1 0 0 0,0 1 0 0 0,-10 21 0 0 0,13-31-925 0 0,-1-1 0 0 0,1 1 0 0 0,0 0 0 0 0,-1-1 1 0 0,0 1-1 0 0,0-1 0 0 0,0 0 0 0 0,0 1 0 0 0,0-1 0 0 0,0 0 0 0 0,0 0 0 0 0,-1 0 0 0 0,1-1 0 0 0,-1 1 1 0 0,1-1-1 0 0,-1 1 0 0 0,0-1 0 0 0,1 0 0 0 0,-1 0 0 0 0,0 0 0 0 0,0 0 0 0 0,0 0 0 0 0,-3 0 0 0 0,42-12-635 0 0,-4 7 172 0 0,33-7-3910 0 0,-56 8 2145 0 0,0 1 1 0 0,1-1-1 0 0,-1-1 1 0 0,15-7 0 0 0,0-3-5092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0.8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14259 0 0,'19'0'5569'0'0,"13"0"-1284"0"0,-25 0-4005 0 0,1 0-1 0 0,0 1 1 0 0,-1 0 0 0 0,10 3-1 0 0,-15-4-230 0 0,1 1 0 0 0,-1 0 1 0 0,0-1-1 0 0,0 1 0 0 0,0 0 0 0 0,0 0 0 0 0,0 1 0 0 0,0-1 0 0 0,0 0 0 0 0,0 1 0 0 0,0-1 1 0 0,-1 1-1 0 0,1 0 0 0 0,0-1 0 0 0,-1 1 0 0 0,0 0 0 0 0,1 0 0 0 0,-1 0 0 0 0,0 0 1 0 0,0 0-1 0 0,0 0 0 0 0,0 0 0 0 0,0 1 0 0 0,-1-1 0 0 0,1 0 0 0 0,-1 0 0 0 0,1 1 0 0 0,-1-1 1 0 0,0 0-1 0 0,0 4 0 0 0,0-1-2 0 0,-1-1 1 0 0,0 0-1 0 0,0 0 0 0 0,0 1 1 0 0,0-1-1 0 0,-1 0 0 0 0,1 0 1 0 0,-1 0-1 0 0,0 0 0 0 0,0-1 1 0 0,-4 6-1 0 0,-36 41 78 0 0,22-27-101 0 0,15-17-16 0 0,1-1 1 0 0,-1 1-1 0 0,1 0 0 0 0,1 0 0 0 0,-1 1 0 0 0,-4 13 1 0 0,7-19-4 0 0,1 0 0 0 0,0 1 1 0 0,0-1-1 0 0,-1 0 0 0 0,1 1 1 0 0,0-1-1 0 0,0 0 0 0 0,0 1 1 0 0,0-1-1 0 0,1 0 0 0 0,-1 1 1 0 0,0-1-1 0 0,0 0 0 0 0,1 0 1 0 0,-1 1-1 0 0,1-1 0 0 0,1 2 1 0 0,-1-1-4 0 0,0-1 0 0 0,1 0 0 0 0,-1 1 0 0 0,0-1 1 0 0,1 0-1 0 0,-1 0 0 0 0,1 0 0 0 0,0 0 0 0 0,-1 0 1 0 0,1-1-1 0 0,0 1 0 0 0,0 0 0 0 0,-1-1 0 0 0,1 0 1 0 0,0 1-1 0 0,3-1 0 0 0,32 2-2265 0 0,-31-2 1236 0 0,0 0-1 0 0,1-1 1 0 0,-1 0 0 0 0,1-1-1 0 0,-1 1 1 0 0,0-1 0 0 0,0 0-1 0 0,0-1 1 0 0,0 1 0 0 0,0-1-1 0 0,8-6 1 0 0,0-2-7107 0 0</inkml:trace>
  <inkml:trace contextRef="#ctx0" brushRef="#br0" timeOffset="1">197 61 15499 0 0,'-1'2'6626'0'0,"0"3"-3546"0"0,1 2-1367 0 0,0 4-505 0 0,2 5-416 0 0,0 6-280 0 0,1 5-176 0 0,1 4-144 0 0,0 1-48 0 0,0 0-56 0 0,1-2-120 0 0,0 0-224 0 0,2-3-416 0 0,0-2-624 0 0,-1-3-1089 0 0,2-5-1615 0 0,-2-7-1522 0 0,3 3-4000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1.4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 18164 0 0,'4'0'5248'0'0,"17"-3"-4493"0"0,-5 1 291 0 0,-1 0-61 0 0,0 1 1 0 0,26 0-1 0 0,-38 1-929 0 0,-1 0 0 0 0,0 0 0 0 0,1 1 0 0 0,-1-1 0 0 0,1 0 0 0 0,-1 1 1 0 0,1 0-1 0 0,-1-1 0 0 0,0 1 0 0 0,1 0 0 0 0,-1 0 0 0 0,0 0 0 0 0,0 1 0 0 0,0-1 1 0 0,0 1-1 0 0,0-1 0 0 0,0 1 0 0 0,0-1 0 0 0,0 1 0 0 0,-1 0 0 0 0,1 0 0 0 0,-1 0 1 0 0,3 3-1 0 0,-4-3-39 0 0,1 0 1 0 0,-1 0 0 0 0,0 0-1 0 0,1 0 1 0 0,-1 0-1 0 0,0-1 1 0 0,0 1 0 0 0,0 0-1 0 0,-1 0 1 0 0,1 0 0 0 0,0 0-1 0 0,-1 0 1 0 0,1 0 0 0 0,-1 0-1 0 0,1-1 1 0 0,-1 1 0 0 0,0 0-1 0 0,0 0 1 0 0,0-1-1 0 0,0 1 1 0 0,0 0 0 0 0,0-1-1 0 0,-2 3 1 0 0,-40 34-3 0 0,21-18-13 0 0,19-18-5 0 0,1 1 0 0 0,0 0 0 0 0,-1-1 0 0 0,1 1 1 0 0,0 0-1 0 0,0 1 0 0 0,1-1 0 0 0,-1 0 0 0 0,1 0 0 0 0,0 1 1 0 0,-1-1-1 0 0,1 1 0 0 0,1-1 0 0 0,-1 1 0 0 0,1-1 0 0 0,-1 1 1 0 0,1 4-1 0 0,0-6 1 0 0,1 0-1 0 0,-1 0 1 0 0,1-1 0 0 0,0 1 0 0 0,-1 0 0 0 0,1 0-1 0 0,0-1 1 0 0,0 1 0 0 0,0 0 0 0 0,0-1 0 0 0,0 1 0 0 0,1-1-1 0 0,-1 1 1 0 0,0-1 0 0 0,1 0 0 0 0,-1 1 0 0 0,1-1 0 0 0,-1 0-1 0 0,1 0 1 0 0,0 0 0 0 0,-1 0 0 0 0,1 0 0 0 0,0-1 0 0 0,0 1-1 0 0,0 0 1 0 0,0-1 0 0 0,-1 1 0 0 0,1-1 0 0 0,0 0 0 0 0,0 0-1 0 0,0 0 1 0 0,4 0 0 0 0,1 0-103 0 0,0 0 0 0 0,0-1 0 0 0,-1 1 0 0 0,1-1 0 0 0,0-1 0 0 0,0 0 0 0 0,-1 0 0 0 0,1 0 0 0 0,-1 0 1 0 0,1-1-1 0 0,7-5 0 0 0,-10 6-389 0 0,0-1 0 0 0,-1 1 0 0 0,1-1 0 0 0,0 0 0 0 0,-1-1 0 0 0,0 1 0 0 0,0-1 0 0 0,0 1 0 0 0,0-1 0 0 0,4-7 0 0 0,-7 11 449 0 0,0 0 0 0 0,0 0 0 0 0,0 0 0 0 0,-1 0 0 0 0,1 0 0 0 0,0 0 0 0 0,0 0 0 0 0,-1 0 0 0 0,1 0 0 0 0,0 0 0 0 0,0 0 0 0 0,0 0 0 0 0,-1 0 0 0 0,1 0 0 0 0,0 0 0 0 0,0 0 0 0 0,0 0 0 0 0,-1 0 0 0 0,1 0 0 0 0,0-1 0 0 0,0 1 0 0 0,0 0 0 0 0,0 0 0 0 0,-1 0 0 0 0,1 0 0 0 0,0 0 0 0 0,0 0 0 0 0,0-1 0 0 0,0 1 0 0 0,0 0 0 0 0,-1 0 1 0 0,1 0-1 0 0,0 0 0 0 0,0-1 0 0 0,0 1 0 0 0,0 0 0 0 0,0 0 0 0 0,0 0 0 0 0,0-1 0 0 0,0 1 0 0 0,0 0 0 0 0,0 0 0 0 0,0-1 0 0 0,0 1 0 0 0,0 0 0 0 0,0 0 0 0 0,0 0 0 0 0,0-1 0 0 0,0 1 0 0 0,0 0 0 0 0,0 0 0 0 0,0 0 0 0 0,0-1 0 0 0,0 1 0 0 0,0 0 0 0 0,0 0 0 0 0,0 0 0 0 0,1 0 0 0 0,-1-1 0 0 0,0 1 0 0 0,0 0 0 0 0,0 0 0 0 0,0 0 0 0 0,0 0 0 0 0,1-1 1 0 0,-1 1-1 0 0,0 0 0 0 0,0 0 0 0 0,1 0 0 0 0,-15 10-61 0 0,10-2 798 0 0,0 0 1 0 0,1 1 0 0 0,0-1 0 0 0,1 1 0 0 0,0-1 0 0 0,1 1 0 0 0,-1 0 0 0 0,1 0 0 0 0,1 14-1 0 0,-6 35 1720 0 0,5-55-2385 0 0,0 0 0 0 0,0 1-1 0 0,0-1 1 0 0,-1 0 0 0 0,1 0 0 0 0,-1 0-1 0 0,0 0 1 0 0,0 0 0 0 0,0 0 0 0 0,0 0-1 0 0,0-1 1 0 0,-1 1 0 0 0,1-1-1 0 0,-1 0 1 0 0,-5 4 0 0 0,-3 1-72 0 0,-1-1 0 0 0,1 0 1 0 0,-13 4-1 0 0,-7 3 26 0 0,31-13 23 0 0,0 0 1 0 0,0 0-1 0 0,0 0 0 0 0,-1 0 1 0 0,1 0-1 0 0,0 0 1 0 0,0 0-1 0 0,0 0 1 0 0,0 0-1 0 0,0 0 1 0 0,0 0-1 0 0,-1 0 1 0 0,1 0-1 0 0,0 0 0 0 0,0 1 1 0 0,0-1-1 0 0,0 0 1 0 0,0 0-1 0 0,0 0 1 0 0,0 0-1 0 0,0 0 1 0 0,-1 0-1 0 0,1 0 1 0 0,0 0-1 0 0,0 0 0 0 0,0 1 1 0 0,0-1-1 0 0,0 0 1 0 0,0 0-1 0 0,0 0 1 0 0,0 0-1 0 0,0 0 1 0 0,0 0-1 0 0,0 0 1 0 0,0 1-1 0 0,0-1 0 0 0,0 0 1 0 0,0 0-1 0 0,0 0 1 0 0,0 0-1 0 0,0 0 1 0 0,0 0-1 0 0,0 1 1 0 0,0-1-1 0 0,0 0 1 0 0,0 0-1 0 0,0 0 0 0 0,0 0 1 0 0,0 0-1 0 0,0 0 1 0 0,0 1-1 0 0,0-1 1 0 0,0 0-1 0 0,0 0 1 0 0,1 0-1 0 0,-1 0 1 0 0,0 0-1 0 0,0 0 0 0 0,0 0 1 0 0,0 0-1 0 0,0 0 1 0 0,0 1-1 0 0,0-1 1 0 0,1 0-1 0 0,13 4 157 0 0,18 0-50 0 0,-7-4-235 0 0,-1-1-1 0 0,0-1 0 0 0,0-1 1 0 0,27-7-1 0 0,-21 1-3381 0 0,-3-2-3309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2.1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 0 15603 0 0,'-3'1'1075'0'0,"0"0"0"0"0,-1 1-1 0 0,1-1 1 0 0,0 0-1 0 0,0 1 1 0 0,0 0 0 0 0,0 0-1 0 0,-3 2 1 0 0,4-2-717 0 0,0 0-1 0 0,-1 0 1 0 0,1 1 0 0 0,0-1 0 0 0,1 0-1 0 0,-1 1 1 0 0,0-1 0 0 0,-2 6 0 0 0,3-6-335 0 0,0 0 0 0 0,1 1 1 0 0,-1-1-1 0 0,1 0 1 0 0,-1 0-1 0 0,1 1 0 0 0,0-1 1 0 0,-1 1-1 0 0,1-1 0 0 0,0 0 1 0 0,1 1-1 0 0,-1-1 0 0 0,0 0 1 0 0,1 1-1 0 0,-1-1 1 0 0,1 0-1 0 0,0 1 0 0 0,0-1 1 0 0,0 0-1 0 0,0 0 0 0 0,0 0 1 0 0,0 0-1 0 0,1 0 0 0 0,-1 0 1 0 0,4 3-1 0 0,3 3-18 0 0,0-1 0 0 0,0-1 0 0 0,1 1 0 0 0,1-2 0 0 0,-1 1 0 0 0,1-1 0 0 0,-1 0-1 0 0,1-1 1 0 0,1 0 0 0 0,-1-1 0 0 0,1 0 0 0 0,16 2 0 0 0,-19-4-9 0 0,-1 0-1 0 0,0-1 1 0 0,0 0 0 0 0,1 0 0 0 0,-1-1-1 0 0,0 0 1 0 0,0 0 0 0 0,14-4 0 0 0,-17 3-2 0 0,0 0 1 0 0,0 1 0 0 0,0-2-1 0 0,0 1 1 0 0,-1 0 0 0 0,1-1-1 0 0,0 1 1 0 0,-1-1 0 0 0,0 0-1 0 0,0-1 1 0 0,0 1 0 0 0,0 0-1 0 0,0-1 1 0 0,-1 1 0 0 0,3-6-1 0 0,-3 6-16 0 0,-1 0 0 0 0,-1 0 0 0 0,1-1-1 0 0,0 1 1 0 0,-1 0 0 0 0,1 0 0 0 0,-1 0 0 0 0,0-1-1 0 0,0 1 1 0 0,-1 0 0 0 0,1 0 0 0 0,-1-1 0 0 0,1 1-1 0 0,-1 0 1 0 0,0 0 0 0 0,0 0 0 0 0,0 0 0 0 0,-1 0-1 0 0,1 0 1 0 0,-1 0 0 0 0,1 0 0 0 0,-1 1 0 0 0,0-1-1 0 0,0 1 1 0 0,-4-4 0 0 0,4 3-2 0 0,-1 0-1 0 0,1 0 1 0 0,-1 1-1 0 0,0-1 1 0 0,1 1-1 0 0,-1 0 1 0 0,0 0-1 0 0,-1 0 1 0 0,1 0-1 0 0,0 0 1 0 0,-1 1-1 0 0,1 0 1 0 0,-1-1-1 0 0,1 1 1 0 0,-1 0-1 0 0,1 1 1 0 0,-1-1-1 0 0,0 1 1 0 0,1-1-1 0 0,-1 1 1 0 0,0 0-1 0 0,-4 1 1 0 0,6 0 30 0 0,-1 0-1 0 0,1 0 1 0 0,0 1 0 0 0,0-1-1 0 0,-1 1 1 0 0,1-1 0 0 0,0 1 0 0 0,0 0-1 0 0,1 0 1 0 0,-1 0 0 0 0,0 0-1 0 0,1 0 1 0 0,-1 0 0 0 0,1 0-1 0 0,-1 0 1 0 0,1 1 0 0 0,0-1 0 0 0,0 0-1 0 0,0 1 1 0 0,0-1 0 0 0,1 1-1 0 0,-1-1 1 0 0,1 1 0 0 0,0-1-1 0 0,-1 5 1 0 0,0 8 73 0 0,0 1 0 0 0,3 29 0 0 0,-2-37-57 0 0,1 2 47 0 0,-1 0 0 0 0,0 0 1 0 0,0 0-1 0 0,-1 0 0 0 0,0 0 0 0 0,-1-1 1 0 0,0 1-1 0 0,-1 0 0 0 0,-6 16 1 0 0,7-22-148 0 0,-1 1 1 0 0,0 0-1 0 0,0-1 0 0 0,0 0 1 0 0,-1 0-1 0 0,1 0 1 0 0,-1 0-1 0 0,0 0 1 0 0,0-1-1 0 0,-1 0 1 0 0,1 0-1 0 0,-1 0 1 0 0,1 0-1 0 0,-1-1 1 0 0,0 1-1 0 0,0-1 1 0 0,0-1-1 0 0,0 1 1 0 0,-10 1-1 0 0,6-2-442 0 0,16-6 634 0 0,19-6 524 0 0,26 2-50 0 0,57-3 0 0 0,-45 6-880 0 0,-57 5 8 0 0,26-1-776 0 0,-17 8-2911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2.5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21885 0 0,'5'3'839'0'0,"0"0"0"0"0,0-1 0 0 0,0 0 0 0 0,1 0 0 0 0,10 3 0 0 0,33 2 588 0 0,-25-7-1316 0 0,45-5-1 0 0,-30 0-18 0 0,-76 34-562 0 0,6-11 363 0 0,25-15 134 0 0,1 0 0 0 0,-1 0 1 0 0,1 0-1 0 0,0 0 0 0 0,0 1 0 0 0,0 0 0 0 0,0 0 1 0 0,1 0-1 0 0,-5 6 0 0 0,9-9-16 0 0,0 0 0 0 0,-1 0 0 0 0,1 0 0 0 0,0 0 0 0 0,0 0 0 0 0,0 0 0 0 0,0 0 0 0 0,0 0 0 0 0,1 1 0 0 0,-1-1 0 0 0,0 0 0 0 0,0 0 0 0 0,1 0 0 0 0,-1 0 0 0 0,0 0 0 0 0,1 0 0 0 0,-1 0 0 0 0,1 0 0 0 0,0 0 0 0 0,-1-1 0 0 0,1 1 0 0 0,0 0 0 0 0,-1 0 0 0 0,1 0 0 0 0,0-1 0 0 0,0 1 0 0 0,0 0 0 0 0,0-1 0 0 0,0 1 0 0 0,0 0 0 0 0,0-1 0 0 0,-1 0 0 0 0,3 1 0 0 0,33 18 8 0 0,-31-17-106 0 0,1-1 0 0 0,-1 1-1 0 0,1-1 1 0 0,0 0-1 0 0,0-1 1 0 0,-1 1-1 0 0,1-1 1 0 0,0 0-1 0 0,6-2 1 0 0,20-7-5296 0 0,-31 8 4312 0 0,1 0 1 0 0,0 0 0 0 0,-1 0-1 0 0,1 0 1 0 0,-1-1-1 0 0,1 1 1 0 0,-1 0 0 0 0,0-1-1 0 0,1 1 1 0 0,-1-1-1 0 0,0 1 1 0 0,0-1 0 0 0,1-2-1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2.9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 20 11058 0 0,'0'-19'11084'0'0,"5"28"-5277"0"0,6 33-3586 0 0,-10-31-2124 0 0,2 37 149 0 0,-3-45-358 0 0,0 0 0 0 0,0 0 0 0 0,0-1 0 0 0,0 1 0 0 0,-1 0 0 0 0,1 0 0 0 0,-1 0 0 0 0,0-1 0 0 0,0 1 0 0 0,0 0 0 0 0,0-1 0 0 0,-3 5 0 0 0,4-7 72 0 0,0 1 1 0 0,0-1 0 0 0,0 0-1 0 0,0 0 1 0 0,0 0-1 0 0,-1 0 1 0 0,1 1 0 0 0,0-1-1 0 0,0 0 1 0 0,0 0-1 0 0,0 0 1 0 0,-1 0 0 0 0,1 0-1 0 0,0 0 1 0 0,0 0-1 0 0,0 0 1 0 0,-1 0 0 0 0,1 1-1 0 0,0-1 1 0 0,0 0 0 0 0,0 0-1 0 0,-1 0 1 0 0,1 0-1 0 0,0 0 1 0 0,0 0 0 0 0,0 0-1 0 0,-1 0 1 0 0,1 0-1 0 0,0 0 1 0 0,0-1 0 0 0,-1 1-1 0 0,1 0 1 0 0,0 0-1 0 0,0 0 1 0 0,0 0 0 0 0,0 0-1 0 0,-1 0 1 0 0,1 0-1 0 0,0 0 1 0 0,0-1 0 0 0,0 1-1 0 0,0 0 1 0 0,-1 0-1 0 0,1 0 1 0 0,-6-14-824 0 0,0-13 290 0 0,7 22 580 0 0,-1 0 0 0 0,2 0 0 0 0,-1-1 0 0 0,0 1-1 0 0,1 0 1 0 0,0 1 0 0 0,0-1 0 0 0,1 0 0 0 0,-1 0 0 0 0,1 1 0 0 0,0 0-1 0 0,0-1 1 0 0,1 1 0 0 0,-1 0 0 0 0,1 1 0 0 0,0-1 0 0 0,0 1 0 0 0,0-1-1 0 0,0 1 1 0 0,1 0 0 0 0,-1 1 0 0 0,1-1 0 0 0,0 1 0 0 0,0 0-1 0 0,0 0 1 0 0,0 0 0 0 0,0 1 0 0 0,6-1 0 0 0,-9 2 35 0 0,-1-1 0 0 0,0 1 0 0 0,0 1 0 0 0,0-1 0 0 0,0 0 0 0 0,0 0 0 0 0,1 0 0 0 0,-1 0 0 0 0,0 1 1 0 0,0-1-1 0 0,0 1 0 0 0,0-1 0 0 0,0 1 0 0 0,0-1 0 0 0,0 1 0 0 0,0 0 0 0 0,0-1 0 0 0,0 1 0 0 0,0 0 0 0 0,0 0 0 0 0,-1-1 0 0 0,1 1 0 0 0,0 0 0 0 0,0 0 0 0 0,-1 0 1 0 0,1 0-1 0 0,-1 0 0 0 0,1 0 0 0 0,-1 0 0 0 0,1 0 0 0 0,-1 0 0 0 0,0 1 0 0 0,1-1 0 0 0,-1 0 0 0 0,0 0 0 0 0,0 0 0 0 0,0 0 0 0 0,0 1 0 0 0,0-1 0 0 0,0 0 0 0 0,0 0 1 0 0,0 0-1 0 0,-1 0 0 0 0,0 2 0 0 0,1 2 4 0 0,-2-1 1 0 0,1 1 0 0 0,0-1-1 0 0,-1 0 1 0 0,0 0 0 0 0,0 0-1 0 0,0 0 1 0 0,0 0-1 0 0,-1 0 1 0 0,-4 5 0 0 0,-1-2-41 0 0,-1 1 0 0 0,0-1 1 0 0,0-1-1 0 0,0 0 1 0 0,-1 0-1 0 0,0-1 0 0 0,0 0 1 0 0,-15 4-1 0 0,35-12-39 0 0,1 1-1 0 0,-1 1 1 0 0,0 0-1 0 0,15 0 1 0 0,13-1-2044 0 0,-1-7-3417 0 0,-17 0-630 0 0,-2-1-2643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3.3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 17364 0 0,'2'2'732'0'0,"1"-1"0"0"0,-1 1 1 0 0,1-1-1 0 0,-1 1 0 0 0,1-1 1 0 0,0 0-1 0 0,0 0 1 0 0,-1 0-1 0 0,1 0 0 0 0,4 0 1 0 0,1 0-57 0 0,1-1 1 0 0,-1 0 0 0 0,0-1 0 0 0,14-2-1 0 0,-17 2-573 0 0,-1 0-1 0 0,1 0 0 0 0,0 0 1 0 0,0 1-1 0 0,0 0 0 0 0,0 0 1 0 0,0 0-1 0 0,0 1 0 0 0,0-1 1 0 0,0 1-1 0 0,0 0 0 0 0,0 1 1 0 0,-1-1-1 0 0,8 4 0 0 0,-10-3-58 0 0,-1-1 0 0 0,1 1 0 0 0,-1-1 0 0 0,1 1 0 0 0,-1 0 0 0 0,0 0 0 0 0,0-1 0 0 0,0 1 0 0 0,0 0 0 0 0,0 0 0 0 0,0 0 0 0 0,-1 0 0 0 0,1 0 0 0 0,-1 0 0 0 0,1 1 0 0 0,-1-1-1 0 0,0 0 1 0 0,0 0 0 0 0,0 0 0 0 0,0 4 0 0 0,-7 45 122 0 0,6-45-146 0 0,-15 54-200 0 0,-3 15-1294 0 0,17-27-2405 0 0,5-33 150 0 0</inkml:trace>
  <inkml:trace contextRef="#ctx0" brushRef="#br0" timeOffset="1">236 9 13883 0 0,'5'-9'12566'0'0,"-1"27"-8267"0"0,-1 44-5395 0 0,-2-46 2228 0 0,12 133-1348 0 0,-3-100-3153 0 0,3-3-4862 0 0,-10-39 2275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3.8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 9962 0 0,'0'-1'539'0'0,"1"0"0"0"0,4-6 5928 0 0,-4 6-5928 0 0,0 1 0 0 0,-1 0 0 0 0,1-1 0 0 0,0 1 0 0 0,0-1-1 0 0,20-4 3455 0 0,24 6-3302 0 0,-39 0 93 0 0,3-1-561 0 0,-1 1 0 0 0,1 0 0 0 0,0 0-1 0 0,-1 1 1 0 0,1 0 0 0 0,11 6 0 0 0,-17-7-152 0 0,-1 0 1 0 0,1 1 0 0 0,-1-1 0 0 0,1 1-1 0 0,-1 0 1 0 0,0-1 0 0 0,0 1 0 0 0,0 0 0 0 0,0 0-1 0 0,0 0 1 0 0,0 1 0 0 0,0-1 0 0 0,-1 0-1 0 0,1 1 1 0 0,-1-1 0 0 0,0 1 0 0 0,1 0 0 0 0,-1-1-1 0 0,-1 1 1 0 0,1 0 0 0 0,0 0 0 0 0,-1-1 0 0 0,1 5-1 0 0,3 80 665 0 0,1 14-1351 0 0,7-36-4236 0 0,-7-52 275 0 0</inkml:trace>
  <inkml:trace contextRef="#ctx0" brushRef="#br0" timeOffset="1">331 0 11530 0 0,'0'23'9140'0'0,"0"47"2522"0"0,2 17-9787 0 0,6 4-8085 0 0,7-9-6385 0 0,-12-71 3306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2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10906 0 0,'-1'116'9991'0'0,"2"-83"-9745"0"0,-1 0 0 0 0,-2 0 0 0 0,-1 0 0 0 0,-11 52 0 0 0,11-75-175 0 0,-1 0 0 0 0,1-1 0 0 0,-2 1 0 0 0,1-1 0 0 0,-1 0 0 0 0,-1-1 0 0 0,0 1-1 0 0,0-1 1 0 0,0 0 0 0 0,-1 0 0 0 0,0-1 0 0 0,-11 9 0 0 0,9-12 711 0 0,11-9-255 0 0,15-11-652 0 0,-2 8-1109 0 0,1 1 0 0 0,0 0-1 0 0,32-8 1 0 0,-32 11-1316 0 0,0-1 0 0 0,0 0 0 0 0,-1-1 1 0 0,21-12-1 0 0,-34 17 2099 0 0,1-1 1 0 0,-1 0-1 0 0,0 0 1 0 0,0 0-1 0 0,0 0 0 0 0,0 0 1 0 0,0 0-1 0 0,0 0 1 0 0,1-3-1 0 0,-2 2 390 0 0,1 0 1 0 0,-1 1-1 0 0,0-1 0 0 0,0 0 0 0 0,0 1 0 0 0,-1-1 1 0 0,1 0-1 0 0,0-4 0 0 0,-1 4 636 0 0,0-1 0 0 0,0 1 0 0 0,0-1-1 0 0,-1 1 1 0 0,1-1 0 0 0,-1 1 0 0 0,0 0 0 0 0,0-1 0 0 0,0 1-1 0 0,-1 0 1 0 0,1 0 0 0 0,-1 0 0 0 0,1 0 0 0 0,-1 0 0 0 0,-4-5 0 0 0,5 6 725 0 0,0 2-1214 0 0,1 0 1 0 0,0 0 0 0 0,0 0-1 0 0,0 0 1 0 0,0 0 0 0 0,0 0-1 0 0,0 0 1 0 0,0 0 0 0 0,-1 0-1 0 0,1 0 1 0 0,0 0 0 0 0,0 0-1 0 0,0 0 1 0 0,0 0 0 0 0,0 0-1 0 0,0 0 1 0 0,-1 0 0 0 0,1 0-1 0 0,0 0 1 0 0,0 0 0 0 0,-1 1 1213 0 0,1-1-1214 0 0,-1 0 1 0 0,1 0 0 0 0,0 0-1 0 0,0 0 1 0 0,0 0 0 0 0,0 1-1 0 0,0-1 1 0 0,0 0 0 0 0,0 0-1 0 0,0 0 1 0 0,-2 14 1685 0 0,3 15-1128 0 0,3 8 23 0 0,2 65 140 0 0,-6-93-803 0 0,-1 1 0 0 0,0-1 0 0 0,0 0 0 0 0,-1 1 0 0 0,0-1 0 0 0,0 0 0 0 0,-1 0 0 0 0,-6 12 0 0 0,-5-5-245 0 0,6-10 288 0 0,8-6-33 0 0,0 0 1 0 0,0 0-1 0 0,0 0 1 0 0,-1 0 0 0 0,1 0-1 0 0,0 0 1 0 0,0 0 0 0 0,0 0-1 0 0,0 0 1 0 0,0 0 0 0 0,-1 0-1 0 0,1-1 1 0 0,0 1-1 0 0,0 0 1 0 0,0 0 0 0 0,0 0-1 0 0,0 0 1 0 0,0 0 0 0 0,-1 0-1 0 0,1 0 1 0 0,0 0 0 0 0,0 0-1 0 0,0 0 1 0 0,0-1-1 0 0,0 1 1 0 0,0 0 0 0 0,0 0-1 0 0,0 0 1 0 0,0 0 0 0 0,0 0-1 0 0,-1-1 1 0 0,1 1 0 0 0,0 0-1 0 0,0 0 1 0 0,0 0-1 0 0,0 0 1 0 0,0 0 0 0 0,0-1-1 0 0,0 1 1 0 0,0 0 0 0 0,0 0-1 0 0,0 0 1 0 0,0 0-1 0 0,0 0 1 0 0,0-1 0 0 0,0 1-1 0 0,1 0 1 0 0,-1-1 36 0 0,0 1 0 0 0,0-1 0 0 0,1 0 0 0 0,-1 0-1 0 0,1 1 1 0 0,-1-1 0 0 0,0 1 0 0 0,1-1 0 0 0,-1 0 0 0 0,1 1 0 0 0,-1-1-1 0 0,1 1 1 0 0,0-1 0 0 0,-1 1 0 0 0,1-1 0 0 0,0 1 0 0 0,-1 0 0 0 0,1-1-1 0 0,0 1 1 0 0,-1 0 0 0 0,1 0 0 0 0,0-1 0 0 0,-1 1 0 0 0,2 0 0 0 0,22-5 286 0 0,-22 4-294 0 0,29-2-1218 0 0,0 1 0 0 0,44 3 0 0 0,-18 0-6015 0 0,-32 2 3546 0 0,10 12-1099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4.2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18196 0 0,'5'0'4465'0'0,"1"0"-2713"0"0,3 0-616 0 0,-3 0-199 0 0,-2 0-489 0 0,0 2-256 0 0,-1-1-152 0 0,-1 1-168 0 0,0 0-296 0 0,0 0-416 0 0,-1 1-825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6.5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236 7 10090 0 0,'-2'2'14004'0'0,"0"-3"-13698"0"0,1 0 0 0 0,-1 0 0 0 0,0 0 0 0 0,1 0 1 0 0,-1 0-1 0 0,0 1 0 0 0,0-1 0 0 0,0 1 1 0 0,0-1-1 0 0,1 1 0 0 0,-1 0 0 0 0,0-1 0 0 0,0 1 1 0 0,0 0-1 0 0,0 1 0 0 0,0-1 0 0 0,0 0 0 0 0,-3 1 1 0 0,-3 3-133 0 0,1 1 1 0 0,-1 0-1 0 0,1 0 1 0 0,0 0-1 0 0,1 1 0 0 0,-1 0 1 0 0,1 0-1 0 0,0 1 1 0 0,1-1-1 0 0,-1 1 1 0 0,1 1-1 0 0,1-1 1 0 0,-8 15-1 0 0,-3 11-48 0 0,-20 66 1 0 0,22-59-139 0 0,2 0 1 0 0,2 0-1 0 0,1 1 0 0 0,-2 53 0 0 0,9-80 8 0 0,1 0 0 0 0,1 0 0 0 0,0 0 0 0 0,1 0 0 0 0,0 0 0 0 0,1 0 0 0 0,1 0 0 0 0,0-1 0 0 0,1 0 0 0 0,0 0-1 0 0,1 0 1 0 0,0 0 0 0 0,1-1 0 0 0,1 0 0 0 0,0 0 0 0 0,12 12 0 0 0,-7-11-10 0 0,1-2 1 0 0,25 19-1 0 0,-28-23 16 0 0,0 0 0 0 0,-1 1 0 0 0,0 1 0 0 0,0-1 0 0 0,-1 2 0 0 0,13 16 0 0 0,-21-26-35 0 0,-1 1-1 0 0,0-1 0 0 0,1 0 0 0 0,-1 1 1 0 0,0-1-1 0 0,1 0 0 0 0,-1 1 1 0 0,0-1-1 0 0,0 0 0 0 0,1 1 1 0 0,-1-1-1 0 0,0 0 0 0 0,0 1 0 0 0,0-1 1 0 0,1 1-1 0 0,-1-1 0 0 0,0 0 1 0 0,0 1-1 0 0,0-1 0 0 0,0 1 1 0 0,0-1-1 0 0,0 1 0 0 0,0-1 0 0 0,0 1 1 0 0,0-1-1 0 0,0 0 0 0 0,0 1 1 0 0,0-1-1 0 0,0 1 0 0 0,0-1 0 0 0,-1 1 1 0 0,1-1-1 0 0,0 0 0 0 0,0 1 1 0 0,0-1-1 0 0,-1 0 0 0 0,1 1 1 0 0,0-1-1 0 0,0 1 0 0 0,-1-1 0 0 0,1 1 1 0 0,-22-3-2814 0 0,-25-17-10655 0 0,35 11 4911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7.2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2443 29 13131 0 0,'-7'-2'11131'0'0,"-18"-3"-9291"0"0,10 3-774 0 0,-63-8-191 0 0,-1 3 0 0 0,1 4-1 0 0,-97 8 1 0 0,26 0-478 0 0,78-5-312 0 0,-174 5 67 0 0,176 0-62 0 0,-106 21 0 0 0,120-14-14 0 0,-162 30 165 0 0,167-35-223 0 0,-1-2 0 0 0,-69-3 0 0 0,-42-12-80 0 0,-121-1-188 0 0,247 12 200 0 0,20-1 6 0 0,0 0 0 0 0,0 1 0 0 0,0 0 0 0 0,0 2 0 0 0,0 0 1 0 0,-17 5-1 0 0,25-4 21 0 0,0-1 0 0 0,-1 0 0 0 0,1-1 0 0 0,-1 0 0 0 0,0-1 0 0 0,0 1 0 0 0,1-2 1 0 0,-1 1-1 0 0,0-1 0 0 0,0-1 0 0 0,-16-2 0 0 0,22 3-17 0 0,-1-1 0 0 0,1 1 0 0 0,0 0 0 0 0,0 0 0 0 0,0 0 0 0 0,-1 0 0 0 0,1 0 0 0 0,0 1 0 0 0,0 0 0 0 0,-5 1 0 0 0,-6 1-1567 0 0,28-36-12142 0 0,-12 25 10750 0 0,5-9-3881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6:37.7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202 36 6289 0 0,'10'-35'19634'0'0,"-18"52"-17501"0"0,-1 1-1796 0 0,2-5-266 0 0,0 0 1 0 0,0-1 0 0 0,-1 0 0 0 0,-1 0-1 0 0,0-1 1 0 0,-1 0 0 0 0,0 0 0 0 0,0-2-1 0 0,-18 14 1 0 0,7-9-36 0 0,15-11-35 0 0,0 0 1 0 0,1 1-1 0 0,-1-1 0 0 0,1 1 1 0 0,0 0-1 0 0,0 1 0 0 0,0-1 1 0 0,1 1-1 0 0,0 0 1 0 0,0 0-1 0 0,0 1 0 0 0,-5 8 1 0 0,9-12-14 0 0,0 0 1 0 0,-1 1 0 0 0,1 0 0 0 0,1-1 0 0 0,-1 1 0 0 0,0-1 0 0 0,0 1-1 0 0,1-1 1 0 0,0 0 0 0 0,-1 1 0 0 0,1-1 0 0 0,0 1 0 0 0,0-1-1 0 0,0 0 1 0 0,0 0 0 0 0,3 3 0 0 0,28 37-85 0 0,-19-26 64 0 0,2 2 41 0 0,0 0 0 0 0,1 0 0 0 0,2-2 1 0 0,20 17-1 0 0,-29-26-5 0 0,0-1 0 0 0,1 0 1 0 0,0 0-1 0 0,0-1 0 0 0,1 0 1 0 0,-1 0-1 0 0,1-1 0 0 0,0-1 1 0 0,0 0-1 0 0,19 2 1 0 0,-28-4-71 0 0,-1-1 1 0 0,1 0-1 0 0,-1 0 1 0 0,1 0-1 0 0,-1 0 1 0 0,0 0 0 0 0,1 0-1 0 0,-1-1 1 0 0,1 1-1 0 0,-1 0 1 0 0,0-1 0 0 0,1 1-1 0 0,-1-1 1 0 0,0 1-1 0 0,1-1 1 0 0,-1 0 0 0 0,0 0-1 0 0,0 1 1 0 0,0-1-1 0 0,0 0 1 0 0,1 0 0 0 0,-1 0-1 0 0,-1 0 1 0 0,1 0-1 0 0,0 0 1 0 0,1-3 0 0 0,2-8-3758 0 0,-3-3-3587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17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21 8402 0 0,'-12'-3'1132'0'0,"-5"-2"138"0"0,1 1 0 0 0,0 1 0 0 0,-20-2 1 0 0,33 5-1000 0 0,0-1 1 0 0,0 1-1 0 0,-1 0 0 0 0,1 0 1 0 0,0 1-1 0 0,0-1 1 0 0,0 1-1 0 0,0-1 1 0 0,0 1-1 0 0,0 0 1 0 0,0 0-1 0 0,0 0 1 0 0,0 1-1 0 0,0-1 1 0 0,0 1-1 0 0,1-1 1 0 0,-1 1-1 0 0,1 0 1 0 0,-1 0-1 0 0,1 0 0 0 0,0 0 1 0 0,-1 1-1 0 0,-1 2 1 0 0,4-4-252 0 0,0 0 0 0 0,0-1 0 0 0,0 1 0 0 0,1 0 0 0 0,-1-1 0 0 0,0 1 0 0 0,0-1 0 0 0,1 1 0 0 0,-1-1 1 0 0,1 1-1 0 0,-1-1 0 0 0,0 1 0 0 0,1-1 0 0 0,-1 1 0 0 0,1-1 0 0 0,-1 1 0 0 0,1-1 0 0 0,-1 0 0 0 0,1 1 0 0 0,-1-1 0 0 0,1 0 0 0 0,0 1 0 0 0,-1-1 1 0 0,1 0-1 0 0,0 0 0 0 0,-1 0 0 0 0,1 1 0 0 0,-1-1 0 0 0,1 0 0 0 0,0 0 0 0 0,-1 0 0 0 0,1 0 0 0 0,1 0 0 0 0,26 5-15 0 0,57-2 34 0 0,19 2-21 0 0,-94-3 9 0 0,0-1 0 0 0,-1 1 0 0 0,1 1-1 0 0,0 0 1 0 0,-1 0 0 0 0,0 1 0 0 0,16 8 0 0 0,-21-9 16 0 0,0 0 0 0 0,0 0 0 0 0,0 0 0 0 0,0 0 0 0 0,0 1 0 0 0,-1 0 0 0 0,0-1 0 0 0,1 1 0 0 0,-2 1 0 0 0,1-1 0 0 0,0 0 0 0 0,-1 1 0 0 0,0-1 0 0 0,0 1 0 0 0,0 0 0 0 0,1 7 0 0 0,-1-5 1 0 0,-1 0 0 0 0,-1 0 0 0 0,1 0 0 0 0,-1 0 0 0 0,-1 0 0 0 0,1 0-1 0 0,-1 0 1 0 0,0 0 0 0 0,-1 0 0 0 0,0 0 0 0 0,-2 7 0 0 0,1-6-24 0 0,0-1 0 0 0,0 0 0 0 0,-1 1 0 0 0,0-1 1 0 0,0-1-1 0 0,0 1 0 0 0,-1-1 0 0 0,0 1 1 0 0,0-1-1 0 0,-1-1 0 0 0,0 1 0 0 0,0-1 1 0 0,0 0-1 0 0,-1 0 0 0 0,1-1 0 0 0,-1 0 1 0 0,0 0-1 0 0,-1 0 0 0 0,1-1 0 0 0,0 0 1 0 0,-13 2-1 0 0,7-3-26 0 0,0 0 0 0 0,1-1 0 0 0,-1-1 0 0 0,0 0-1 0 0,0-1 1 0 0,1 0 0 0 0,-1-1 0 0 0,0-1 0 0 0,1 0 0 0 0,-20-7 0 0 0,32 10 5 0 0,-1 0 1 0 0,1 0-1 0 0,0 0 1 0 0,-1-1-1 0 0,1 1 1 0 0,-1 0-1 0 0,1 0 0 0 0,0 0 1 0 0,-1 0-1 0 0,1-1 1 0 0,0 1-1 0 0,-1 0 0 0 0,1 0 1 0 0,-1-1-1 0 0,1 1 1 0 0,0 0-1 0 0,0-1 1 0 0,-1 1-1 0 0,1 0 0 0 0,0-1 1 0 0,0 1-1 0 0,-1 0 1 0 0,1-1-1 0 0,0 1 0 0 0,0-1 1 0 0,0 1-1 0 0,0 0 1 0 0,-1-1-1 0 0,1 1 0 0 0,0-1 1 0 0,0 1-1 0 0,0-1 1 0 0,14-3 40 0 0,23 4-8 0 0,-16 2-380 0 0,175 6 808 0 0,-171-9-2172 0 0,48-9 1 0 0,-59 7-425 0 0,0-1 1 0 0,-1 0 0 0 0,1-1-1 0 0,19-10 1 0 0,-13 4-3734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18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5 9026 0 0,'-2'-1'529'0'0,"1"1"0"0"0,-1-1 0 0 0,0 0-1 0 0,1 1 1 0 0,-1-1 0 0 0,0 1 0 0 0,0 0 0 0 0,0-1 0 0 0,1 1 0 0 0,-1 0 0 0 0,0 0 0 0 0,0 0-1 0 0,0 1 1 0 0,0-1 0 0 0,1 0 0 0 0,-4 2 0 0 0,3-2-217 0 0,1 1 0 0 0,-1 0 1 0 0,1 0-1 0 0,-1 0 0 0 0,1 1 0 0 0,-1-1 1 0 0,1 0-1 0 0,-1 1 0 0 0,1-1 0 0 0,0 0 1 0 0,0 1-1 0 0,0-1 0 0 0,-2 4 0 0 0,-1 4 25 0 0,1 1 0 0 0,-1 0 0 0 0,2-1 0 0 0,-1 1-1 0 0,0 11 1 0 0,-1-2 211 0 0,-7 50-344 0 0,-6 139 0 0 0,13-112-3967 0 0,4-94 3381 0 0,-1 0 0 0 0,1 0 0 0 0,0-1-1 0 0,0 1 1 0 0,-1 0 0 0 0,1-1 0 0 0,-1 1 0 0 0,0-1 0 0 0,1 1 0 0 0,-1 0 0 0 0,0-1 0 0 0,0 0-1 0 0,0 1 1 0 0,0-1 0 0 0,0 1 0 0 0,0-1 0 0 0,0 0 0 0 0,-1 0 0 0 0,1 0 0 0 0,0 0 0 0 0,-1 0-1 0 0,1 0 1 0 0,-1 0 0 0 0,1 0 0 0 0,-1 0 0 0 0,1-1 0 0 0,-1 1 0 0 0,0-1 0 0 0,1 1 0 0 0,-1-1-1 0 0,0 1 1 0 0,1-1 0 0 0,-1 0 0 0 0,0 0 0 0 0,1 0 0 0 0,-3 0 0 0 0,-21 6-2624 0 0,23-6 3036 0 0,1 1-1 0 0,0 0 0 0 0,-1-1 1 0 0,1 1-1 0 0,0 0 0 0 0,0 0 1 0 0,-1 0-1 0 0,1 0 0 0 0,0 0 1 0 0,0 0-1 0 0,0 1 0 0 0,0-1 1 0 0,0 0-1 0 0,-1 3 0 0 0,-9 7 2387 0 0,10-10-1826 0 0,-1 0-1 0 0,1-1 1 0 0,0 1 0 0 0,0 0 0 0 0,0 0-1 0 0,0 0 1 0 0,0 0 0 0 0,0 0 0 0 0,0 0-1 0 0,0 0 1 0 0,0 0 0 0 0,0 0-1 0 0,1 1 1 0 0,-1-1 0 0 0,0 0 0 0 0,1 0-1 0 0,-1 1 1 0 0,1-1 0 0 0,-1 0 0 0 0,1 1-1 0 0,0-1 1 0 0,-1 3 0 0 0,3-3-418 0 0,-1-1-1 0 0,1 0 1 0 0,-1 1 0 0 0,1-1-1 0 0,-1 0 1 0 0,0 0 0 0 0,1 0 0 0 0,-1 0-1 0 0,1 0 1 0 0,-1 0 0 0 0,1 0-1 0 0,-1 0 1 0 0,1-1 0 0 0,-1 1 0 0 0,1-1-1 0 0,-1 1 1 0 0,1-1 0 0 0,1-1-1 0 0,5 0 166 0 0,35-8 204 0 0,-1-1-261 0 0,72-9 1 0 0,-111 20-260 0 0,-1 0 0 0 0,1 0 1 0 0,0 0-1 0 0,-1 0 0 0 0,1 0 1 0 0,-1 0-1 0 0,1 1 0 0 0,-1-1 1 0 0,1 1-1 0 0,-1 0 0 0 0,1 0 1 0 0,-1 0-1 0 0,1 0 0 0 0,-1 0 1 0 0,0 0-1 0 0,0 1 0 0 0,0-1 0 0 0,0 1 1 0 0,0-1-1 0 0,0 1 0 0 0,3 3 1 0 0,-3-2 13 0 0,1 1 0 0 0,-1 0 0 0 0,0 1 0 0 0,0-1 0 0 0,0 0 0 0 0,-1 0 0 0 0,1 1-1 0 0,-1-1 1 0 0,0 1 0 0 0,-1-1 0 0 0,1 7 0 0 0,0 3-124 0 0,-1 1 0 0 0,-1-1 0 0 0,0 1 0 0 0,-1-1 0 0 0,-1 0 0 0 0,-7 25 0 0 0,8-32-562 0 0,-1 0 0 0 0,0-1 1 0 0,0 0-1 0 0,-6 10 0 0 0,9-15 397 0 0,0-1 1 0 0,-1 1-1 0 0,1 0 1 0 0,-1-1-1 0 0,1 1 1 0 0,-1 0-1 0 0,1-1 1 0 0,-1 1 0 0 0,0-1-1 0 0,1 1 1 0 0,-1-1-1 0 0,0 1 1 0 0,1-1-1 0 0,-1 1 1 0 0,0-1-1 0 0,1 0 1 0 0,-1 0-1 0 0,0 1 1 0 0,0-1-1 0 0,0 0 1 0 0,1 0-1 0 0,-1 0 1 0 0,0 0-1 0 0,0 0 1 0 0,0 0-1 0 0,1 0 1 0 0,-1 0-1 0 0,0 0 1 0 0,0 0-1 0 0,0 0 1 0 0,1 0-1 0 0,-1 0 1 0 0,0-1-1 0 0,0 1 1 0 0,1 0-1 0 0,-1-1 1 0 0,0 1-1 0 0,1-1 1 0 0,-1 1-1 0 0,0-1 1 0 0,1 1-1 0 0,-1-1 1 0 0,0 1-1 0 0,1-1 1 0 0,-1 1-1 0 0,1-1 1 0 0,-1 0-1 0 0,1 1 1 0 0,-1-2-1 0 0,-7-9-5764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18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 14307 0 0,'-3'-2'6009'0'0,"10"-3"-4240"0"0,13-2-1046 0 0,-15 6-650 0 0,0 1 1 0 0,-1-1 0 0 0,1 1-1 0 0,0 0 1 0 0,-1 0 0 0 0,1 1-1 0 0,0-1 1 0 0,-1 1 0 0 0,1 0 0 0 0,0 0-1 0 0,-1 1 1 0 0,1-1 0 0 0,-1 1-1 0 0,0 0 1 0 0,0 1 0 0 0,0-1-1 0 0,0 0 1 0 0,0 1 0 0 0,0 0 0 0 0,0 0-1 0 0,-1 0 1 0 0,0 1 0 0 0,1-1-1 0 0,-1 1 1 0 0,-1 0 0 0 0,4 4-1 0 0,-2-1-25 0 0,-1 1 0 0 0,1-1 0 0 0,-2 0 0 0 0,1 1 0 0 0,-1-1-1 0 0,0 1 1 0 0,-1 0 0 0 0,1 0 0 0 0,-2 0 0 0 0,1 0-1 0 0,-1 0 1 0 0,0 0 0 0 0,-1 0 0 0 0,-2 13 0 0 0,0-8-132 0 0,0 0 1 0 0,-1-1-1 0 0,-1 0 1 0 0,0 0-1 0 0,-1-1 1 0 0,0 1-1 0 0,-10 13 1 0 0,15-22-9 0 0,-1 0-1 0 0,0 0 1 0 0,0 0 0 0 0,-1 0 0 0 0,1-1 0 0 0,-1 1 0 0 0,1-1 0 0 0,-1 0-1 0 0,0 0 1 0 0,0 0 0 0 0,0 0 0 0 0,0 0 0 0 0,0 0 0 0 0,0-1-1 0 0,0 0 1 0 0,-1 1 0 0 0,1-1 0 0 0,0-1 0 0 0,-1 1 0 0 0,1 0 0 0 0,-1-1-1 0 0,1 1 1 0 0,-1-1 0 0 0,1 0 0 0 0,-1-1 0 0 0,1 1 0 0 0,-1 0 0 0 0,1-1-1 0 0,-1 0 1 0 0,1 0 0 0 0,-6-2 0 0 0,9 3 89 0 0,0 0-1 0 0,0 0 1 0 0,0 0-1 0 0,0 0 1 0 0,-1 0 0 0 0,1 0-1 0 0,0 0 1 0 0,0 0-1 0 0,0 0 1 0 0,0 0 0 0 0,-1 0-1 0 0,1 0 1 0 0,0 0-1 0 0,0 0 1 0 0,0 0 0 0 0,0 0-1 0 0,0 0 1 0 0,-1 0-1 0 0,1 0 1 0 0,0 0-1 0 0,0 0 1 0 0,0 0 0 0 0,0-1-1 0 0,0 1 1 0 0,0 0-1 0 0,0 0 1 0 0,-1 0 0 0 0,1 0-1 0 0,0 0 1 0 0,0 0-1 0 0,0 0 1 0 0,0-1 0 0 0,0 1-1 0 0,0 0 1 0 0,0 0-1 0 0,0 0 1 0 0,0 0 0 0 0,0-1-1 0 0,0 1 1 0 0,0 0-1 0 0,0 0 1 0 0,0 0 0 0 0,0 0-1 0 0,0 0 1 0 0,0-1-1 0 0,0 1 1 0 0,0 0 0 0 0,0 0-1 0 0,0 0 1 0 0,0 0-1 0 0,0-1 1 0 0,0 1-1 0 0,0 0 1 0 0,11-3 1 0 0,18 3 112 0 0,37 3 127 0 0,63 1 482 0 0,-113-5-723 0 0,0-1-1 0 0,0 0 0 0 0,-1-1 0 0 0,1-1 0 0 0,-1 0 1 0 0,19-9-1 0 0,-26 10-389 0 0,6-3-2658 0 0,-14 6 2734 0 0,1-1 0 0 0,-1 1-1 0 0,1 0 1 0 0,2-4-3181 0 0,-3 3 3181 0 0,0 1 0 0 0,0-1 0 0 0,0 1 0 0 0,0-1-1 0 0,1 1 1 0 0,-1 0 0 0 0,0-1 0 0 0,0 1 0 0 0,0-1 0 0 0,0 0 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18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14955 0 0,'1'2'474'0'0,"0"-1"1"0"0,0 1-1 0 0,0-1 0 0 0,0 0 0 0 0,1 1 0 0 0,-1-1 1 0 0,0 0-1 0 0,1 0 0 0 0,-1 0 0 0 0,1 0 0 0 0,-1 0 1 0 0,2 1-1 0 0,27 8 1327 0 0,27-3-1732 0 0,-29-8-464 0 0,-2-4-4092 0 0,-23 5 3961 0 0,-1-1 1 0 0,0 0 0 0 0,0 0 0 0 0,0 0 0 0 0,0 0 0 0 0,0 0 0 0 0,0-1 0 0 0,0 1 0 0 0,-1 0 0 0 0,1-1 0 0 0,0 1 0 0 0,-1-1 0 0 0,1 0 0 0 0,-1 0 0 0 0,0 0-1 0 0,1 1 1 0 0,-1-1 0 0 0,0 0 0 0 0,0-1 0 0 0,0 1 0 0 0,0-2 0 0 0,4-10-1663 0 0,0-1 642 0 0,-1 0 0 0 0,6-32 1 0 0,-9 42 1934 0 0,-1 0 1 0 0,0 1 1 0 0,0-1-1 0 0,-1 1 0 0 0,1-1 1 0 0,-2-6-1 0 0,1 9 147 0 0,0 0 0 0 0,1 0 0 0 0,-1 0 0 0 0,0-1 0 0 0,-1 1 0 0 0,1 1 0 0 0,0-1 0 0 0,0 0 0 0 0,-1 0 0 0 0,1 0 0 0 0,-1 1 0 0 0,1-1 0 0 0,-4-2-1 0 0,4 3-198 0 0,1 1 0 0 0,-1-1 0 0 0,0 1-1 0 0,1 0 1 0 0,-1-1 0 0 0,1 1 0 0 0,-1-1-1 0 0,0 1 1 0 0,1 0 0 0 0,-1-1-1 0 0,0 1 1 0 0,0 0 0 0 0,1 0 0 0 0,-1 0-1 0 0,0 0 1 0 0,0-1 0 0 0,1 1 0 0 0,-1 0-1 0 0,0 0 1 0 0,0 0 0 0 0,1 1-1 0 0,-1-1 1 0 0,0 0 0 0 0,0 0 0 0 0,1 0-1 0 0,-1 0 1 0 0,0 1 0 0 0,0-1 0 0 0,0 1-65 0 0,0 0 0 0 0,0 0 0 0 0,0 1 0 0 0,0-1 0 0 0,1 0 1 0 0,-1 0-1 0 0,0 0 0 0 0,1 1 0 0 0,-1-1 0 0 0,1 0 0 0 0,-1 1 1 0 0,1-1-1 0 0,0 0 0 0 0,-1 2 0 0 0,0 8 60 0 0,0 0 1 0 0,1 1-1 0 0,1 10 1 0 0,-1-17 21 0 0,30 261 808 0 0,11-93-5551 0 0,-39-169 3545 0 0,5 16-2027 0 0,3-8-6702 0 0,0-2 4595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19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30 10082 0 0,'-2'1'486'0'0,"0"1"-1"0"0,0 0 1 0 0,1 0-1 0 0,-1 0 1 0 0,0 1-1 0 0,1-1 1 0 0,-1 0-1 0 0,1 1 1 0 0,0-1-1 0 0,0 1 1 0 0,0-1-1 0 0,0 1 1 0 0,0-1-1 0 0,0 1 1 0 0,1 0-1 0 0,-1 3 1 0 0,1 0-50 0 0,0 1 0 0 0,0-1 0 0 0,1 0 0 0 0,-1 0 0 0 0,1 0 0 0 0,1 0 0 0 0,1 6 0 0 0,6 9-46 0 0,0 0-1 0 0,1 0 1 0 0,13 18-1 0 0,-19-32-135 0 0,3 6-182 0 0,2-1-1 0 0,-1 0 1 0 0,2-1 0 0 0,-1 0 0 0 0,2 0 0 0 0,-1-1 0 0 0,16 11 0 0 0,-23-19-66 0 0,1 0 0 0 0,-1 0 1 0 0,1 0-1 0 0,-1 0 1 0 0,1 0-1 0 0,0-1 0 0 0,0 0 1 0 0,0 0-1 0 0,-1 0 1 0 0,1 0-1 0 0,0 0 0 0 0,0-1 1 0 0,7 0-1 0 0,-8 0-6 0 0,0-1 0 0 0,0 0-1 0 0,0 0 1 0 0,0 0 0 0 0,0 0 0 0 0,0 0-1 0 0,-1-1 1 0 0,1 1 0 0 0,0-1 0 0 0,-1 0-1 0 0,1 0 1 0 0,-1 0 0 0 0,0 0-1 0 0,1 0 1 0 0,-1 0 0 0 0,0-1 0 0 0,0 1-1 0 0,-1-1 1 0 0,1 1 0 0 0,1-4 0 0 0,1-2-53 0 0,0 0 0 0 0,-1 0 1 0 0,1-1-1 0 0,-2 1 0 0 0,1-1 1 0 0,-1 0-1 0 0,-1 0 0 0 0,0 0 1 0 0,1-14-1 0 0,-2 10-638 0 0,-1 0 0 0 0,0 0 0 0 0,-1 0 1 0 0,0 0-1 0 0,-1 0 0 0 0,-7-22 0 0 0,7 28 117 0 0,0 0 1 0 0,0 0-1 0 0,-1 0 0 0 0,1 1 1 0 0,-2-1-1 0 0,1 1 0 0 0,-1 0 1 0 0,0 0-1 0 0,0 1 0 0 0,0-1 1 0 0,-12-8-1 0 0,12 11 223 0 0,1 1 0 0 0,-1-1-1 0 0,0 1 1 0 0,1 0 0 0 0,-1 0 0 0 0,0 1 0 0 0,0 0 0 0 0,0 0-1 0 0,0 0 1 0 0,0 0 0 0 0,-1 1 0 0 0,1 0 0 0 0,0 0 0 0 0,0 0-1 0 0,0 0 1 0 0,0 1 0 0 0,0 0 0 0 0,-10 3 0 0 0,8-1 482 0 0,0 0 0 0 0,1 0 0 0 0,0 1 0 0 0,-1 0 0 0 0,1 0 0 0 0,1 1 0 0 0,-1-1 0 0 0,1 1-1 0 0,0 0 1 0 0,0 1 0 0 0,0-1 0 0 0,-7 12 0 0 0,10-15 179 0 0,1 1-1 0 0,-1-1 0 0 0,1 0 0 0 0,-1 1 0 0 0,1-1 0 0 0,0 0 1 0 0,0 1-1 0 0,0 0 0 0 0,0-1 0 0 0,1 1 0 0 0,-1 0 0 0 0,1-1 1 0 0,-1 1-1 0 0,1 0 0 0 0,0-1 0 0 0,0 1 0 0 0,0 0 0 0 0,1 0 1 0 0,-1-1-1 0 0,0 1 0 0 0,1 0 0 0 0,0-1 0 0 0,0 1 0 0 0,0-1 1 0 0,0 1-1 0 0,0-1 0 0 0,0 1 0 0 0,1-1 0 0 0,-1 0 0 0 0,1 1 1 0 0,0-1-1 0 0,-1 0 0 0 0,1 0 0 0 0,0 0 0 0 0,0 0 0 0 0,0-1 1 0 0,3 3-1 0 0,-1-2-80 0 0,0-1 1 0 0,0 1 0 0 0,-1-1 0 0 0,1 0-1 0 0,0 0 1 0 0,1 0 0 0 0,-1 0-1 0 0,0-1 1 0 0,0 1 0 0 0,0-1-1 0 0,0 0 1 0 0,0-1 0 0 0,0 1 0 0 0,5-2-1 0 0,59-15 581 0 0,-62 16-755 0 0,74-21-975 0 0,-39 12-2208 0 0,0-1-3326 0 0,-13 2-996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19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17780 0 0,'-2'2'316'0'0,"0"-1"1"0"0,0 1-1 0 0,1 1 1 0 0,-1-1-1 0 0,0 0 1 0 0,1 0-1 0 0,0 1 1 0 0,-1-1-1 0 0,1 0 1 0 0,0 1-1 0 0,0-1 1 0 0,0 1-1 0 0,1 0 1 0 0,-1-1-1 0 0,1 1 1 0 0,-1 0-1 0 0,1-1 1 0 0,0 1-1 0 0,0 0 1 0 0,0-1-1 0 0,1 5 1 0 0,1 7-183 0 0,0 0 0 0 0,8 25 0 0 0,-5-23 198 0 0,25 75-57 0 0,-20-63-522 0 0,0 0 1 0 0,-2 1 0 0 0,8 53 0 0 0,-16-82 210 0 0,0 0 0 0 0,0 0 0 0 0,0 0 0 0 0,0 0 0 0 0,0 0 0 0 0,0 0 0 0 0,-1 0 0 0 0,1 0 0 0 0,0 0 0 0 0,0 0 0 0 0,0 0 0 0 0,0 0 0 0 0,0 0 1 0 0,0 0-1 0 0,0 0 0 0 0,0 0 0 0 0,0 0 0 0 0,0 0 0 0 0,-1 0 0 0 0,1 0 0 0 0,0 0 0 0 0,0 0 0 0 0,0 0 0 0 0,0 0 0 0 0,0 0 0 0 0,0 0 0 0 0,0 0 0 0 0,0 1 0 0 0,0-1 1 0 0,0 0-1 0 0,0 0 0 0 0,0 0 0 0 0,0 0 0 0 0,0 0 0 0 0,0 0 0 0 0,0 0 0 0 0,0 0 0 0 0,-1 0 0 0 0,1 0 0 0 0,0 1 0 0 0,0-1 0 0 0,0 0 0 0 0,0 0 0 0 0,0 0 0 0 0,0 0 1 0 0,0 0-1 0 0,0 0 0 0 0,0 0 0 0 0,0 0 0 0 0,1 1 0 0 0,-9-15-913 0 0,-7-20-122 0 0,12 25 837 0 0,-38-119-1720 0 0,37 111 1969 0 0,0 0 1 0 0,1-1-1 0 0,1 1 1 0 0,1 0-1 0 0,1-30 1 0 0,0 45 37 0 0,0 0 1 0 0,0 0-1 0 0,0 0 0 0 0,1 0 1 0 0,-1 0-1 0 0,0 0 1 0 0,1 0-1 0 0,-1 0 1 0 0,1 0-1 0 0,0 0 1 0 0,0 0-1 0 0,0 1 1 0 0,0-1-1 0 0,0 0 0 0 0,0 1 1 0 0,0-1-1 0 0,0 0 1 0 0,1 1-1 0 0,-1-1 1 0 0,1 1-1 0 0,-1 0 1 0 0,1 0-1 0 0,-1-1 0 0 0,1 1 1 0 0,0 0-1 0 0,0 0 1 0 0,0 0-1 0 0,-1 1 1 0 0,1-1-1 0 0,0 0 1 0 0,0 1-1 0 0,0-1 0 0 0,0 1 1 0 0,0 0-1 0 0,0 0 1 0 0,0-1-1 0 0,0 1 1 0 0,0 1-1 0 0,0-1 1 0 0,0 0-1 0 0,0 0 0 0 0,0 1 1 0 0,4 0-1 0 0,6 3 135 0 0,-1 0 0 0 0,1 0 0 0 0,-1 1 0 0 0,0 0 0 0 0,0 1 0 0 0,10 8 0 0 0,-3-2-82 0 0,0 1 1 0 0,-1 0-1 0 0,-1 2 0 0 0,0 0 1 0 0,-1 1-1 0 0,0 0 0 0 0,-1 1 0 0 0,-1 1 1 0 0,14 25-1 0 0,-26-41-74 0 0,0 1 1 0 0,-1 0-1 0 0,1 0 1 0 0,-1 0-1 0 0,1 0 0 0 0,-1 1 1 0 0,0-1-1 0 0,0 0 0 0 0,-1 0 1 0 0,1 0-1 0 0,0 0 0 0 0,-1 0 1 0 0,0 0-1 0 0,0 0 1 0 0,0 0-1 0 0,0-1 0 0 0,0 1 1 0 0,0 0-1 0 0,-1 0 0 0 0,0-1 1 0 0,1 1-1 0 0,-1-1 1 0 0,0 1-1 0 0,0-1 0 0 0,-3 3 1 0 0,-4 4-9 0 0,-1 1 0 0 0,0-1 0 0 0,-1-1 0 0 0,-15 10 0 0 0,9-9-144 0 0,0 0 0 0 0,-1-1 1 0 0,0-1-1 0 0,-35 9 0 0 0,4-2-271 0 0,91-12-8 0 0,-19-7 486 0 0,0-1-1 0 0,-1-1 0 0 0,1-1 1 0 0,29-15-1 0 0,37-14-1554 0 0,-83 36 810 0 0,18-7-2130 0 0,-24 7 2605 0 0,1 1 0 0 0,-1 0 0 0 0,1 0 0 0 0,0-1 0 0 0,-1 1 0 0 0,1 0 0 0 0,-1-1 0 0 0,1 1 0 0 0,-1-1 0 0 0,1 1 0 0 0,-1-1 0 0 0,1 1 0 0 0,-1-1 0 0 0,1 1 0 0 0,-1-1 0 0 0,0 1 0 0 0,1-1 0 0 0,-1 1 0 0 0,0-1 0 0 0,0 0 0 0 0,1 1 0 0 0,-1-1 1 0 0,0 1-1 0 0,0-1 0 0 0,0 0 0 0 0,0 1 0 0 0,0-1 0 0 0,1 0 0 0 0,-2 0 0 0 0,-9-24-4379 0 0,9 9-970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2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14699 0 0,'-9'3'978'0'0,"1"-1"0"0"0,-1 1 0 0 0,1 0-1 0 0,-10 6 1 0 0,16-8-961 0 0,0-1-1 0 0,1 1 1 0 0,-1 1-1 0 0,0-1 1 0 0,1 0-1 0 0,0 0 1 0 0,-1 1-1 0 0,1-1 0 0 0,0 0 1 0 0,-1 1-1 0 0,-1 3 1 0 0,3-4 22 0 0,0-1 1 0 0,0 1-1 0 0,-1 0 1 0 0,1 0-1 0 0,0-1 1 0 0,0 1-1 0 0,0 0 1 0 0,0 0-1 0 0,0 0 1 0 0,0 0-1 0 0,0-1 1 0 0,1 1 0 0 0,-1 0-1 0 0,0 0 1 0 0,0-1-1 0 0,1 1 1 0 0,-1 0-1 0 0,0 0 1 0 0,1-1-1 0 0,-1 1 1 0 0,1 0-1 0 0,-1-1 1 0 0,0 1-1 0 0,1 0 1 0 0,0-1-1 0 0,-1 1 1 0 0,1-1-1 0 0,-1 1 1 0 0,2 0-1 0 0,7 4 144 0 0,1 0 1 0 0,-1 0-1 0 0,1-1 0 0 0,0 0 1 0 0,0 0-1 0 0,0-1 0 0 0,16 2 1 0 0,-10-1-144 0 0,10 2-318 0 0,0-2 0 0 0,1 0 0 0 0,0-1 0 0 0,0-2 0 0 0,43-3 0 0 0,-70 2 280 0 0,0 0 0 0 0,0 0 1 0 0,0 0-1 0 0,0 0 1 0 0,0 0-1 0 0,0 0 0 0 0,0 0 1 0 0,-1 0-1 0 0,1 0 0 0 0,0 0 1 0 0,0 0-1 0 0,0 0 0 0 0,0-1 1 0 0,0 1-1 0 0,0 0 0 0 0,0 0 1 0 0,0 0-1 0 0,0 0 0 0 0,0 0 1 0 0,0 0-1 0 0,0 0 1 0 0,0 0-1 0 0,0 0 0 0 0,0 0 1 0 0,0 0-1 0 0,0 0 0 0 0,0 0 1 0 0,0 0-1 0 0,0 0 0 0 0,0 0 1 0 0,-1-1-1 0 0,1 1 0 0 0,0 0 1 0 0,0 0-1 0 0,0 0 1 0 0,0 0-1 0 0,0 0 0 0 0,0 0 1 0 0,0 0-1 0 0,1 0 0 0 0,-1 0 1 0 0,0 0-1 0 0,0 0 0 0 0,0 0 1 0 0,0 0-1 0 0,0-1 0 0 0,0 1 1 0 0,0 0-1 0 0,0 0 0 0 0,0 0 1 0 0,0 0-1 0 0,0 0 1 0 0,0 0-1 0 0,0 0 0 0 0,0 0 1 0 0,0 0-1 0 0,-12-6 46 0 0,-18-2 13 0 0,12 7 232 0 0,0 2 0 0 0,-1 0 0 0 0,1 1 0 0 0,1 1 0 0 0,-1 0 1 0 0,0 2-1 0 0,1 0 0 0 0,0 1 0 0 0,0 0 0 0 0,0 2 1 0 0,1 0-1 0 0,-24 16 0 0 0,36-22-241 0 0,0 1-1 0 0,0 0 1 0 0,0 0 0 0 0,0 0-1 0 0,1 1 1 0 0,0 0 0 0 0,-1-1-1 0 0,1 1 1 0 0,1 0 0 0 0,-1 0-1 0 0,0 1 1 0 0,1-1 0 0 0,0 1 0 0 0,0-1-1 0 0,1 1 1 0 0,-1-1 0 0 0,0 7-1 0 0,1-5-31 0 0,0 1 0 0 0,1-1 0 0 0,0 1 0 0 0,1-1 0 0 0,0 1 0 0 0,0-1 0 0 0,0 1-1 0 0,1-1 1 0 0,-1 0 0 0 0,2 0 0 0 0,3 10 0 0 0,2-1-65 0 0,1 0-1 0 0,0-1 1 0 0,1 0-1 0 0,1 0 1 0 0,0-1 0 0 0,0-1-1 0 0,1 0 1 0 0,1 0-1 0 0,14 9 1 0 0,-16-13-217 0 0,1-1 1 0 0,-1-1 0 0 0,1 0-1 0 0,0-1 1 0 0,1 0 0 0 0,-1-1-1 0 0,1 0 1 0 0,0-1 0 0 0,0 0-1 0 0,21 1 1 0 0,-26-4-297 0 0,0 1 0 0 0,0-1-1 0 0,0-1 1 0 0,0 1 0 0 0,0-2 0 0 0,-1 1-1 0 0,1-1 1 0 0,0 0 0 0 0,-1 0 0 0 0,1-1-1 0 0,-1 0 1 0 0,0-1 0 0 0,0 1 0 0 0,0-1-1 0 0,0-1 1 0 0,-1 1 0 0 0,1-1 0 0 0,9-11-1 0 0,-13 14 96 0 0,-1-1 0 0 0,0 0-1 0 0,0 0 1 0 0,0 0 0 0 0,0-1-1 0 0,0 1 1 0 0,-1 0 0 0 0,1-1-1 0 0,-1 1 1 0 0,0-1 0 0 0,1-5-1 0 0,-1-14-3616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20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9930 0 0,'3'2'7144'0'0,"4"0"-3778"0"0,21 9-1307 0 0,-14-10-1811 0 0,0 0-1 0 0,1 0 0 0 0,-1-2 1 0 0,1 0-1 0 0,-1 0 0 0 0,0-2 1 0 0,27-7-1 0 0,-36 9-436 0 0,0-1-1 0 0,0 0 1 0 0,-1-1 0 0 0,1 1 0 0 0,-1-1-1 0 0,0 0 1 0 0,1 0 0 0 0,-2 0 0 0 0,1-1-1 0 0,7-7 1 0 0,-9 8-218 0 0,0-1 0 0 0,1 0 0 0 0,-2 1 1 0 0,1-1-1 0 0,0 0 0 0 0,-1 0 0 0 0,1 0 0 0 0,-1 0 0 0 0,0 0 0 0 0,-1 0 0 0 0,1 0 1 0 0,-1 0-1 0 0,0-1 0 0 0,0 1 0 0 0,0-5 0 0 0,-3-17 366 0 0,1 20 1758 0 0,0 19 1017 0 0,-4 140 1946 0 0,7-97-4641 0 0,2 0 1 0 0,12 62 0 0 0,-12-98-636 0 0,13 35 0 0 0,-14-49-92 0 0,1 0 0 0 0,0 0 0 0 0,0 0 0 0 0,0 0 0 0 0,6 7 0 0 0,-9-13 531 0 0,0 0 0 0 0,0 0 0 0 0,1 1-1 0 0,-1-1 1 0 0,0 0 0 0 0,0 1 0 0 0,0-1 0 0 0,0 0 0 0 0,1 0 0 0 0,-1 1 0 0 0,0-1 0 0 0,0 0 0 0 0,1 0-1 0 0,-1 0 1 0 0,0 1 0 0 0,0-1 0 0 0,1 0 0 0 0,-1 0 0 0 0,0 0 0 0 0,0 0 0 0 0,1 0 0 0 0,-1 0-1 0 0,0 1 1 0 0,1-1 0 0 0,-1 0 0 0 0,0 0 0 0 0,1 0 0 0 0,-1 0 0 0 0,0 0 0 0 0,1 0 0 0 0,-1 0 0 0 0,0 0-1 0 0,0 0 1 0 0,1 0 0 0 0,-1-1 0 0 0,0 1 0 0 0,1 0 0 0 0,-1 0 0 0 0,0 0 0 0 0,1 0 0 0 0,-1 0 0 0 0,0 0-1 0 0,0-1 1 0 0,1 1 0 0 0,-1 0 0 0 0,7-20-3262 0 0,-4-25 878 0 0,7-279 1537 0 0,-9 282 2881 0 0,-1 30 486 0 0,0 0 0 0 0,0 0 0 0 0,5-21 0 0 0,-2 53 4554 0 0,3 26-5407 0 0,-4 2-1060 0 0,14 169 707 0 0,9-76-4278 0 0,-25-140 2894 0 0,7 21-2219 0 0,-1-11-542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2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61 11907 0 0,'-8'6'9512'0'0,"8"-6"-9195"0"0,-1 15 2983 0 0,9 19-3402 0 0,-7-30 932 0 0,76 250-280 0 0,-116-445-5099 0 0,34 165 4552 0 0,2 0 0 0 0,1 0 0 0 0,1 0 0 0 0,4-37 1 0 0,-3 62 29 0 0,0 1 1 0 0,0-1-1 0 0,0 1 0 0 0,0-1 1 0 0,0 0-1 0 0,0 1 1 0 0,0-1-1 0 0,0 1 1 0 0,0-1-1 0 0,0 1 1 0 0,0-1-1 0 0,1 1 0 0 0,-1-1 1 0 0,0 1-1 0 0,0-1 1 0 0,0 1-1 0 0,1-1 1 0 0,-1 1-1 0 0,0-1 1 0 0,1 1-1 0 0,-1 0 1 0 0,1-1-1 0 0,-1 1 0 0 0,0-1 1 0 0,1 1-1 0 0,-1 0 1 0 0,1-1-1 0 0,-1 1 1 0 0,1 0-1 0 0,-1 0 1 0 0,1-1-1 0 0,-1 1 0 0 0,1 0 1 0 0,0 0-1 0 0,0 0 22 0 0,0 1 0 0 0,1-1 0 0 0,-1 1 0 0 0,0-1 0 0 0,0 1 0 0 0,0 0 0 0 0,0-1 0 0 0,1 1 0 0 0,-1 0 0 0 0,0 0 0 0 0,0 0-1 0 0,-1 0 1 0 0,2 1 0 0 0,26 37 664 0 0,-19-24-562 0 0,0 1 1 0 0,-2 0-1 0 0,0 0 1 0 0,0 1-1 0 0,-2 0 1 0 0,0 0-1 0 0,3 23 1 0 0,-7-35-131 0 0,-1 1 1 0 0,0-1-1 0 0,0 0 0 0 0,0 1 1 0 0,0-1-1 0 0,-1 0 1 0 0,0 0-1 0 0,0 0 0 0 0,0 1 1 0 0,-1-1-1 0 0,0 0 0 0 0,-3 6 1 0 0,2-7-21 0 0,1-1-1 0 0,-1 0 1 0 0,1 0 0 0 0,-1 0 0 0 0,0 0 0 0 0,0 0-1 0 0,0-1 1 0 0,-1 1 0 0 0,1-1 0 0 0,-1 0 0 0 0,1 0 0 0 0,-1 0-1 0 0,0 0 1 0 0,1-1 0 0 0,-1 0 0 0 0,0 0 0 0 0,0 0-1 0 0,-5 1 1 0 0,-28 2-38 0 0,35-3 20 0 0,0-1 1 0 0,0 0-1 0 0,0 0 1 0 0,0 0-1 0 0,0-1 1 0 0,0 1-1 0 0,1-1 1 0 0,-1 1 0 0 0,0-1-1 0 0,0 1 1 0 0,0-1-1 0 0,0 0 1 0 0,0 0-1 0 0,1 0 1 0 0,-3-2 0 0 0,3 3 5 0 0,1 0 1 0 0,0 0-1 0 0,0 0 1 0 0,0 0 0 0 0,0 0-1 0 0,0 0 1 0 0,0-1-1 0 0,0 1 1 0 0,-1 0 0 0 0,1 0-1 0 0,0 0 1 0 0,0 0-1 0 0,0-1 1 0 0,0 1 0 0 0,0 0-1 0 0,0 0 1 0 0,0 0-1 0 0,0 0 1 0 0,0-1 0 0 0,0 1-1 0 0,0 0 1 0 0,0 0-1 0 0,0 0 1 0 0,0-1 0 0 0,0 1-1 0 0,0 0 1 0 0,0 0-1 0 0,0 0 1 0 0,0 0 0 0 0,0-1-1 0 0,1 1 1 0 0,-1 0-1 0 0,0 0 1 0 0,0 0 0 0 0,0 0-1 0 0,0-1 1 0 0,0 1-1 0 0,0 0 1 0 0,0 0 0 0 0,1 0-1 0 0,-1 0 1 0 0,0 0 0 0 0,0 0-1 0 0,0 0 1 0 0,1-1-1 0 0,12-4-76 0 0,13 0 50 0 0,56-8-42 0 0,17-1-1338 0 0,-32 10-5416 0 0,-80 2 1073 0 0,0-3 4142 0 0,-18-2 3132 0 0,29 6-1229 0 0,0 1 0 0 0,0 0 0 0 0,0 0 0 0 0,0 1-1 0 0,0-1 1 0 0,-1 0 0 0 0,1 1 0 0 0,0-1-1 0 0,0 1 1 0 0,0 0 0 0 0,0 0 0 0 0,1-1 0 0 0,-1 1-1 0 0,0 0 1 0 0,0 1 0 0 0,0-1 0 0 0,1 0 0 0 0,-1 1-1 0 0,1-1 1 0 0,-1 0 0 0 0,1 1 0 0 0,-1 0-1 0 0,1-1 1 0 0,0 1 0 0 0,0 0 0 0 0,-2 3 0 0 0,0 3 387 0 0,1-1 1 0 0,0 1-1 0 0,1 0 1 0 0,0 0-1 0 0,-1 15 1 0 0,0 2-482 0 0,0 3 196 0 0,1-19-347 0 0,1 1 1 0 0,-1 0-1 0 0,0 0 1 0 0,-1-1-1 0 0,0 1 1 0 0,-1-1-1 0 0,0 0 1 0 0,0 1-1 0 0,-8 12 1 0 0,10-21-49 0 0,1 0 1 0 0,-1 0-1 0 0,1 0 0 0 0,-1-1 1 0 0,0 1-1 0 0,1 0 0 0 0,-1-1 1 0 0,0 1-1 0 0,0-1 0 0 0,1 1 1 0 0,-1-1-1 0 0,0 1 0 0 0,0-1 1 0 0,0 1-1 0 0,0-1 0 0 0,0 0 1 0 0,1 1-1 0 0,-1-1 1 0 0,0 0-1 0 0,0 0 0 0 0,0 0 1 0 0,0 0-1 0 0,0 0 0 0 0,0 0 1 0 0,0 0-1 0 0,0 0 0 0 0,0 0 1 0 0,-1-1-1 0 0,2 1 1 0 0,0 0-1 0 0,0 0 1 0 0,0 0 0 0 0,0 0-1 0 0,0 0 1 0 0,0 0 0 0 0,0 0-1 0 0,0 0 1 0 0,0 0 0 0 0,0 0-1 0 0,0 0 1 0 0,0 0 0 0 0,0 0-1 0 0,0 0 1 0 0,1 0 0 0 0,-1 0 0 0 0,0 0-1 0 0,0 0 1 0 0,0 0 0 0 0,0-1-1 0 0,0 1 1 0 0,0 0 0 0 0,0 0-1 0 0,0 0 1 0 0,0 0 0 0 0,0 0-1 0 0,0 0 1 0 0,0 0 0 0 0,0 0-1 0 0,0 0 1 0 0,0 0 0 0 0,0 0-1 0 0,0 0 1 0 0,0 0 0 0 0,0-1-1 0 0,0 1 1 0 0,0 0 0 0 0,0 0-1 0 0,-1 0 1 0 0,1 0 0 0 0,0 0-1 0 0,0 0 1 0 0,0 0 0 0 0,0 0 0 0 0,0 0-1 0 0,0 0 1 0 0,0 0 0 0 0,0 0-1 0 0,0 0 1 0 0,0 0 0 0 0,0 0-1 0 0,0 0 1 0 0,0 0 0 0 0,0 0-1 0 0,0 0 1 0 0,0 0 0 0 0,0 0-1 0 0,-1 0 1 0 0,1 0 0 0 0,0-1-1 0 0,18 4 24 0 0,-7 0-50 0 0,1-1 0 0 0,0 0 0 0 0,-1-1 1 0 0,1 0-1 0 0,0-1 0 0 0,-1-1 0 0 0,1 1 0 0 0,0-2 0 0 0,-1 0 0 0 0,21-5 0 0 0,-23 4-463 0 0,0-1 0 0 0,-1 1 0 0 0,0-1-1 0 0,0-1 1 0 0,0 1 0 0 0,8-8 0 0 0,-10 7-617 0 0,0 0 0 0 0,-1 0 0 0 0,0-1 0 0 0,0 0 0 0 0,0 0 0 0 0,-1 0 0 0 0,0 0 0 0 0,4-8 0 0 0,1-5-5199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2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13083 0 0,'6'-6'5719'0'0,"7"6"-3418"0"0,17 7-1562 0 0,-24-6-32 0 0,89 25 1113 0 0,-86-23-1746 0 0,-1 1 0 0 0,1-1 0 0 0,-1 1 0 0 0,0 1 0 0 0,0 0 0 0 0,0 0 0 0 0,-1 0 0 0 0,12 12 0 0 0,-17-14-38 0 0,0-1 0 0 0,-1 1 0 0 0,1 0 1 0 0,-1-1-1 0 0,0 1 0 0 0,0 0 0 0 0,0 0 0 0 0,0 0 1 0 0,-1 0-1 0 0,1 0 0 0 0,-1 0 0 0 0,1 0 0 0 0,-1 1 1 0 0,0-1-1 0 0,0 0 0 0 0,-1 0 0 0 0,1 0 0 0 0,-1 0 1 0 0,-1 5-1 0 0,-1 5 45 0 0,-1 0-1 0 0,-1-1 1 0 0,-7 15 0 0 0,-28 41 68 0 0,30-53-131 0 0,0 0-1 0 0,1 1 1 0 0,1 0 0 0 0,1 0 0 0 0,-10 29 0 0 0,17-43-27 0 0,-1 1 0 0 0,1-1 1 0 0,-1 0-1 0 0,1 1 1 0 0,0-1-1 0 0,0 1 0 0 0,0-1 1 0 0,0 1-1 0 0,1-1 1 0 0,-1 1-1 0 0,1-1 1 0 0,-1 1-1 0 0,1-1 0 0 0,0 0 1 0 0,0 1-1 0 0,0-1 1 0 0,0 0-1 0 0,0 0 0 0 0,1 0 1 0 0,2 3-1 0 0,-1-1 7 0 0,0-1-1 0 0,1-1 1 0 0,-1 1-1 0 0,1 0 1 0 0,0-1 0 0 0,-1 0-1 0 0,1 0 1 0 0,0 0-1 0 0,1 0 1 0 0,7 1-1 0 0,1 0-150 0 0,0 0 0 0 0,1-1 0 0 0,-1-1-1 0 0,1 0 1 0 0,0-1 0 0 0,23-2-1 0 0,-28 0-390 0 0,1 1-1 0 0,0-2 1 0 0,0 1-1 0 0,-1-1 0 0 0,0-1 1 0 0,16-7-1 0 0,-20 8-101 0 0,-1 0 0 0 0,1 0 0 0 0,-1 0 0 0 0,0-1 0 0 0,0 0 0 0 0,0 0 0 0 0,0 0 0 0 0,4-7 0 0 0,-6 9 304 0 0,-1-1-1 0 0,0 1 0 0 0,0 0 0 0 0,0-1 1 0 0,0 1-1 0 0,-1-1 0 0 0,1 0 1 0 0,-1 1-1 0 0,1-1 0 0 0,-1 1 0 0 0,0-1 1 0 0,0 0-1 0 0,0 1 0 0 0,0-1 0 0 0,-1 1 1 0 0,1-1-1 0 0,-2-4 0 0 0,0-6-1188 0 0,4-17-3511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21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23 8818 0 0,'-11'-23'13255'0'0,"10"42"-9089"0"0,5 79-3154 0 0,29 173 0 0 0,-32-267-1111 0 0,17 78-2061 0 0,-15-75 691 0 0,0 1 1 0 0,0-1-1 0 0,0 0 0 0 0,9 12 0 0 0,-3-9-4416 0 0,2-7-2001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2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60 12619 0 0,'-2'-1'501'0'0,"0"0"0"0"0,0-1 1 0 0,0 0-1 0 0,0 1 0 0 0,0-1 0 0 0,0 0 1 0 0,1 0-1 0 0,-1 0 0 0 0,-2-4 0 0 0,4 5-309 0 0,-1 1-1 0 0,1-1 0 0 0,0 0 0 0 0,0 0 1 0 0,-1 0-1 0 0,1 1 0 0 0,0-1 0 0 0,0 0 0 0 0,0 0 1 0 0,0 0-1 0 0,0 0 0 0 0,0 0 0 0 0,0 0 1 0 0,0 1-1 0 0,0-1 0 0 0,0 0 0 0 0,0 0 1 0 0,1 0-1 0 0,-1 0 0 0 0,1-1 0 0 0,0 1-55 0 0,1-1 0 0 0,0 0 0 0 0,0 1 0 0 0,-1-1 0 0 0,1 1 0 0 0,0-1 0 0 0,0 1-1 0 0,0 0 1 0 0,1 0 0 0 0,-1 0 0 0 0,0 0 0 0 0,0 0 0 0 0,0 0 0 0 0,1 1 0 0 0,-1-1 0 0 0,0 1 0 0 0,1-1 0 0 0,-1 1-1 0 0,1 0 1 0 0,3 0 0 0 0,5 1-39 0 0,0 0-1 0 0,1 0 0 0 0,-1 1 1 0 0,0 1-1 0 0,1 0 1 0 0,-2 0-1 0 0,1 1 0 0 0,0 1 1 0 0,-1 0-1 0 0,1 0 1 0 0,-2 1-1 0 0,1 0 0 0 0,0 0 1 0 0,-1 1-1 0 0,0 1 1 0 0,-1 0-1 0 0,0 0 1 0 0,0 0-1 0 0,-1 1 0 0 0,0 0 1 0 0,7 11-1 0 0,-8-11-139 0 0,0 1 1 0 0,0-1-1 0 0,-1 1 1 0 0,-1 0-1 0 0,1 0 0 0 0,-1 1 1 0 0,-1 0-1 0 0,0-1 0 0 0,-1 1 1 0 0,0 0-1 0 0,0 0 0 0 0,-1 0 1 0 0,-1 0-1 0 0,0 1 1 0 0,0-1-1 0 0,-1 0 0 0 0,-1 0 1 0 0,0 0-1 0 0,0 0 0 0 0,-1 0 1 0 0,-8 18-1 0 0,7-22-85 0 0,0 0 1 0 0,-1-1-1 0 0,0 1 0 0 0,0-1 1 0 0,-1-1-1 0 0,0 1 0 0 0,0-1 1 0 0,0 0-1 0 0,-1 0 0 0 0,1-1 1 0 0,-1 0-1 0 0,0 0 0 0 0,0 0 1 0 0,-1-1-1 0 0,1 0 0 0 0,-1-1 1 0 0,0 1-1 0 0,1-1 0 0 0,-1-1 1 0 0,0 0-1 0 0,0 0 0 0 0,-10 0 1 0 0,8-4-263 0 0,22-3 399 0 0,22-5 206 0 0,32-8-163 0 0,80-18 919 0 0,-123 33-2093 0 0,1 1-1 0 0,29 0 1 0 0,-52 3 602 0 0,8-1-2669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22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12059 0 0,'33'0'7279'0'0,"2"0"-4217"0"0,47 4-2709 0 0,-52-6-1411 0 0,-28 2 598 0 0,0-1 0 0 0,0 1 0 0 0,-1-1-1 0 0,1 0 1 0 0,0 1 0 0 0,0-1 0 0 0,-1 0 0 0 0,1 0-1 0 0,-1 0 1 0 0,1-1 0 0 0,-1 1 0 0 0,0 0 0 0 0,1-1-1 0 0,-1 1 1 0 0,0 0 0 0 0,1-3 0 0 0,0 2-317 0 0,-1-1 1 0 0,0 0 0 0 0,0 0-1 0 0,0 0 1 0 0,0 1-1 0 0,0-1 1 0 0,0 0 0 0 0,-1 0-1 0 0,1-6 1 0 0,-3-20-176 0 0,1 21 1091 0 0,-5-28 386 0 0,0 18 14942 0 0,5 29-12402 0 0,-1 16-1609 0 0,15 188 471 0 0,6-72-8061 0 0,-19-111-3160 0 0,-2-21 1860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22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62 17476 0 0,'-2'11'1120'0'0,"1"0"0"0"0,0 0 0 0 0,1 1 0 0 0,1-1 0 0 0,2 18 0 0 0,-1-18-798 0 0,0-1 0 0 0,1 1 1 0 0,0-1-1 0 0,1 0 1 0 0,0 0-1 0 0,6 11 1 0 0,-8-16-302 0 0,1 0 0 0 0,0-1 0 0 0,0 1 0 0 0,0-1 0 0 0,0 0 0 0 0,1 0 0 0 0,-1 0 0 0 0,1-1 0 0 0,0 1-1 0 0,0-1 1 0 0,1 0 0 0 0,-1 0 0 0 0,1 0 0 0 0,-1 0 0 0 0,1-1 0 0 0,0 0 0 0 0,0 0 0 0 0,0 0 0 0 0,0-1 0 0 0,0 0 0 0 0,0 0 0 0 0,1 0 0 0 0,-1 0 0 0 0,0-1 0 0 0,1 0 0 0 0,-1 0 0 0 0,0 0 0 0 0,0-1 0 0 0,1 0 0 0 0,5-1 0 0 0,-2-1-13 0 0,1-1-1 0 0,-1 1 0 0 0,0-1 1 0 0,1-1-1 0 0,-2 0 1 0 0,1 0-1 0 0,-1-1 1 0 0,0 0-1 0 0,0 0 0 0 0,0-1 1 0 0,-1 0-1 0 0,0-1 1 0 0,0 1-1 0 0,6-11 1 0 0,-9 11-282 0 0,1 0 1 0 0,-2 0 0 0 0,1 0 0 0 0,-1 0 0 0 0,0-1 0 0 0,-1 1-1 0 0,0-1 1 0 0,2-9 0 0 0,-3 11-398 0 0,-1 0 0 0 0,1-1 0 0 0,-1 1-1 0 0,-1 0 1 0 0,1 0 0 0 0,-1 0 0 0 0,0-1 0 0 0,0 1 0 0 0,-1 0 0 0 0,0 0-1 0 0,-3-7 1 0 0,3 10 58 0 0,0 0 0 0 0,1 0 0 0 0,-1 0 0 0 0,-1 0 0 0 0,1 1 0 0 0,0-1 0 0 0,-1 1 0 0 0,1-1 0 0 0,-1 1 0 0 0,0 0 0 0 0,0 0 0 0 0,-5-3 0 0 0,-15-4-4863 0 0</inkml:trace>
  <inkml:trace contextRef="#ctx0" brushRef="#br0" timeOffset="1">40 209 8658 0 0,'3'-4'5465'0'0,"3"-1"-3048"0"0,1-1-385 0 0,4-3-80 0 0,1-1-487 0 0,4-3-473 0 0,4-1-312 0 0,1-2-288 0 0,4 1-184 0 0,2 4-96 0 0,2 4-40 0 0,0 4-32 0 0,-3 1-248 0 0,0 2-696 0 0,-3 0-1216 0 0,-3-2-1913 0 0,-12-7-872 0 0,3 2-2841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23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21173 0 0,'0'-1'144'0'0,"0"1"0"0"0,0-1 0 0 0,0 0 0 0 0,1 1 0 0 0,-1-1 0 0 0,0 0 0 0 0,0 0 0 0 0,0 1 1 0 0,1-1-1 0 0,-1 0 0 0 0,0 1 0 0 0,1-1 0 0 0,-1 1 0 0 0,1-1 0 0 0,-1 0 0 0 0,1 1 0 0 0,-1-1 1 0 0,1 1-1 0 0,-1-1 0 0 0,1 1 0 0 0,-1-1 0 0 0,1 1 0 0 0,0 0 0 0 0,-1-1 0 0 0,2 0 0 0 0,23-3 1392 0 0,28 8-791 0 0,-51-3-639 0 0,10 1-14 0 0,-1 1 0 0 0,1 0 1 0 0,-1 1-1 0 0,0 0 0 0 0,-1 1 1 0 0,1 0-1 0 0,-1 1 0 0 0,0 0 1 0 0,0 0-1 0 0,11 10 0 0 0,-16-11-102 0 0,1 0 0 0 0,-1 0-1 0 0,0 0 1 0 0,0 1 0 0 0,0 0-1 0 0,-1 0 1 0 0,0 0 0 0 0,0 0-1 0 0,0 1 1 0 0,-1 0 0 0 0,0-1 0 0 0,-1 1-1 0 0,1 0 1 0 0,-1 1 0 0 0,-1-1-1 0 0,3 14 1 0 0,-4-12-523 0 0,0-1-1 0 0,-1 1 1 0 0,1-1 0 0 0,-1 1-1 0 0,-1-1 1 0 0,0 0-1 0 0,0 1 1 0 0,-1-1 0 0 0,0 0-1 0 0,-7 14 1 0 0,7-18-26 0 0,1-1-1 0 0,0 1 1 0 0,-1-1-1 0 0,0 0 1 0 0,0 1-1 0 0,0-1 1 0 0,0-1-1 0 0,0 1 1 0 0,-1 0 0 0 0,1-1-1 0 0,-1 0 1 0 0,0 1-1 0 0,1-2 1 0 0,-1 1-1 0 0,0 0 1 0 0,0-1 0 0 0,0 1-1 0 0,0-1 1 0 0,-1 0-1 0 0,1-1 1 0 0,0 1-1 0 0,0-1 1 0 0,-8 0 0 0 0,-19-4-1922 0 0,1 1-1338 0 0</inkml:trace>
  <inkml:trace contextRef="#ctx0" brushRef="#br0" timeOffset="1">61 324 7922 0 0,'-18'-2'3576'0'0,"26"5"1731"0"0,17 3-364 0 0,-9-5-4617 0 0,8-1 802 0 0,1-1-1 0 0,39-8 1 0 0,-46 6-1229 0 0,0 0 0 0 0,1 1 0 0 0,-1 1 0 0 0,1 1 0 0 0,-1 0 1 0 0,21 4-1 0 0,-77 15-11782 0 0,21-15 12807 0 0,13-2-460 0 0,-1-1-1 0 0,1 1 0 0 0,0 0 0 0 0,0 0 0 0 0,0 1 1 0 0,1-1-1 0 0,-1 1 0 0 0,0 0 0 0 0,1 0 0 0 0,0 0 1 0 0,-1 0-1 0 0,1 1 0 0 0,1-1 0 0 0,-1 1 1 0 0,-3 5-1 0 0,3-3-50 0 0,0 1 0 0 0,1-1 0 0 0,-1 1 0 0 0,1 0 0 0 0,1 0 0 0 0,-1-1 1 0 0,1 1-1 0 0,0 0 0 0 0,1 10 0 0 0,0-5-233 0 0,1 0 1 0 0,0-1-1 0 0,1 1 0 0 0,0 0 1 0 0,0-1-1 0 0,2 1 0 0 0,-1-1 1 0 0,2 0-1 0 0,-1 0 0 0 0,2 0 1 0 0,10 17-1 0 0,-14-26-180 0 0,-1 1 1 0 0,1-1-1 0 0,0 0 0 0 0,0 0 0 0 0,0 1 1 0 0,0-2-1 0 0,1 1 0 0 0,-1 0 0 0 0,0 0 1 0 0,1-1-1 0 0,-1 1 0 0 0,1-1 0 0 0,0 0 1 0 0,-1 0-1 0 0,1 0 0 0 0,0 0 0 0 0,0 0 1 0 0,0 0-1 0 0,-1-1 0 0 0,1 0 0 0 0,0 1 1 0 0,0-1-1 0 0,0 0 0 0 0,0 0 0 0 0,0-1 1 0 0,0 1-1 0 0,0-1 0 0 0,0 1 0 0 0,3-2 1 0 0,6-3-264 0 0,1-1 0 0 0,-1 0 1 0 0,0-1-1 0 0,0 0 0 0 0,12-10 1 0 0,17-10-2407 0 0,-32 22 1617 0 0,-7 3 457 0 0,1 0-1 0 0,-1 1 0 0 0,1-1 0 0 0,0 1 0 0 0,0 0 0 0 0,0-1 1 0 0,0 1-1 0 0,0 1 0 0 0,0-1 0 0 0,0 0 0 0 0,5 0 1 0 0,28 10-7457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23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19308 0 0,'5'4'1314'0'0,"-1"-1"1"0"0,1 1-1 0 0,0-1 0 0 0,0-1 1 0 0,0 1-1 0 0,6 2 0 0 0,-8-4-1325 0 0,0 0-1 0 0,1 0 0 0 0,-1 0 1 0 0,0 1-1 0 0,0 0 0 0 0,1 0 1 0 0,-1 0-1 0 0,-1 0 0 0 0,1 0 1 0 0,0 0-1 0 0,0 1 0 0 0,-1-1 1 0 0,0 1-1 0 0,1 0 0 0 0,-1 0 1 0 0,3 6-1 0 0,-31-14-22825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0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202 399 4137 0 0,'-9'3'457'0'0,"0"-1"0"0"0,0 0 0 0 0,0-1 1 0 0,-12 1-1 0 0,17-2-262 0 0,1 0 0 0 0,0 0 0 0 0,0-1 1 0 0,-1 0-1 0 0,1 1 0 0 0,0-1 0 0 0,0 0 0 0 0,0 0 1 0 0,0-1-1 0 0,0 1 0 0 0,0-1 0 0 0,1 1 0 0 0,-1-1 1 0 0,0 0-1 0 0,-4-4 0 0 0,-85-72 6889 0 0,95 79-6698 0 0,1 0 1 0 0,-1 0-1 0 0,0 0 0 0 0,0 0 1 0 0,1 0-1 0 0,-1-1 0 0 0,1 0 0 0 0,-1 0 1 0 0,0 0-1 0 0,5 0 0 0 0,53-4-688 0 0,-32 1 680 0 0,415 4 479 0 0,-299 3-620 0 0,-114-3-141 0 0,0-2 1 0 0,0-1 0 0 0,0-1-1 0 0,-1-2 1 0 0,44-13 0 0 0,-19 2 142 0 0,61-19 362 0 0,199-34 0 0 0,89 50 241 0 0,-43 4-417 0 0,-259 5-4 0 0,113 4-1 0 0,-85 7-342 0 0,-57-2 114 0 0,0 3-1 0 0,-1 4 0 0 0,114 22 1 0 0,-96-10 155 0 0,142 11 1 0 0,-75-13-176 0 0,342 37 345 0 0,-263-17-5 0 0,1-1-359 0 0,-206-33-146 0 0,0-1-1 0 0,0-2 1 0 0,-1-1-1 0 0,1-2 1 0 0,56-13-1 0 0,71-34 27 0 0,49-12-20 0 0,-118 47-2 0 0,120-7 1 0 0,-125 17 36 0 0,147-30 1 0 0,-82-14 102 0 0,-108 34 18 0 0,2 1 0 0 0,73-15-1 0 0,-48 23-84 0 0,-1 3 1 0 0,109 8-1 0 0,72-4 28 0 0,150-2 29 0 0,-288 1-122 0 0,-67-1 2 0 0,87 9 0 0 0,-32 11 108 0 0,113 37 1 0 0,-182-46-128 0 0,17 1 63 0 0,88 10 0 0 0,-81-14 9 0 0,56 13 0 0 0,-68-11-48 0 0,-1-2 0 0 0,1-2 0 0 0,74-1 0 0 0,-83-1 3 0 0,0 2-1 0 0,-1 1 1 0 0,49 13 0 0 0,28 6-8 0 0,-62-19 3 0 0,1-3 0 0 0,53-3-1 0 0,-55 0 10 0 0,-1 1 0 0 0,71 9 0 0 0,-15 4-1 0 0,-66-10-5 0 0,-1 1 0 0 0,0 2-1 0 0,39 11 1 0 0,-51-9-31 0 0,0-1 0 0 0,1-1-1 0 0,-1-1 1 0 0,1-1 0 0 0,0-1-1 0 0,0-1 1 0 0,0-1 0 0 0,0-1 0 0 0,30-3-1 0 0,-2-3-23 0 0,0 2-1 0 0,0 2 0 0 0,65 7 0 0 0,53-2 46 0 0,-161-4-11 0 0,0 0 1 0 0,0 0 0 0 0,-1-1 0 0 0,1 0 0 0 0,-1 0-1 0 0,1 0 1 0 0,-1-1 0 0 0,6-4 0 0 0,23-8 28 0 0,-25 13-19 0 0,1-1 0 0 0,0 1-1 0 0,0 1 1 0 0,0 0 0 0 0,0 0 0 0 0,18 2 0 0 0,66 12 214 0 0,-45 1-575 0 0,-37-39-2016 0 0,-13 25 2323 0 0,0 0 0 0 0,-1 0 0 0 0,1 0-1 0 0,0 0 1 0 0,0 0 0 0 0,0 1 0 0 0,0-1-1 0 0,0 0 1 0 0,-1 0 0 0 0,1 0 0 0 0,0 0-1 0 0,0 0 1 0 0,0 0 0 0 0,0 0 0 0 0,-1 0-1 0 0,1 0 1 0 0,0 0 0 0 0,0 0 0 0 0,0 0 0 0 0,0-1-1 0 0,-1 1 1 0 0,1 0 0 0 0,0 0 0 0 0,0 0-1 0 0,0 0 1 0 0,0 0 0 0 0,0 0 0 0 0,-1 0-1 0 0,1 0 1 0 0,0 0 0 0 0,0-1 0 0 0,0 1-1 0 0,0 0 1 0 0,0 0 0 0 0,0 0 0 0 0,0 0 0 0 0,-1 0-1 0 0,1 0 1 0 0,0-1 0 0 0,0 1 0 0 0,0 0-1 0 0,0 0 1 0 0,0 0 0 0 0,0 0 0 0 0,0-1-1 0 0,0 1 1 0 0,0 0 0 0 0,0 0 0 0 0,0 0-1 0 0,0 0 1 0 0,0-1 0 0 0,0 1 0 0 0,0 0 0 0 0,0 0-1 0 0,0 0 1 0 0,0 0 0 0 0,0-1 0 0 0,0 1-1 0 0,0 0 1 0 0,0 0 0 0 0,1 0 0 0 0,-1 0-1 0 0,0 0 1 0 0,0-1 0 0 0,-28 4-4773 0 0,-10 0-3392 0 0,10-5 53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8154 0 0,'4'-22'4568'0'0,"-4"22"-4463"0"0,0 0 0 0 0,0 0 0 0 0,1-1 1 0 0,-1 1-1 0 0,0 0 0 0 0,0 0 0 0 0,0 0 0 0 0,1 0 1 0 0,-1 0-1 0 0,0 0 0 0 0,0-1 0 0 0,1 1 0 0 0,-1 0 1 0 0,0 0-1 0 0,0 0 0 0 0,1 0 0 0 0,-1 0 0 0 0,0 0 1 0 0,0 0-1 0 0,1 0 0 0 0,-1 0 0 0 0,0 0 0 0 0,0 0 1 0 0,1 0-1 0 0,-1 0 0 0 0,0 1 0 0 0,0-1 0 0 0,1 0 0 0 0,-1 0 1 0 0,0 0-1 0 0,0 0 0 0 0,1 0 0 0 0,-1 0 0 0 0,0 1 1 0 0,0-1-1 0 0,0 0 0 0 0,0 0 0 0 0,1 0 0 0 0,-1 1 1 0 0,24 31 3635 0 0,-17-20-3563 0 0,0 0 1 0 0,0 1-1 0 0,-1 0 1 0 0,-1 0-1 0 0,0 0 1 0 0,-1 1-1 0 0,0-1 0 0 0,-1 1 1 0 0,-1 0-1 0 0,0 0 1 0 0,-1 0-1 0 0,-1 0 0 0 0,0 0 1 0 0,0 1-1 0 0,-2-1 1 0 0,0 0-1 0 0,-5 19 0 0 0,10-36-131 0 0,-1-1 0 0 0,1 1 0 0 0,-1-1 0 0 0,1 1 0 0 0,1 0 0 0 0,-1 0 0 0 0,0 0 0 0 0,1 0 0 0 0,-1 1 0 0 0,1 0 0 0 0,4-3 0 0 0,48-25-448 0 0,-12 15-760 0 0,-31 11 61 0 0,-1 0 0 0 0,0-1 1 0 0,13-6-1 0 0,-22 9 119 0 0,0 0 0 0 0,0 0 0 0 0,0 0 0 0 0,0-1 0 0 0,0 1 1 0 0,0-1-1 0 0,-1 0 0 0 0,5-5 0 0 0,1-7-5051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49 15019 0 0,'-11'-6'960'0'0,"-2"-2"294"0"0,-1 1 1 0 0,0 0-1 0 0,0 1 0 0 0,-22-5 0 0 0,32 10-1030 0 0,-1 0-1 0 0,1 0 1 0 0,-1 1-1 0 0,0 0 0 0 0,1 0 1 0 0,-1 0-1 0 0,0 0 0 0 0,1 1 1 0 0,-1-1-1 0 0,1 1 0 0 0,-1 1 1 0 0,1-1-1 0 0,-1 1 1 0 0,1-1-1 0 0,0 1 0 0 0,-1 1 1 0 0,1-1-1 0 0,0 0 0 0 0,-4 4 1 0 0,-1 3-86 0 0,0-1 0 0 0,1 1 1 0 0,0 1-1 0 0,1-1 0 0 0,0 1 0 0 0,0 1 1 0 0,1-1-1 0 0,1 1 0 0 0,0 0 0 0 0,0 0 1 0 0,1 1-1 0 0,0-1 0 0 0,1 1 0 0 0,0 0 1 0 0,1 0-1 0 0,1 0 0 0 0,-1 22 0 0 0,2-14-142 0 0,0-1 0 0 0,1 0 0 0 0,1 1 0 0 0,1-1 0 0 0,1 0 0 0 0,0 0 0 0 0,2-1 0 0 0,0 1 0 0 0,1-1 0 0 0,14 26 0 0 0,-16-36-176 0 0,0 0-1 0 0,1-1 0 0 0,-1 0 1 0 0,2-1-1 0 0,-1 1 1 0 0,1-1-1 0 0,-1 0 0 0 0,2-1 1 0 0,-1 1-1 0 0,1-2 1 0 0,-1 1-1 0 0,1-1 0 0 0,1 0 1 0 0,-1 0-1 0 0,12 2 0 0 0,-9-3-779 0 0,0 0-1 0 0,0-1 1 0 0,0-1-1 0 0,1 0 0 0 0,10 0 1 0 0,-10-2-1347 0 0,-1 0 0 0 0,0 0 0 0 0,1-1 0 0 0,20-6 0 0 0,-7-1-3402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4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27 9402 0 0,'0'-1'485'0'0,"0"0"0"0"0,0 0 0 0 0,0-1 0 0 0,-1 1 0 0 0,1 0 0 0 0,0 0 0 0 0,-1-1 0 0 0,1 1 0 0 0,-1 0 0 0 0,1 0 0 0 0,-1 0 0 0 0,1 0 0 0 0,-1 0 0 0 0,0 0 0 0 0,1 0 0 0 0,-1 0 0 0 0,0 0 0 0 0,0 0 0 0 0,0 0 0 0 0,0 0 0 0 0,0 0 0 0 0,0 1 0 0 0,0-1 0 0 0,0 0 0 0 0,-2 0 0 0 0,2 1-227 0 0,-1 0 0 0 0,1 0 1 0 0,-1 1-1 0 0,1-1 0 0 0,-1 0 0 0 0,1 1 1 0 0,0-1-1 0 0,-1 1 0 0 0,1-1 0 0 0,-1 1 1 0 0,1 0-1 0 0,0-1 0 0 0,0 1 0 0 0,-1 0 1 0 0,1 0-1 0 0,0 0 0 0 0,-2 2 1 0 0,-4 4 86 0 0,0 1 0 0 0,0 1 0 0 0,1-1 0 0 0,-9 15 0 0 0,5-4-227 0 0,0 1 0 0 0,1 0 1 0 0,2 0-1 0 0,0 1 0 0 0,1 0 0 0 0,0 0 1 0 0,2 0-1 0 0,1 1 0 0 0,1 0 0 0 0,0 24 0 0 0,2-41-121 0 0,1-1-1 0 0,0 0 1 0 0,0 0-1 0 0,0 0 1 0 0,0 0-1 0 0,0 0 1 0 0,1 0-1 0 0,0 0 1 0 0,0 0-1 0 0,0 0 1 0 0,0-1-1 0 0,1 1 1 0 0,-1-1-1 0 0,1 0 0 0 0,0 1 1 0 0,0-1-1 0 0,0-1 1 0 0,0 1-1 0 0,1 0 1 0 0,-1-1-1 0 0,1 0 1 0 0,0 1-1 0 0,-1-1 1 0 0,1-1-1 0 0,5 3 1 0 0,10 2-381 0 0,1 0 0 0 0,0 0 0 0 0,41 4 0 0 0,-33-6-648 0 0,11-1-1443 0 0,-10-1-972 0 0,-3 3-3315 0 0,-9 5-1444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4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58 4729 0 0,'-65'-58'20268'0'0,"64"67"-18812"0"0,2 9-667 0 0,15 66 224 0 0,29 85 0 0 0,-19-76-961 0 0,-17-62-125 0 0,-2 0-453 0 0,1-1 1 0 0,2 0-1 0 0,1-1 0 0 0,22 43 0 0 0,-36-117-14115 0 0,-3 18 11581 0 0,3-12-1992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5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9 6705 0 0,'1'-1'392'0'0,"0"0"-1"0"0,0 0 0 0 0,0 0 0 0 0,1 1 0 0 0,-1-1 0 0 0,0 0 0 0 0,0 1 0 0 0,0-1 1 0 0,1 1-1 0 0,-1 0 0 0 0,0-1 0 0 0,0 1 0 0 0,1 0 0 0 0,-1 0 0 0 0,0 0 0 0 0,1 0 1 0 0,-1 0-1 0 0,0 0 0 0 0,1 0 0 0 0,-1 0 0 0 0,0 0 0 0 0,1 1 0 0 0,-1-1 0 0 0,0 0 1 0 0,0 1-1 0 0,3 0 0 0 0,32 22 2604 0 0,-25-15-1790 0 0,13 7 49 0 0,-13-8-709 0 0,1 0 1 0 0,-1 1-1 0 0,0 0 0 0 0,-1 1 0 0 0,14 14 0 0 0,-22-21-500 0 0,0 0 0 0 0,0 1 0 0 0,-1-1-1 0 0,1 1 1 0 0,-1-1 0 0 0,0 1-1 0 0,1 0 1 0 0,-1-1 0 0 0,0 1 0 0 0,-1 0-1 0 0,1 0 1 0 0,0 0 0 0 0,-1 0 0 0 0,0-1-1 0 0,0 1 1 0 0,1 0 0 0 0,-2 0-1 0 0,1 0 1 0 0,0 0 0 0 0,-1 0 0 0 0,1 0-1 0 0,-1 0 1 0 0,0-1 0 0 0,0 1-1 0 0,0 0 1 0 0,0 0 0 0 0,0-1 0 0 0,-1 1-1 0 0,1-1 1 0 0,-4 5 0 0 0,-2 1-72 0 0,0 0 1 0 0,-1-1-1 0 0,0 0 0 0 0,0 0 1 0 0,0-1-1 0 0,-1 0 1 0 0,0-1-1 0 0,0 0 0 0 0,0 0 1 0 0,0-1-1 0 0,-1 0 0 0 0,0 0 1 0 0,0-1-1 0 0,0-1 1 0 0,0 0-1 0 0,-1 0 0 0 0,1-1 1 0 0,0 0-1 0 0,-1-1 1 0 0,1 0-1 0 0,-1 0 0 0 0,-15-4 1 0 0,128 57-16767 0 0,-72-44 10637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54 10978 0 0,'-1'-1'688'0'0,"1"-1"0"0"0,0 1 0 0 0,-1-1-1 0 0,1 1 1 0 0,-1 0 0 0 0,1-1 0 0 0,-1 1 0 0 0,0 0-1 0 0,0-1 1 0 0,1 1 0 0 0,-1 0 0 0 0,0 0-1 0 0,0 0 1 0 0,0 0 0 0 0,-3-2 0 0 0,4 3-514 0 0,-1 0 0 0 0,1 0 1 0 0,0 0-1 0 0,-1 0 0 0 0,1 0 1 0 0,-1 1-1 0 0,1-1 0 0 0,-1 0 1 0 0,1 0-1 0 0,-1 0 0 0 0,1 1 1 0 0,0-1-1 0 0,-1 0 0 0 0,1 0 1 0 0,-1 1-1 0 0,1-1 0 0 0,0 0 1 0 0,-1 1-1 0 0,1-1 0 0 0,0 0 1 0 0,-1 1-1 0 0,1-1 0 0 0,0 1 1 0 0,0-1-1 0 0,0 0 0 0 0,-1 1 1 0 0,1-1-1 0 0,0 1 0 0 0,0-1 1 0 0,0 1-1 0 0,-3 7 196 0 0,1 0 1 0 0,0 0 0 0 0,0-1-1 0 0,-1 12 1 0 0,2 12-271 0 0,1 1 0 0 0,1-1 1 0 0,1 1-1 0 0,2-1 0 0 0,2 0 0 0 0,0-1 1 0 0,2 1-1 0 0,22 53 0 0 0,-26-76-110 0 0,0 1-1 0 0,1-1 0 0 0,0 0 0 0 0,1 0 1 0 0,0-1-1 0 0,0 0 0 0 0,12 11 0 0 0,-17-16 6 0 0,0-1 0 0 0,0 0-1 0 0,1 0 1 0 0,-1 1-1 0 0,0-1 1 0 0,1 0-1 0 0,-1 0 1 0 0,1 0-1 0 0,-1-1 1 0 0,1 1-1 0 0,0 0 1 0 0,-1-1-1 0 0,1 1 1 0 0,0-1 0 0 0,0 1-1 0 0,-1-1 1 0 0,1 0-1 0 0,0 0 1 0 0,0 0-1 0 0,0 0 1 0 0,-1 0-1 0 0,1 0 1 0 0,0 0-1 0 0,0-1 1 0 0,-1 1-1 0 0,1 0 1 0 0,0-1 0 0 0,0 0-1 0 0,-1 1 1 0 0,1-1-1 0 0,-1 0 1 0 0,1 0-1 0 0,-1 0 1 0 0,1 0-1 0 0,-1 0 1 0 0,1 0-1 0 0,-1 0 1 0 0,0-1 0 0 0,0 1-1 0 0,0 0 1 0 0,1-1-1 0 0,-1 1 1 0 0,-1-1-1 0 0,1 1 1 0 0,0-1-1 0 0,0 0 1 0 0,0-1-1 0 0,4-8-9 0 0,0 0 1 0 0,-2 0-1 0 0,1 0 0 0 0,-1-1 0 0 0,-1 1 0 0 0,0-1 0 0 0,0 0 0 0 0,-1-19 0 0 0,-9-100-26 0 0,5 107 40 0 0,1-1-98 0 0,1 2-275 0 0,-1 0 0 0 0,-2 1 0 0 0,0-1 0 0 0,-1 0 0 0 0,-15-38 0 0 0,15 55-1556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6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12435 0 0,'0'-4'573'0'0,"1"0"0"0"0,0 0 1 0 0,0 0-1 0 0,0 1 0 0 0,0-1 1 0 0,1 0-1 0 0,-1 0 0 0 0,1 1 1 0 0,0-1-1 0 0,0 1 0 0 0,0-1 0 0 0,0 1 1 0 0,1 0-1 0 0,0 0 0 0 0,-1 0 1 0 0,1 0-1 0 0,6-4 0 0 0,-4 4-316 0 0,0 0 0 0 0,1 0-1 0 0,-1 0 1 0 0,1 1 0 0 0,0 0-1 0 0,0 0 1 0 0,0 0 0 0 0,0 1-1 0 0,0 0 1 0 0,12-1 0 0 0,-9 2-212 0 0,0 0 1 0 0,1 0-1 0 0,-1 1 1 0 0,0 0-1 0 0,0 0 1 0 0,0 1-1 0 0,0 1 1 0 0,0-1-1 0 0,0 2 1 0 0,-1-1-1 0 0,0 1 1 0 0,1 0-1 0 0,-1 1 1 0 0,0 0-1 0 0,12 10 1 0 0,-19-14-27 0 0,0 0 1 0 0,1 1 0 0 0,-1-1 0 0 0,0 0-1 0 0,0 1 1 0 0,0-1 0 0 0,0 1 0 0 0,0-1-1 0 0,0 1 1 0 0,0 0 0 0 0,-1-1 0 0 0,1 1-1 0 0,-1 0 1 0 0,1 0 0 0 0,-1-1 0 0 0,0 1-1 0 0,1 0 1 0 0,-1 0 0 0 0,0-1 0 0 0,0 1-1 0 0,-1 3 1 0 0,0-2-5 0 0,0 0 0 0 0,0 0 0 0 0,0-1 1 0 0,0 1-1 0 0,-1 0 0 0 0,1-1 0 0 0,-1 1 0 0 0,0-1 0 0 0,0 0 0 0 0,0 1 0 0 0,0-1 1 0 0,-3 2-1 0 0,-8 6-17 0 0,0-1 0 0 0,0 0 0 0 0,-29 13 0 0 0,32-18-16 0 0,9-3 17 0 0,-1-1-1 0 0,0 1 1 0 0,1 0 0 0 0,-1 0 0 0 0,1-1-1 0 0,-1 1 1 0 0,1 0 0 0 0,-1 1-1 0 0,1-1 1 0 0,0 0 0 0 0,0 0-1 0 0,-1 1 1 0 0,1-1 0 0 0,0 0-1 0 0,0 1 1 0 0,0-1 0 0 0,0 1-1 0 0,1-1 1 0 0,-1 1 0 0 0,0 0-1 0 0,0 2 1 0 0,1-2 8 0 0,1-1-1 0 0,-1 1 1 0 0,1 0 0 0 0,-1-1-1 0 0,1 1 1 0 0,0-1 0 0 0,-1 1-1 0 0,1-1 1 0 0,0 1 0 0 0,0-1-1 0 0,0 0 1 0 0,0 1 0 0 0,0-1-1 0 0,1 0 1 0 0,-1 0 0 0 0,0 0-1 0 0,0 0 1 0 0,1 0 0 0 0,-1 0-1 0 0,1 0 1 0 0,-1 0-1 0 0,4 0 1 0 0,4 4 7 0 0,0-1-1 0 0,1 0 1 0 0,0-1-1 0 0,-1 0 1 0 0,1 0-1 0 0,1-1 1 0 0,-1-1-1 0 0,11 1 1 0 0,86-4 33 0 0,-75 0-920 0 0,43 3-1 0 0,-66 1-2047 0 0,-28 7-8940 0 0,16-8 11168 0 0,-13 6-5584 0 0</inkml:trace>
  <inkml:trace contextRef="#ctx0" brushRef="#br0" timeOffset="1">202 442 17324 0 0,'4'-4'4537'0'0,"1"-1"-2713"0"0,6-1-456 0 0,5-1-351 0 0,4-2-337 0 0,5 0-280 0 0,2-3-152 0 0,3 1-72 0 0,-1 0-112 0 0,-4 2-24 0 0,-3 4-24 0 0,-5 3-232 0 0,-4 4-416 0 0,-4 3-793 0 0,-4 4-1303 0 0,-5 2-1769 0 0,-5 1-1016 0 0,-6 5-2585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17172 0 0,'66'1'4647'0'0,"28"-11"-2068"0"0,-47 4-1774 0 0,-42 5-741 0 0,0 0-1 0 0,-1 1 1 0 0,1 0 0 0 0,0 0 0 0 0,0 1 0 0 0,-1-1 0 0 0,1 1 0 0 0,4 1-1 0 0,-8-2-47 0 0,0 1 0 0 0,0-1-1 0 0,0 1 1 0 0,0-1-1 0 0,0 1 1 0 0,0 0 0 0 0,-1-1-1 0 0,1 1 1 0 0,0 0-1 0 0,0-1 1 0 0,-1 1 0 0 0,1 0-1 0 0,0 0 1 0 0,-1 0-1 0 0,1 0 1 0 0,-1 0 0 0 0,1-1-1 0 0,-1 1 1 0 0,0 0-1 0 0,1 0 1 0 0,-1 0-1 0 0,0 0 1 0 0,0 0 0 0 0,1 0-1 0 0,-1 0 1 0 0,0 0-1 0 0,0 0 1 0 0,0 1 0 0 0,0-1-1 0 0,0 0 1 0 0,-1 0-1 0 0,1 0 1 0 0,0 0 0 0 0,0 0-1 0 0,-1 0 1 0 0,1 0-1 0 0,0-1 1 0 0,-1 1 0 0 0,1 0-1 0 0,-1 0 1 0 0,-1 1-1 0 0,-4 10-1 0 0,-1 0 0 0 0,0-1 0 0 0,-9 11 0 0 0,11-16 9 0 0,-1 1 0 0 0,1 0 0 0 0,1-1 0 0 0,-1 2 1 0 0,1-1-1 0 0,1 1 0 0 0,-1-1 0 0 0,1 1 0 0 0,0 0 0 0 0,1 0 1 0 0,-2 9-1 0 0,4-14 8 0 0,1-1 0 0 0,-1 1 0 0 0,0 0-1 0 0,1 0 1 0 0,0-1 0 0 0,-1 1 0 0 0,1 0 0 0 0,0-1 0 0 0,0 1 0 0 0,1 0 0 0 0,-1-1 0 0 0,1 0 0 0 0,-1 1 0 0 0,1-1 0 0 0,0 0 0 0 0,-1 0 0 0 0,1 0 0 0 0,0 0 0 0 0,1 0 0 0 0,-1 0 0 0 0,0 0-1 0 0,0-1 1 0 0,1 1 0 0 0,-1-1 0 0 0,1 0 0 0 0,0 0 0 0 0,-1 0 0 0 0,1 0 0 0 0,4 1 0 0 0,1 0-8 0 0,-1 0 0 0 0,1 0 1 0 0,0-1-1 0 0,0 0 0 0 0,0 0 0 0 0,0-1 0 0 0,0 0 1 0 0,0-1-1 0 0,11-1 0 0 0,-2-3-534 0 0,-1 0 0 0 0,1-1-1 0 0,15-9 1 0 0,-16 7-1316 0 0,-14 7 1072 0 0,0 0 0 0 0,0 0-1 0 0,0 0 1 0 0,0-1-1 0 0,0 1 1 0 0,0-1-1 0 0,0 1 1 0 0,0-1-1 0 0,-1 0 1 0 0,1 0 0 0 0,-1 1-1 0 0,1-1 1 0 0,-1 0-1 0 0,2-5 1 0 0,5-2-7463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6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16 13171 0 0,'-10'-5'1283'0'0,"-6"-5"9592"0"0,32 10-10081 0 0,2 1-511 0 0,-1 1 0 0 0,1 0 0 0 0,0 1 0 0 0,-1 1 0 0 0,27 10 0 0 0,-39-12-255 0 0,0 0-1 0 0,0 1 0 0 0,0-1 0 0 0,0 1 1 0 0,0 1-1 0 0,-1-1 0 0 0,0 0 0 0 0,1 1 1 0 0,-1 0-1 0 0,-1 0 0 0 0,1 0 0 0 0,0 1 1 0 0,-1-1-1 0 0,0 1 0 0 0,0 0 0 0 0,-1 0 1 0 0,1 0-1 0 0,-1 0 0 0 0,0 0 0 0 0,0 0 1 0 0,2 11-1 0 0,-2 1-27 0 0,-1 0 0 0 0,0 0 0 0 0,-1-1 0 0 0,-1 1 0 0 0,-1 0 0 0 0,0-1 1 0 0,-7 27-1 0 0,3-22-263 0 0,-1 1 1 0 0,-1-1-1 0 0,-1-1 1 0 0,0 0 0 0 0,-15 23-1 0 0,17-35-56 0 0,3-9-201 0 0,10-16-17 0 0,-1 11 541 0 0,-1 1 0 0 0,2-1 1 0 0,-1 1-1 0 0,0 1 0 0 0,1-1 1 0 0,0 1-1 0 0,0 0 0 0 0,0 0 0 0 0,1 1 1 0 0,-1-1-1 0 0,1 2 0 0 0,0-1 1 0 0,0 1-1 0 0,0 0 0 0 0,14-2 1 0 0,8-1-1164 0 0,1 3 0 0 0,46 0 0 0 0,-54 2-1101 0 0,-22 1 2083 0 0,1-1-1 0 0,0 0 1 0 0,-1 0 0 0 0,1 0-1 0 0,-1 0 1 0 0,1 0 0 0 0,0 0-1 0 0,-1 0 1 0 0,1 0 0 0 0,-1 0-1 0 0,1 0 1 0 0,0 0 0 0 0,-1 0-1 0 0,1 0 1 0 0,-1 0 0 0 0,1-1-1 0 0,-1 1 1 0 0,1 0 0 0 0,0-1-1 0 0,-1 1 1 0 0,1 0 0 0 0,-1-1-1 0 0,1 1 1 0 0,-1 0 0 0 0,0-1-1 0 0,1 1 1 0 0,-1-1 0 0 0,1 1-1 0 0,-1-1 1 0 0,0 1 0 0 0,1-1-1 0 0,-1 1 1 0 0,0-1 0 0 0,0 1-1 0 0,1-1 1 0 0,-1 1 0 0 0,0-1-1 0 0,0 0 1 0 0,0 1 0 0 0,0-1 0 0 0,0 1-1 0 0,1-1 1 0 0,-1 0 0 0 0,0 1-1 0 0,-1-1 1 0 0,1 1 0 0 0,0-1-1 0 0,0 0 1 0 0,0 1 0 0 0,0-1-1 0 0,0 1 1 0 0,-1-1 0 0 0,1 1-1 0 0,0-1 1 0 0,0 0 0 0 0,-1 1-1 0 0,1-1 1 0 0,0 1 0 0 0,-1-1-1 0 0,0 0 1 0 0,-1-6-691 0 0,2-4-4457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7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12491 0 0,'-2'6'10013'0'0,"2"28"-6864"0"0,11 65-1285 0 0,-4-20-1904 0 0,24 102 1 0 0,-30-174-509 0 0,11 32-759 0 0,-2-21-1959 0 0,5-6-4532 0 0,-5-8-856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16259 0 0,'2'3'976'0'0,"0"-1"0"0"0,0 0-1 0 0,0 1 1 0 0,0-1 0 0 0,0 0-1 0 0,1-1 1 0 0,4 4 0 0 0,24 9 1262 0 0,36 2-3187 0 0,-54-14 1567 0 0,19 3-603 0 0,-23-4-70 0 0,1 0-1 0 0,-1 0 1 0 0,0 1 0 0 0,0 1 0 0 0,0-1-1 0 0,0 1 1 0 0,0 1 0 0 0,10 5-1 0 0,-18-8-71 0 0,0-1 0 0 0,-1 1 0 0 0,1 0 0 0 0,0 0 0 0 0,-1-1 0 0 0,1 1 0 0 0,0 0 0 0 0,-1 0-1 0 0,1 0 1 0 0,-1 0 0 0 0,0 0 0 0 0,1 0 0 0 0,-1 0 0 0 0,0 0 0 0 0,1 0 0 0 0,-1 0 0 0 0,0 0-1 0 0,0 0 1 0 0,0 0 0 0 0,0 0 0 0 0,0 0 0 0 0,0 0 0 0 0,0 0 0 0 0,0 0 0 0 0,0 0 0 0 0,-1 0-1 0 0,1 0 1 0 0,0 0 0 0 0,-1 0 0 0 0,1 0 0 0 0,0 0 0 0 0,-1 0 0 0 0,1 0 0 0 0,-1-1 0 0 0,0 1 0 0 0,1 0-1 0 0,-1 0 1 0 0,0 0 0 0 0,1-1 0 0 0,-1 1 0 0 0,-2 1 0 0 0,-1 2-1085 0 0,-1 1-1 0 0,1-1 1 0 0,-1 0 0 0 0,0 0 0 0 0,-9 4-1 0 0,1-2-356 0 0,0-1 0 0 0,-1-1 0 0 0,0 0 0 0 0,-21 3 0 0 0,-16 5 1496 0 0,43-10 1080 0 0,0 1 0 0 0,0 0 0 0 0,1 0 0 0 0,-9 5 0 0 0,16-8-858 0 0,-1 0-1 0 0,1 0 1 0 0,0 0-1 0 0,-1 0 0 0 0,1 1 1 0 0,0-1-1 0 0,-1 0 1 0 0,1 0-1 0 0,-1 0 1 0 0,1 0-1 0 0,0 1 1 0 0,-1-1-1 0 0,1 0 1 0 0,0 0-1 0 0,-1 0 0 0 0,1 1 1 0 0,0-1-1 0 0,0 0 1 0 0,-1 1-1 0 0,1-1 1 0 0,0 0-1 0 0,0 1 1 0 0,0-1-1 0 0,-1 0 1 0 0,1 1-1 0 0,0-1 0 0 0,0 0 1 0 0,0 1-1 0 0,0-1 1 0 0,0 1-1 0 0,0-1 1 0 0,-1 0-1 0 0,1 1 1 0 0,0-1-1 0 0,0 1 1 0 0,0-1-1 0 0,1 0 1 0 0,-1 1-1 0 0,0-1 0 0 0,0 1 1 0 0,0-1-1 0 0,0 0 1 0 0,0 1-1 0 0,0-1 1 0 0,0 0-1 0 0,1 1 1 0 0,-1-1-1 0 0,0 0 1 0 0,0 1-1 0 0,1-1 0 0 0,-1 0 1 0 0,0 1-1 0 0,0-1 1 0 0,1 0-1 0 0,-1 1 1 0 0,0-1-1 0 0,1 0 1 0 0,-1 0-1 0 0,0 0 1 0 0,1 1-1 0 0,-1-1 0 0 0,0 0 1 0 0,1 0-1 0 0,-1 0 1 0 0,1 0-1 0 0,-1 0 1 0 0,0 0-1 0 0,1 0 1 0 0,0 0-1 0 0,29 5 2680 0 0,26-13-1167 0 0,25-3-663 0 0,-73 11-924 0 0,-1-1 1 0 0,1 1-1 0 0,0 1 1 0 0,-1 0-1 0 0,1 0 0 0 0,-1 0 1 0 0,15 5-1 0 0,-20-5-46 0 0,0 0 1 0 0,0 0-1 0 0,0 0 0 0 0,0 0 0 0 0,-1 0 0 0 0,1 0 0 0 0,0 0 0 0 0,0 1 0 0 0,-1-1 0 0 0,1 1 0 0 0,-1-1 1 0 0,1 1-1 0 0,-1 0 0 0 0,0-1 0 0 0,1 1 0 0 0,-1 0 0 0 0,0 0 0 0 0,0 0 0 0 0,1 4 0 0 0,-1-3 0 0 0,-1 1 0 0 0,0-1 0 0 0,1 0 1 0 0,-1 1-1 0 0,0-1 0 0 0,0 1 0 0 0,-1-1 0 0 0,1 1 0 0 0,-1-1 0 0 0,0 0 0 0 0,-2 5 0 0 0,-1 4-26 0 0,-1-1-1 0 0,-1 0 1 0 0,0 0 0 0 0,-1-1 0 0 0,1 0-1 0 0,-10 10 1 0 0,7-11-103 0 0,-1 1 0 0 0,-1-1-1 0 0,1-1 1 0 0,-1 0 0 0 0,-24 13-1 0 0,-3 3-91 0 0,110-38 578 0 0,79-33-1021 0 0,-85 29-4949 0 0,-62 18 4156 0 0,0-1 0 0 0,-1-1 0 0 0,1 1 0 0 0,0 0 0 0 0,-1-1 1 0 0,7-3-1 0 0,-2-2-5470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3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49 12651 0 0,'-1'0'447'0'0,"0"0"1"0"0,-1 0-1 0 0,1 1 1 0 0,0-1 0 0 0,0 0-1 0 0,-1 0 1 0 0,1 0-1 0 0,0-1 1 0 0,0 1-1 0 0,-1 0 1 0 0,1 0 0 0 0,0-1-1 0 0,0 1 1 0 0,0 0-1 0 0,0-1 1 0 0,-1 0 0 0 0,1 1-1 0 0,0-1 1 0 0,-1-1-1 0 0,2 1-279 0 0,1-1-1 0 0,-1 1 1 0 0,1-1-1 0 0,0 1 0 0 0,0-1 1 0 0,0 1-1 0 0,0 0 1 0 0,0-1-1 0 0,0 1 1 0 0,0 0-1 0 0,0 0 0 0 0,0 0 1 0 0,1-1-1 0 0,-1 2 1 0 0,3-3-1 0 0,-2 1-86 0 0,1 0 0 0 0,-1 0 0 0 0,1 0-1 0 0,0 0 1 0 0,0 1 0 0 0,-1-1 0 0 0,1 1 0 0 0,0 0-1 0 0,1 0 1 0 0,-1 0 0 0 0,0 0 0 0 0,0 0 0 0 0,0 1-1 0 0,1-1 1 0 0,-1 1 0 0 0,0 0 0 0 0,0 0 0 0 0,7 1-1 0 0,-5 0-46 0 0,1 1 0 0 0,-1-1 0 0 0,1 1-1 0 0,-1 1 1 0 0,0-1 0 0 0,0 1 0 0 0,0 0 0 0 0,0 0-1 0 0,9 8 1 0 0,4 6-149 0 0,-1 1 0 0 0,0 1 1 0 0,26 40-1 0 0,-39-53 121 0 0,12 16-64 0 0,7 9-224 0 0,-2 1 0 0 0,0 1 0 0 0,28 66 0 0 0,-47-96 231 0 0,-1 0 0 0 0,0 0 1 0 0,0 1-1 0 0,0-1 0 0 0,-1 0 1 0 0,1 0-1 0 0,-1 1 1 0 0,0-1-1 0 0,0 0 0 0 0,0 0 1 0 0,0 1-1 0 0,0-1 0 0 0,-1 0 1 0 0,1 0-1 0 0,-1 1 1 0 0,0-1-1 0 0,0 0 0 0 0,-2 4 1 0 0,1-4-95 0 0,0 0-1 0 0,-1 0 1 0 0,1-1 0 0 0,-1 1 0 0 0,1-1 0 0 0,-1 1 0 0 0,0-1 0 0 0,0 0 0 0 0,0 0 0 0 0,0 0-1 0 0,-1-1 1 0 0,1 1 0 0 0,0-1 0 0 0,-1 1 0 0 0,1-1 0 0 0,-5 1 0 0 0,-11 2-786 0 0,1-1 1 0 0,-1 0 0 0 0,0-1-1 0 0,0-2 1 0 0,1 1 0 0 0,-32-5-1 0 0,38 3 1106 0 0,1-1 0 0 0,-1 0 0 0 0,0-1 0 0 0,1-1 0 0 0,-1 0-1 0 0,1 0 1 0 0,0-1 0 0 0,0 0 0 0 0,1-1 0 0 0,0 0 0 0 0,-14-11 0 0 0,23 16 89 0 0,0 0 0 0 0,0 0 0 0 0,0 0 0 0 0,-1 0 0 0 0,1 0 0 0 0,0 0 0 0 0,0-1 0 0 0,1 1 0 0 0,-1 0 1 0 0,0-1-1 0 0,0 1 0 0 0,1-1 0 0 0,-1 1 0 0 0,0-3 0 0 0,6 0 2112 0 0,10 9-1768 0 0,-8 0-508 0 0,0-1 0 0 0,0 1 0 0 0,-1 1 0 0 0,0-1 0 0 0,1 1 0 0 0,-2 0 0 0 0,1 0 0 0 0,-1 1 0 0 0,0-1 0 0 0,0 1 0 0 0,-1 0 0 0 0,0 1 0 0 0,0-1 0 0 0,-1 1 0 0 0,0-1 0 0 0,0 1 0 0 0,-1 0 1 0 0,2 11-1 0 0,0-1-57 0 0,-2-1 0 0 0,0 1 0 0 0,-1 0 0 0 0,0 0 0 0 0,-2 0 1 0 0,0 0-1 0 0,-5 26 0 0 0,-6-5-121 0 0,11-38 76 0 0,1 0 1 0 0,0 0-1 0 0,0 0 0 0 0,-1 0 0 0 0,1 0 0 0 0,-1 0 1 0 0,1 0-1 0 0,-1 0 0 0 0,1 0 0 0 0,-1-1 0 0 0,0 1 1 0 0,0 0-1 0 0,1 0 0 0 0,-1 0 0 0 0,0-1 1 0 0,0 1-1 0 0,0 0 0 0 0,0-1 0 0 0,1 1 0 0 0,-1-1 1 0 0,0 1-1 0 0,0-1 0 0 0,0 1 0 0 0,0-1 0 0 0,0 0 1 0 0,-1 0-1 0 0,1 1 0 0 0,0-1 0 0 0,0 0 0 0 0,0 0 1 0 0,0 0-1 0 0,0 0 0 0 0,-1 0 0 0 0,1 0 5 0 0,0-1 1 0 0,1 1-1 0 0,-1 0 0 0 0,1 0 0 0 0,-1-1 0 0 0,1 1 1 0 0,-1-1-1 0 0,1 1 0 0 0,-1 0 0 0 0,1-1 1 0 0,-1 1-1 0 0,1-1 0 0 0,-1 1 0 0 0,1-1 0 0 0,0 1 1 0 0,-1-1-1 0 0,1 1 0 0 0,0-1 0 0 0,-1 1 0 0 0,1-1 1 0 0,0 0-1 0 0,0 1 0 0 0,-1-1 0 0 0,1 0 0 0 0,0 1 1 0 0,0-1-1 0 0,0 1 0 0 0,0-1 0 0 0,0 0 1 0 0,0 1-1 0 0,0-1 0 0 0,0 0 0 0 0,0 1 0 0 0,0-1 1 0 0,1 0-1 0 0,-1 1 0 0 0,0-1 0 0 0,0 1 0 0 0,1-1 1 0 0,-1 0-1 0 0,0 1 0 0 0,1-1 0 0 0,-1 1 1 0 0,0-1-1 0 0,1 1 0 0 0,0-1 0 0 0,0-2 12 0 0,1 1 0 0 0,0-1 0 0 0,1 1-1 0 0,-1-1 1 0 0,0 1 0 0 0,1 0 0 0 0,-1 0-1 0 0,4-2 1 0 0,12-4-124 0 0,0 0 1 0 0,0 1-1 0 0,1 1 0 0 0,0 1 0 0 0,23-4 0 0 0,99-7-1266 0 0,-135 15 1119 0 0,65-1-3548 0 0,-22 8-1921 0 0,-3 10-2085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8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15491 0 0,'-4'4'10582'0'0,"4"8"-7097"0"0,4 13-4081 0 0,-4-20 1604 0 0,14 102-58 0 0,-7-45-1613 0 0,3-1-1 0 0,21 77 1 0 0,-29-133-267 0 0,9 24-1967 0 0,-6-21-1275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18004 0 0,'8'4'8396'0'0,"48"6"-7153"0"0,-48-9-1148 0 0,0 0 0 0 0,-1 0 0 0 0,1 1 0 0 0,-1 0-1 0 0,1 1 1 0 0,-1-1 0 0 0,0 1 0 0 0,0 1 0 0 0,0-1 0 0 0,-1 1-1 0 0,1 0 1 0 0,-1 1 0 0 0,0 0 0 0 0,0 0 0 0 0,0 0-1 0 0,8 11 1 0 0,-10-11-62 0 0,-1 1 0 0 0,0-1 0 0 0,0 1 0 0 0,-1 0 0 0 0,1 0 0 0 0,-1 0 0 0 0,0 0 0 0 0,-1 0-1 0 0,0 0 1 0 0,0 0 0 0 0,0 1 0 0 0,-1-1 0 0 0,1 0 0 0 0,-1 1 0 0 0,-1-1 0 0 0,0 0 0 0 0,0 1 0 0 0,0-1 0 0 0,0 0-1 0 0,-5 11 1 0 0,1-4-77 0 0,-1-1 0 0 0,0 0 0 0 0,0 0 0 0 0,-2 0 0 0 0,1-1 0 0 0,-2 0 0 0 0,1 0 0 0 0,-1-1 0 0 0,-1 0 0 0 0,0-1 0 0 0,0 0 0 0 0,-1-1 0 0 0,0 0 0 0 0,0 0 0 0 0,-1-1 0 0 0,0-1 0 0 0,-22 9 0 0 0,268-90-2704 0 0,-196 59 814 0 0,-33 14 869 0 0,-1-1-1 0 0,1 0 0 0 0,-1 0 0 0 0,0-1 0 0 0,0 1 1 0 0,0-1-1 0 0,0 0 0 0 0,4-5 0 0 0,-6 6 327 0 0,0 0 0 0 0,0-1 0 0 0,-1 1-1 0 0,1-1 1 0 0,-1 1 0 0 0,1-1 0 0 0,-1 1 0 0 0,0-1 0 0 0,0 0-1 0 0,-1 0 1 0 0,1-7 0 0 0,-1 6 631 0 0,0-1 0 0 0,-1 0 0 0 0,0 1-1 0 0,0-1 1 0 0,-2-8 0 0 0,-9-15 3363 0 0,-1 12 4099 0 0,13 16-7032 0 0,-1 1-1 0 0,1 0 1 0 0,0 0 0 0 0,-1 0 0 0 0,1-1 0 0 0,-1 1 0 0 0,1 0-1 0 0,0 0 1 0 0,-1 0 0 0 0,1 0 0 0 0,-1 0 0 0 0,1 0 0 0 0,-1 0 0 0 0,1 0-1 0 0,-1 0 1 0 0,-2 7 3758 0 0,5 9-2612 0 0,-1-13-992 0 0,16 155 2458 0 0,-11-87-3552 0 0,26 121 0 0 0,-32-192 487 0 0,11 33-1788 0 0,-1-18-1731 0 0,-7-13 1237 0 0,-2-2 2010 0 0,-1 1 1 0 0,1-1 0 0 0,-1 0 0 0 0,1 0 0 0 0,-1 1-1 0 0,1-1 1 0 0,-1 0 0 0 0,1 0 0 0 0,0 0 0 0 0,-1 0-1 0 0,1 0 1 0 0,-1 0 0 0 0,1 0 0 0 0,0 0 0 0 0,0 0-1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8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16852 0 0,'-53'43'7220'0'0,"45"-36"-6464"0"0,0 1 0 0 0,1 1 0 0 0,-12 16 0 0 0,16-20-674 0 0,0 0 1 0 0,0 0 0 0 0,0 1-1 0 0,1-1 1 0 0,0 1 0 0 0,0 0-1 0 0,1-1 1 0 0,-1 1 0 0 0,1 0-1 0 0,1 0 1 0 0,-1 0 0 0 0,1 0-1 0 0,0 0 1 0 0,0 0 0 0 0,1 0-1 0 0,-1 0 1 0 0,2-1 0 0 0,-1 1-1 0 0,0 0 1 0 0,3 6-1 0 0,0-2-53 0 0,1 0 0 0 0,-1-1 0 0 0,2 1 0 0 0,-1-1 0 0 0,1 0 0 0 0,0 0 0 0 0,1-1 0 0 0,0 0 0 0 0,12 10 0 0 0,-15-14-26 0 0,0 0 1 0 0,0-1-1 0 0,1 0 0 0 0,-1 0 0 0 0,1 0 0 0 0,0 0 0 0 0,0-1 1 0 0,0 0-1 0 0,0 0 0 0 0,0 0 0 0 0,1-1 0 0 0,-1 0 0 0 0,0 0 0 0 0,1 0 1 0 0,-1 0-1 0 0,1-1 0 0 0,-1 0 0 0 0,1 0 0 0 0,-1-1 0 0 0,7 0 1 0 0,-10 0-4 0 0,0 1 0 0 0,1-1 0 0 0,-1 0 0 0 0,0 0 0 0 0,0 0 0 0 0,0 0 1 0 0,0 0-1 0 0,0 0 0 0 0,0 0 0 0 0,0-1 0 0 0,0 1 0 0 0,0-1 1 0 0,0 1-1 0 0,-1-1 0 0 0,1 0 0 0 0,-1 0 0 0 0,1 0 0 0 0,-1 0 0 0 0,0 0 1 0 0,0 0-1 0 0,2-3 0 0 0,-2 0-16 0 0,0 1 1 0 0,0-1 0 0 0,0 0-1 0 0,0 1 1 0 0,-1-1 0 0 0,0 0-1 0 0,0 0 1 0 0,0 1 0 0 0,-1-1-1 0 0,-1-5 1 0 0,-2-7-182 0 0,0 1 0 0 0,-1 0 1 0 0,-1 0-1 0 0,-17-29 0 0 0,18 34-113 0 0,-2 0 0 0 0,0 1 0 0 0,0 0-1 0 0,0 0 1 0 0,-2 0 0 0 0,1 1 0 0 0,-1 1 0 0 0,-18-15 0 0 0,27 23 208 0 0,0 0 1 0 0,0 0 0 0 0,0 0-1 0 0,-1-1 1 0 0,1 1 0 0 0,0 0-1 0 0,0 0 1 0 0,0 0-1 0 0,-1 0 1 0 0,1 0 0 0 0,0 0-1 0 0,0-1 1 0 0,-1 1 0 0 0,1 0-1 0 0,0 0 1 0 0,0 0 0 0 0,-1 0-1 0 0,1 0 1 0 0,0 0-1 0 0,0 0 1 0 0,0 0 0 0 0,-1 0-1 0 0,1 0 1 0 0,0 0 0 0 0,0 0-1 0 0,-1 0 1 0 0,1 0 0 0 0,0 1-1 0 0,0-1 1 0 0,-1 0 0 0 0,1 0-1 0 0,0 0 1 0 0,0 0-1 0 0,0 0 1 0 0,-1 0 0 0 0,1 1-1 0 0,0-1 1 0 0,0 0 0 0 0,0 0-1 0 0,0 12-4853 0 0,0-10 4341 0 0,1-1-1 0 0,-1 1 1 0 0,1 0-1 0 0,0-1 1 0 0,-1 1-1 0 0,1-1 1 0 0,0 1-1 0 0,0 0 1 0 0,0-1-1 0 0,0 0 1 0 0,1 1-1 0 0,-1-1 1 0 0,0 0-1 0 0,1 0 1 0 0,1 2-1 0 0,9 2-3341 0 0</inkml:trace>
  <inkml:trace contextRef="#ctx0" brushRef="#br0" timeOffset="1">227 60 7186 0 0,'1'-2'604'0'0,"0"0"0"0"0,1 1 0 0 0,-1-1 1 0 0,0 1-1 0 0,1-1 0 0 0,-1 1 1 0 0,1-1-1 0 0,0 1 0 0 0,0 0 0 0 0,-1 0 1 0 0,1 0-1 0 0,0 0 0 0 0,0 0 1 0 0,0 0-1 0 0,0 0 0 0 0,0 1 1 0 0,0-1-1 0 0,0 1 0 0 0,4-1 0 0 0,-5 1-317 0 0,0 1 0 0 0,0-1 0 0 0,0 0 0 0 0,0 0 0 0 0,0 1 0 0 0,0-1 0 0 0,-1 1 0 0 0,1-1 0 0 0,0 1 0 0 0,0-1 0 0 0,0 1 0 0 0,-1-1 0 0 0,1 1 0 0 0,0 0 0 0 0,-1-1 0 0 0,1 1 0 0 0,0 1 0 0 0,8 24 1488 0 0,-3 59-2 0 0,-6-66-1740 0 0,1 1 1 0 0,0-1-1 0 0,2 1 0 0 0,8 32 0 0 0,-11-52-37 0 0,0 1 0 0 0,1-1 0 0 0,-1 1 1 0 0,0-1-1 0 0,0 0 0 0 0,1 1 0 0 0,-1-1 0 0 0,0 1 0 0 0,0-1 0 0 0,1 0 0 0 0,-1 1 0 0 0,1-1 0 0 0,-1 0 0 0 0,0 1 0 0 0,1-1 0 0 0,-1 0 0 0 0,1 0 0 0 0,-1 1 0 0 0,0-1 0 0 0,1 0 0 0 0,-1 0 0 0 0,1 0 0 0 0,-1 0 0 0 0,1 0 0 0 0,-1 0 1 0 0,1 1-1 0 0,-1-1 0 0 0,1 0 0 0 0,-1 0 0 0 0,1-1 0 0 0,-1 1 0 0 0,1 0 0 0 0,-1 0 0 0 0,1 0 0 0 0,-1 0 0 0 0,1 0 0 0 0,-1 0 0 0 0,0-1 0 0 0,1 1 0 0 0,-1 0 0 0 0,1-1 0 0 0,25-15-81 0 0,-11 7 32 0 0,-7 5 13 0 0,0 1-1 0 0,0 0 1 0 0,17-3-1 0 0,-23 5-126 0 0,-1 1-1 0 0,1 0 1 0 0,0-1 0 0 0,-1 1-1 0 0,1 0 1 0 0,0 0-1 0 0,0 0 1 0 0,-1 0 0 0 0,1 0-1 0 0,0 1 1 0 0,-1-1 0 0 0,1 0-1 0 0,0 1 1 0 0,-1-1-1 0 0,1 1 1 0 0,-1 0 0 0 0,1-1-1 0 0,-1 1 1 0 0,1 0-1 0 0,-1 0 1 0 0,1 0 0 0 0,-1 0-1 0 0,0 0 1 0 0,0 0-1 0 0,1 1 1 0 0,-1-1 0 0 0,2 3-1 0 0,-3-4-212 0 0,0 1 0 0 0,0 0 0 0 0,0 0 0 0 0,1 0 0 0 0,-1 0 0 0 0,0 0 0 0 0,0 0 0 0 0,0 0 0 0 0,-1 0 0 0 0,1 0 0 0 0,0-1 0 0 0,0 1 0 0 0,0 0 0 0 0,-1 0 0 0 0,1 0 0 0 0,0 0 0 0 0,-1 0 0 0 0,1-1 0 0 0,-1 1 0 0 0,1 0 0 0 0,-1 0 0 0 0,1-1 0 0 0,-1 1 0 0 0,1 0 0 0 0,-1-1 0 0 0,0 1 0 0 0,0 0 0 0 0,1-1 0 0 0,-1 1 0 0 0,0-1 0 0 0,0 1 0 0 0,1-1 0 0 0,-1 0 0 0 0,0 1 0 0 0,0-1 0 0 0,-2 1 0 0 0,-10 6-5245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 11851 0 0,'-5'11'2133'0'0,"1"1"1"0"0,1 0-1 0 0,0 0 1 0 0,-2 14-1 0 0,4-12-1077 0 0,0 0 0 0 0,1 0 1 0 0,2 27-1 0 0,-1-34-982 0 0,0 1 1 0 0,0-1-1 0 0,1 0 1 0 0,0 1-1 0 0,0-1 1 0 0,0 0 0 0 0,1 0-1 0 0,0 0 1 0 0,1-1-1 0 0,0 1 1 0 0,0-1-1 0 0,0 1 1 0 0,1-2 0 0 0,-1 1-1 0 0,1 0 1 0 0,1-1-1 0 0,-1 0 1 0 0,13 9-1 0 0,-14-12-67 0 0,1 0-1 0 0,0 0 1 0 0,0 0-1 0 0,0-1 1 0 0,0 0-1 0 0,0 0 1 0 0,1 0-1 0 0,-1 0 1 0 0,0-1-1 0 0,0 0 1 0 0,1 0-1 0 0,-1-1 1 0 0,0 1-1 0 0,0-1 0 0 0,0 0 1 0 0,0 0-1 0 0,1-1 1 0 0,-1 1-1 0 0,-1-1 1 0 0,1-1-1 0 0,0 1 1 0 0,7-5-1 0 0,-5 3-193 0 0,-1-1-1 0 0,1 0 1 0 0,-1 0-1 0 0,1 0 1 0 0,-2-1-1 0 0,8-8 1 0 0,-9 9-336 0 0,-1 0 1 0 0,1 0 0 0 0,-1 0 0 0 0,0-1-1 0 0,0 0 1 0 0,-1 1 0 0 0,1-1 0 0 0,0-7-1 0 0,-2 9-542 0 0,0-1-1 0 0,-1 0 0 0 0,0 1 0 0 0,0-1 0 0 0,0 1 0 0 0,-1-1 0 0 0,1 1 1 0 0,-3-9-1 0 0,-4-13-6692 0 0</inkml:trace>
  <inkml:trace contextRef="#ctx0" brushRef="#br0" timeOffset="1">181 9 16307 0 0,'9'-2'2761'0'0,"3"-1"-977"0"0,4 1-343 0 0,2 0-505 0 0,-2 2-440 0 0,2 0-216 0 0,-2 2-120 0 0,-1 2-104 0 0,-3-1-176 0 0,-5 4-608 0 0,-1 0-1224 0 0,-5-1-1689 0 0,-8-3-1480 0 0,-3 3-2881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8778 0 0,'31'-18'6711'0'0,"0"-3"-3708"0"0,-21 14-2795 0 0,0-1-1 0 0,1 1 0 0 0,0 0 1 0 0,1 1-1 0 0,0 1 0 0 0,-1 0 1 0 0,19-5-1 0 0,-29 9-143 0 0,0 1 0 0 0,0 0-1 0 0,0 0 1 0 0,-1 0 0 0 0,1 0 0 0 0,0 0 0 0 0,0 0 0 0 0,-1 0-1 0 0,1 0 1 0 0,0 0 0 0 0,0 0 0 0 0,0 0 0 0 0,-1 0 0 0 0,1 0-1 0 0,0 1 1 0 0,0-1 0 0 0,-1 0 0 0 0,1 0 0 0 0,0 1 0 0 0,0-1-1 0 0,-1 1 1 0 0,1-1 0 0 0,-1 1 0 0 0,1-1 0 0 0,0 1 0 0 0,-1-1-1 0 0,1 1 1 0 0,-1-1 0 0 0,1 2 0 0 0,0 0 3 0 0,0 0 1 0 0,-1 0-1 0 0,1 0 0 0 0,-1-1 1 0 0,0 1-1 0 0,0 0 0 0 0,0 0 1 0 0,0 0-1 0 0,0 0 0 0 0,0 0 1 0 0,0 0-1 0 0,-1 2 0 0 0,-3 10 107 0 0,0-1-1 0 0,-10 23 0 0 0,11-28-4 0 0,0 0 33 0 0,0 0 0 0 0,1 0-1 0 0,-1 0 1 0 0,2 1 0 0 0,-1-1 0 0 0,1 0-1 0 0,0 15 1 0 0,1-22-148 0 0,0 1-1 0 0,0 0 1 0 0,1-1-1 0 0,-1 1 1 0 0,0-1 0 0 0,1 1-1 0 0,-1 0 1 0 0,1-1-1 0 0,0 1 1 0 0,0-1 0 0 0,-1 1-1 0 0,1-1 1 0 0,0 0-1 0 0,0 1 1 0 0,0-1 0 0 0,0 0-1 0 0,3 3 1 0 0,-2-3-21 0 0,0 0 1 0 0,0 0-1 0 0,0-1 0 0 0,0 1 1 0 0,0 0-1 0 0,0-1 0 0 0,0 1 1 0 0,0-1-1 0 0,1 0 1 0 0,-1 0-1 0 0,0 0 0 0 0,0 0 1 0 0,0 0-1 0 0,1 0 1 0 0,-1-1-1 0 0,0 1 0 0 0,3-2 1 0 0,1 0-20 0 0,-1 0 0 0 0,1 0 0 0 0,-1-1 0 0 0,0 0 0 0 0,0 0 0 0 0,0 0 0 0 0,0-1 0 0 0,0 1 0 0 0,-1-1 0 0 0,0-1 1 0 0,1 1-1 0 0,-2 0 0 0 0,1-1 0 0 0,0 0 0 0 0,-1 0 0 0 0,0 0 0 0 0,0 0 0 0 0,-1 0 0 0 0,4-10 0 0 0,-4 11-10 0 0,-1 0-1 0 0,1 0 1 0 0,-1 1-1 0 0,0-1 1 0 0,-1 0 0 0 0,1 0-1 0 0,-1 0 1 0 0,1 0-1 0 0,-1 0 1 0 0,0 0-1 0 0,-1 0 1 0 0,1 0 0 0 0,-1 0-1 0 0,1 0 1 0 0,-1 0-1 0 0,-1 1 1 0 0,1-1-1 0 0,0 0 1 0 0,-1 1 0 0 0,0-1-1 0 0,0 1 1 0 0,0-1-1 0 0,0 1 1 0 0,0 0-1 0 0,-1 0 1 0 0,1 0 0 0 0,-1 0-1 0 0,0 0 1 0 0,0 0-1 0 0,-3-2 1 0 0,1 3 18 0 0,0 0 0 0 0,-1 0 0 0 0,1 1 0 0 0,0-1 0 0 0,-1 1 1 0 0,1 0-1 0 0,-1 1 0 0 0,1-1 0 0 0,-1 1 0 0 0,1 0 0 0 0,-1 1 0 0 0,1-1 0 0 0,-1 1 1 0 0,1 0-1 0 0,-9 3 0 0 0,8-3-22 0 0,1 1 1 0 0,0-1-1 0 0,-1 1 1 0 0,1 0 0 0 0,0 1-1 0 0,0-1 1 0 0,0 1-1 0 0,1 0 1 0 0,-1 0-1 0 0,1 1 1 0 0,-1-1-1 0 0,1 1 1 0 0,0 0-1 0 0,1 0 1 0 0,-6 6 0 0 0,8-7-182 0 0,0 0 0 0 0,0 0 0 0 0,0 0 1 0 0,0 0-1 0 0,1 0 0 0 0,-1 0 1 0 0,1 0-1 0 0,0 0 0 0 0,0 0 0 0 0,0 0 1 0 0,0 0-1 0 0,0 0 0 0 0,1 0 1 0 0,-1 0-1 0 0,1 0 0 0 0,0 0 1 0 0,0 0-1 0 0,1 2 0 0 0,9 14-4176 0 0,3-3-3638 0 0,0-4 545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39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63 16540 0 0,'-1'-1'374'0'0,"0"-1"0"0"0,1 1 0 0 0,-1 0 0 0 0,0-1 0 0 0,0 1 0 0 0,1-1 0 0 0,-1 1 0 0 0,0-1 0 0 0,1 1 0 0 0,0-1 0 0 0,-1 1 0 0 0,1-1 0 0 0,0 1 0 0 0,0-1 0 0 0,0 0 0 0 0,0 1 0 0 0,0-1 0 0 0,0 1 0 0 0,0-1 1 0 0,1 0-1 0 0,-1 1 0 0 0,0-1 0 0 0,1 1 0 0 0,0-3 0 0 0,1 3-179 0 0,-1-1 0 0 0,1 0 0 0 0,0 1 0 0 0,-1-1 0 0 0,1 1 0 0 0,0 0 0 0 0,0 0 0 0 0,0-1 0 0 0,0 1 0 0 0,0 0 0 0 0,0 1 0 0 0,0-1 0 0 0,0 0 0 0 0,0 1 0 0 0,3-1 0 0 0,7-1-66 0 0,0 0-1 0 0,1 1 1 0 0,-1 1 0 0 0,0 0 0 0 0,16 3 0 0 0,-17-2-89 0 0,0 1 0 0 0,-1 1 1 0 0,1 0-1 0 0,-1 0 0 0 0,0 1 0 0 0,0 0 1 0 0,0 1-1 0 0,0 0 0 0 0,-1 1 1 0 0,0 0-1 0 0,0 0 0 0 0,11 11 0 0 0,-16-14-131 0 0,-1 1 0 0 0,1 1-1 0 0,0-1 1 0 0,-1 0-1 0 0,0 1 1 0 0,0 0-1 0 0,0 0 1 0 0,-1 0-1 0 0,1 0 1 0 0,-1 0 0 0 0,-1 0-1 0 0,1 1 1 0 0,-1-1-1 0 0,1 1 1 0 0,-2-1-1 0 0,1 1 1 0 0,-1-1-1 0 0,1 1 1 0 0,-1-1 0 0 0,-1 1-1 0 0,1 0 1 0 0,-1-1-1 0 0,0 1 1 0 0,-1-1-1 0 0,-2 10 1 0 0,1-7-760 0 0,-1-1 1 0 0,0 1-1 0 0,0-1 0 0 0,0 0 0 0 0,-7 9 1 0 0,5-10-815 0 0,1 1 1 0 0,-1-1-1 0 0,-1 0 1 0 0,1-1-1 0 0,-9 6 1 0 0,-12 6-6310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4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0 386 17084 0 0,'41'-1'7937'0'0,"-25"0"-6473"0"0,1 1 0 0 0,27 3 0 0 0,-37-2-1390 0 0,-1 1 0 0 0,1-1 1 0 0,-1 1-1 0 0,0 1 0 0 0,0-1 1 0 0,0 1-1 0 0,0 0 0 0 0,0 0 1 0 0,-1 1-1 0 0,7 5 0 0 0,-8-6-43 0 0,0 0 0 0 0,0 1 0 0 0,-1-1 0 0 0,1 1-1 0 0,-1 0 1 0 0,0 0 0 0 0,0 0 0 0 0,0 1-1 0 0,-1-1 1 0 0,0 1 0 0 0,0-1 0 0 0,0 1-1 0 0,0 0 1 0 0,0-1 0 0 0,0 9 0 0 0,-2-10-68 0 0,0-1 0 0 0,0 1 1 0 0,0-1-1 0 0,0 1 0 0 0,-1-1 0 0 0,1 1 1 0 0,-1-1-1 0 0,0 0 0 0 0,0 1 1 0 0,0-1-1 0 0,0 0 0 0 0,0 0 0 0 0,0 1 1 0 0,0-1-1 0 0,-1 0 0 0 0,1 0 1 0 0,-1 0-1 0 0,0-1 0 0 0,1 1 0 0 0,-1 0 1 0 0,0-1-1 0 0,0 1 0 0 0,0-1 0 0 0,0 1 1 0 0,-1-1-1 0 0,1 0 0 0 0,0 0 1 0 0,0 0-1 0 0,-1 0 0 0 0,1-1 0 0 0,0 1 1 0 0,-1 0-1 0 0,-2-1 0 0 0,-34 6-909 0 0,37-6 910 0 0,0 0-1 0 0,0 1 1 0 0,-1-2-1 0 0,1 1 1 0 0,0 0-1 0 0,0 0 0 0 0,0-1 1 0 0,0 1-1 0 0,0-1 1 0 0,0 0-1 0 0,-1 1 1 0 0,2-1-1 0 0,-1 0 0 0 0,0 0 1 0 0,-2-2-1 0 0,4 3 42 0 0,0-1 0 0 0,0 0 0 0 0,0 1 0 0 0,0-1 0 0 0,0 1 0 0 0,0-1 0 0 0,0 1 0 0 0,1-1 0 0 0,-1 1 0 0 0,0-1 0 0 0,0 1-1 0 0,1-1 1 0 0,-1 1 0 0 0,0-1 0 0 0,1 1 0 0 0,-1 0 0 0 0,0-1 0 0 0,1 1 0 0 0,-1-1 0 0 0,1 1 0 0 0,-1 0 0 0 0,1-1 0 0 0,-1 1 0 0 0,1 0-1 0 0,-1 0 1 0 0,1-1 0 0 0,-1 1 0 0 0,1 0 0 0 0,-1 0 0 0 0,1 0 0 0 0,0 0 0 0 0,20-9 193 0 0,-5 4-105 0 0,0 2-1 0 0,0 0 0 0 0,25 0 1 0 0,35-7-2158 0 0,-69 8 864 0 0,-1 0 0 0 0,1 0 1 0 0,0-1-1 0 0,11-6 0 0 0,-2-3-4832 0 0,-3-2-2653 0 0</inkml:trace>
  <inkml:trace contextRef="#ctx0" brushRef="#br0" timeOffset="1">553 1 16540 0 0,'4'0'734'0'0,"0"-1"1"0"0,0 1 0 0 0,0 0-1 0 0,0 0 1 0 0,0 1 0 0 0,0-1 0 0 0,0 1-1 0 0,0 0 1 0 0,-1 0 0 0 0,1 0 0 0 0,0 0-1 0 0,4 3 1 0 0,-2-1-158 0 0,1 1 1 0 0,-1 0-1 0 0,0 0 0 0 0,0 1 0 0 0,10 9 1 0 0,0 4-30 0 0,-1 1 0 0 0,24 39 1 0 0,-36-54-306 0 0,6 11-136 0 0,-1 0 0 0 0,0 1 1 0 0,-1 0-1 0 0,-1 1 1 0 0,0-1-1 0 0,-1 1 0 0 0,-1 0 1 0 0,-1 1-1 0 0,0-1 1 0 0,-1 1-1 0 0,-1-1 0 0 0,-1 1 1 0 0,-1 19-1 0 0,-2-14-368 0 0,-1-2 0 0 0,0 1-1 0 0,-2 0 1 0 0,0-1 0 0 0,-2 0-1 0 0,0 0 1 0 0,-1-1 0 0 0,-2 0-1 0 0,-24 36 1 0 0,35-56 226 0 0,-28 39-3505 0 0,7-16-3314 0 0,4-8-4040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57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17 12875 0 0,'-4'-17'4187'0'0,"3"29"-1174"0"0,4 27-1149 0 0,25 222 199 0 0,-17-129-2209 0 0,47 221-1 0 0,-57-353 125 0 0,0 9-480 0 0,1 0-1 0 0,1-1 1 0 0,-1 0-1 0 0,1 1 1 0 0,1-1-1 0 0,0 0 1 0 0,0 0 0 0 0,0-1-1 0 0,8 10 1 0 0,-12-17 356 0 0,0 0 1 0 0,1 1 0 0 0,-1-1 0 0 0,0 1-1 0 0,1-1 1 0 0,-1 0 0 0 0,0 1 0 0 0,1-1-1 0 0,-1 0 1 0 0,1 1 0 0 0,-1-1 0 0 0,1 0-1 0 0,-1 0 1 0 0,0 1 0 0 0,1-1 0 0 0,-1 0 0 0 0,1 0-1 0 0,-1 0 1 0 0,1 0 0 0 0,-1 0 0 0 0,1 0-1 0 0,-1 0 1 0 0,1 0 0 0 0,-1 0 0 0 0,1 0-1 0 0,0 0 1 0 0,-1 0 0 0 0,1 0 0 0 0,-1 0-1 0 0,1 0 1 0 0,-1 0 0 0 0,0 0 0 0 0,1-1-1 0 0,-1 1 1 0 0,2-1 0 0 0,-2 0-209 0 0,1 0 0 0 0,0 0 0 0 0,0 0 0 0 0,-1 0 0 0 0,1 0 0 0 0,0 0 1 0 0,-1 0-1 0 0,1-1 0 0 0,-1 1 0 0 0,1 0 0 0 0,-1 0 0 0 0,0-1 0 0 0,1 0 0 0 0,1-17-4548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5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53 198 5121 0 0,'-3'-3'503'0'0,"-4"-2"994"0"0,1-1 0 0 0,-1 1 0 0 0,1-1 0 0 0,0-1 0 0 0,-5-6 0 0 0,10 12-1382 0 0,1 0 0 0 0,-1 0 0 0 0,0 0-1 0 0,1 0 1 0 0,-1 0 0 0 0,1 0-1 0 0,0 0 1 0 0,-1 0 0 0 0,1 0-1 0 0,0-1 1 0 0,-1 1 0 0 0,1 0 0 0 0,0 0-1 0 0,0 0 1 0 0,0 0 0 0 0,0 0-1 0 0,0-1 1 0 0,0 1 0 0 0,0 0 0 0 0,1 0-1 0 0,-1 0 1 0 0,0 0 0 0 0,0 0-1 0 0,1 0 1 0 0,-1 0 0 0 0,1 0-1 0 0,-1 0 1 0 0,1 0 0 0 0,0 0 0 0 0,-1 0-1 0 0,1 0 1 0 0,0 0 0 0 0,0 0-1 0 0,-1 0 1 0 0,1 0 0 0 0,0 1 0 0 0,0-1-1 0 0,0 0 1 0 0,0 1 0 0 0,0-1-1 0 0,0 1 1 0 0,0-1 0 0 0,0 1-1 0 0,0 0 1 0 0,0-1 0 0 0,1 1 0 0 0,0 0-1 0 0,19-7 211 0 0,1 2-1 0 0,0 1 1 0 0,0 0 0 0 0,1 2-1 0 0,-1 1 1 0 0,40 2-1 0 0,-9-1-101 0 0,63-7 1 0 0,1-4 0 0 0,192-46-1 0 0,-292 53-195 0 0,-1 1 0 0 0,0 0 0 0 0,1 1 0 0 0,-1 1 1 0 0,33 2-1 0 0,-43 0 38 0 0,0 0 1 0 0,0 0 0 0 0,0 1 0 0 0,0 0-1 0 0,-1 0 1 0 0,1 0 0 0 0,-1 1-1 0 0,0-1 1 0 0,1 1 0 0 0,-1 1 0 0 0,0-1-1 0 0,-1 1 1 0 0,1 0 0 0 0,-1 0 0 0 0,0 0-1 0 0,0 0 1 0 0,0 1 0 0 0,0 0 0 0 0,5 9-1 0 0,0 2 162 0 0,-1 1 1 0 0,-1-1-1 0 0,-1 1 0 0 0,0 1 0 0 0,-1-1 0 0 0,3 23 0 0 0,7 113 125 0 0,-7-59-221 0 0,9 131 6 0 0,5 34-820 0 0,-20-248 621 0 0,-1-1-61 0 0,0-1-1 0 0,0 0 0 0 0,-1 1 0 0 0,0 9 0 0 0,0-16 106 0 0,-1-1-1 0 0,1 0 0 0 0,-1 0 1 0 0,1 0-1 0 0,-1 0 1 0 0,0 0-1 0 0,1 0 0 0 0,-1 0 1 0 0,0 0-1 0 0,0 0 0 0 0,-1 0 1 0 0,1 0-1 0 0,0-1 1 0 0,0 1-1 0 0,-1 0 0 0 0,1-1 1 0 0,-1 1-1 0 0,0-1 0 0 0,1 0 1 0 0,-1 1-1 0 0,0-1 1 0 0,0 0-1 0 0,-2 1 0 0 0,-8 1 167 0 0,1 0-1 0 0,-1 0 0 0 0,0-1 0 0 0,0-1 1 0 0,0 0-1 0 0,0-1 0 0 0,0 0 0 0 0,-15-2 1 0 0,-45 2 545 0 0,-337 68 191 0 0,284-44-835 0 0,94-18-32 0 0,-62 4 1 0 0,83-9-21 0 0,0-2-1 0 0,-1 1 1 0 0,1-1 0 0 0,0-1 0 0 0,0 0 0 0 0,0 0 0 0 0,0-1-1 0 0,0 0 1 0 0,1-1 0 0 0,-10-5 0 0 0,18 9-8 0 0,1 0 1 0 0,-1 0-1 0 0,0-1 1 0 0,1 1-1 0 0,0 0 1 0 0,-1 0-1 0 0,1-1 0 0 0,-1 1 1 0 0,1 0-1 0 0,-1-1 1 0 0,1 1-1 0 0,-1 0 1 0 0,1-1-1 0 0,0 1 0 0 0,-1-1 1 0 0,1 1-1 0 0,0 0 1 0 0,-1-1-1 0 0,1 1 1 0 0,0-1-1 0 0,0 1 0 0 0,0-1 1 0 0,-1 1-1 0 0,1-1 1 0 0,0 1-1 0 0,0-1 1 0 0,0 0-1 0 0,0 1 0 0 0,0-1 1 0 0,0 0-1 0 0,13-10-1304 0 0,24 1-3500 0 0,-35 10 4386 0 0,-1 0 0 0 0,1 0-1 0 0,0 0 1 0 0,-1 0 0 0 0,1 0 0 0 0,-1 0 0 0 0,1 0 0 0 0,0-1 0 0 0,-1 1 0 0 0,1-1 0 0 0,-1 1 0 0 0,1-1 0 0 0,-1 1 0 0 0,1-1 0 0 0,-1 0 0 0 0,1 0 0 0 0,-1 0-1 0 0,0 0 1 0 0,0 0 0 0 0,2-2 0 0 0,5-4-2400 0 0,14 1-3318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58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90 466 6897 0 0,'-28'23'5213'0'0,"26"-20"-4392"0"0,-1 0 0 0 0,0 0 0 0 0,0 0 0 0 0,0-1 0 0 0,-1 1 0 0 0,1-1 0 0 0,-1 0 0 0 0,1 0 0 0 0,-1 0 0 0 0,0 0 0 0 0,-5 1 0 0 0,8-3-756 0 0,0 0-1 0 0,1 0 1 0 0,-1 0-1 0 0,0-1 1 0 0,1 1-1 0 0,-1 0 1 0 0,1 0-1 0 0,-1-1 0 0 0,0 1 1 0 0,1-1-1 0 0,-1 1 1 0 0,1 0-1 0 0,-1-1 1 0 0,1 1-1 0 0,-1-1 1 0 0,1 1-1 0 0,-1-1 1 0 0,1 1-1 0 0,0-1 1 0 0,-1 0-1 0 0,1 1 1 0 0,0-1-1 0 0,-1 1 1 0 0,1-1-1 0 0,0 0 1 0 0,0 1-1 0 0,-1-1 1 0 0,1 0-1 0 0,0 1 1 0 0,0-1-1 0 0,0 0 1 0 0,0 1-1 0 0,0-2 1 0 0,-2-29 317 0 0,2 27-266 0 0,-1-34 119 0 0,5-39 0 0 0,20-95-42 0 0,-16 118-145 0 0,8-33 125 0 0,-10 97-110 0 0,-1 2-1 0 0,0-1 0 0 0,6 21 1 0 0,-7-15-69 0 0,2-1 0 0 0,-1 0-1 0 0,2 0 1 0 0,0-1 0 0 0,1 0 0 0 0,0 0 0 0 0,17 22 0 0 0,-24-37-5 0 0,-1 1 0 0 0,0-1 0 0 0,0 0 1 0 0,1 1-1 0 0,-1-1 0 0 0,1 0 1 0 0,-1 1-1 0 0,0-1 0 0 0,1 0 1 0 0,-1 0-1 0 0,1 1 0 0 0,-1-1 1 0 0,1 0-1 0 0,-1 0 0 0 0,0 0 1 0 0,1 1-1 0 0,-1-1 0 0 0,1 0 1 0 0,-1 0-1 0 0,1 0 0 0 0,-1 0 1 0 0,1 0-1 0 0,-1 0 0 0 0,1 0 1 0 0,-1 0-1 0 0,1 0 0 0 0,-1 0 0 0 0,1 0 1 0 0,-1-1-1 0 0,1 1 0 0 0,0 0 1 0 0,13-14-350 0 0,6-25-147 0 0,-19 37 490 0 0,13-30-211 0 0,-1-1 188 0 0,2 1 0 0 0,1 1 1 0 0,22-33-1 0 0,-38 64 50 0 0,1-1-1 0 0,-1 1 1 0 0,0-1 0 0 0,0 1-1 0 0,1 0 1 0 0,-1-1-1 0 0,0 1 1 0 0,1-1 0 0 0,-1 1-1 0 0,0 0 1 0 0,1-1-1 0 0,-1 1 1 0 0,0 0 0 0 0,1 0-1 0 0,-1-1 1 0 0,1 1-1 0 0,-1 0 1 0 0,1 0 0 0 0,-1-1-1 0 0,1 1 1 0 0,-1 0 0 0 0,0 0-1 0 0,1 0 1 0 0,-1 0-1 0 0,1 0 1 0 0,-1 0 0 0 0,1 0-1 0 0,-1 0 1 0 0,1 0-1 0 0,0 0 1 0 0,8 13 263 0 0,1 32 66 0 0,-8-36-322 0 0,3 20 56 0 0,1 0-40 0 0,10 36 0 0 0,-14-59-36 0 0,0 1 1 0 0,1-1-1 0 0,0 0 1 0 0,0 0-1 0 0,0 0 1 0 0,1 0 0 0 0,0 0-1 0 0,0-1 1 0 0,0 1-1 0 0,1-1 1 0 0,5 5-1 0 0,-9-9-59 0 0,0-1 0 0 0,0 1 0 0 0,1-1 0 0 0,-1 1 0 0 0,0-1 0 0 0,0 0 0 0 0,0 1 0 0 0,1-1-1 0 0,-1 0 1 0 0,0 0 0 0 0,0 0 0 0 0,1 0 0 0 0,-1 0 0 0 0,0 0 0 0 0,0 0 0 0 0,1 0 0 0 0,-1-1-1 0 0,0 1 1 0 0,0 0 0 0 0,0-1 0 0 0,0 1 0 0 0,1-1 0 0 0,-1 0 0 0 0,0 1 0 0 0,0-1 0 0 0,0 0 0 0 0,0 1-1 0 0,0-1 1 0 0,0 0 0 0 0,0 0 0 0 0,-1 0 0 0 0,1 0 0 0 0,0 0 0 0 0,0 0 0 0 0,-1 0 0 0 0,2-1-1 0 0,1-2-1232 0 0,0-1-1 0 0,-1 1 0 0 0,1 0 0 0 0,-1-1 0 0 0,1 1 0 0 0,-2-1 0 0 0,4-8 0 0 0,-3-2-5919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4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17028 0 0,'-1'3'832'0'0,"-1"0"0"0"0,0 0 0 0 0,1 0 0 0 0,0 0 0 0 0,-1 1 0 0 0,1-1 0 0 0,-1 6 0 0 0,2-7-653 0 0,0 1 1 0 0,0-1 0 0 0,0 0-1 0 0,0 0 1 0 0,0 0 0 0 0,1 0-1 0 0,-1 0 1 0 0,0 0 0 0 0,1 0 0 0 0,1 3-1 0 0,1 1-213 0 0,1 0 0 0 0,0 0 0 0 0,0 0-1 0 0,1-1 1 0 0,-1 0 0 0 0,9 7-1 0 0,-9-8 231 0 0,60 58-173 0 0,-26-27 677 0 0,58 70-1 0 0,-85-90-530 0 0,-1 0 0 0 0,0 0 0 0 0,-1 2 0 0 0,-1-1 0 0 0,0 1 0 0 0,-1 0 0 0 0,-1 0 0 0 0,7 32 0 0 0,-9-21-132 0 0,-1 0-1 0 0,-2 0 1 0 0,0 1-1 0 0,-2-1 0 0 0,-1 0 1 0 0,-1 0-1 0 0,-2 0 0 0 0,-1 0 1 0 0,-1 0-1 0 0,-1-1 0 0 0,-1 0 1 0 0,-2-1-1 0 0,-18 34 1 0 0,2-11-1282 0 0,-2-2 1 0 0,-3-1-1 0 0,-1-1 1 0 0,-2-2-1 0 0,-75 71 1 0 0,87-93-3211 0 0,-30 21 0 0 0,14-16-3300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59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58 5089 0 0,'-1'-2'520'0'0,"-1"0"0"0"0,0 0-1 0 0,1 0 1 0 0,-1-1 0 0 0,1 1 0 0 0,0 0-1 0 0,0-1 1 0 0,0 1 0 0 0,0 0-1 0 0,-1-3 1 0 0,2 2 311 0 0,0 1-1 0 0,0 0 1 0 0,1 0-1 0 0,-1 0 1 0 0,0 0-1 0 0,1 0 1 0 0,0 0-1 0 0,-1 0 1 0 0,1 0-1 0 0,0 0 1 0 0,0-6 3036 0 0,-9 11-2714 0 0,-7 6-522 0 0,-41 39-43 0 0,-81 93-1 0 0,133-137-600 0 0,1 0-1 0 0,-1 0 1 0 0,1 1 0 0 0,0 0-1 0 0,0 0 1 0 0,0 0-1 0 0,1 0 1 0 0,0 0-1 0 0,0 0 1 0 0,-2 6-1 0 0,4-8 6 0 0,0 0 0 0 0,0 0 0 0 0,0-1 0 0 0,0 1-1 0 0,0 0 1 0 0,0 0 0 0 0,1-1 0 0 0,-1 1 0 0 0,1 0 0 0 0,0-1-1 0 0,0 1 1 0 0,0-1 0 0 0,0 1 0 0 0,0-1 0 0 0,1 0 0 0 0,-1 1-1 0 0,1-1 1 0 0,0 0 0 0 0,-1 0 0 0 0,1 0 0 0 0,0 0-1 0 0,4 3 1 0 0,14 11-27 0 0,1-2-1 0 0,1 0 1 0 0,0-1-1 0 0,41 16 1 0 0,-32-15-15 0 0,-1 1 0 0 0,30 21 1 0 0,-41-20-429 0 0,15 10-1506 0 0,-12-18-5148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59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31 8370 0 0,'-1'-1'491'0'0,"0"1"0"0"0,0-1-1 0 0,0 0 1 0 0,0 0 0 0 0,1 0 0 0 0,-1 0 0 0 0,0 0 0 0 0,0 0 0 0 0,1 0-1 0 0,-1 0 1 0 0,0 0 0 0 0,1 0 0 0 0,-1 0 0 0 0,1 0 0 0 0,0-1 0 0 0,-1 1-1 0 0,1 0 1 0 0,0 0 0 0 0,0 0 0 0 0,-1-1 0 0 0,1 1 0 0 0,0-2 0 0 0,11-1 3332 0 0,12 4-3685 0 0,116 3 1543 0 0,175 27 0 0 0,-68-7-1616 0 0,-62-8-178 0 0,-175-14-297 0 0,12 2 523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8:5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58 9010 0 0,'-1'-4'837'0'0,"0"0"0"0"0,0 0 1 0 0,0 0-1 0 0,0 0 0 0 0,1 0 0 0 0,-1-1 1 0 0,1 1-1 0 0,0 0 0 0 0,1-5 0 0 0,-1 8-638 0 0,0 1-1 0 0,1-1 1 0 0,-1 1 0 0 0,0-1-1 0 0,0 0 1 0 0,1 1-1 0 0,-1-1 1 0 0,0 1-1 0 0,1-1 1 0 0,-1 1 0 0 0,0-1-1 0 0,1 1 1 0 0,-1 0-1 0 0,1-1 1 0 0,-1 1-1 0 0,1-1 1 0 0,-1 1 0 0 0,1 0-1 0 0,-1-1 1 0 0,1 1-1 0 0,-1 0 1 0 0,1 0-1 0 0,0-1 1 0 0,0 1 0 0 0,1 0-41 0 0,0 0 0 0 0,0 0 0 0 0,0 0 0 0 0,0 0 1 0 0,0 1-1 0 0,0-1 0 0 0,0 0 0 0 0,0 1 1 0 0,0 0-1 0 0,0-1 0 0 0,3 3 0 0 0,4 2 101 0 0,0 1-1 0 0,0 0 1 0 0,0 0-1 0 0,-1 1 1 0 0,0 0-1 0 0,0 1 1 0 0,-1-1-1 0 0,0 2 1 0 0,8 11-1 0 0,-4-5-159 0 0,-1 2 1 0 0,0 0-1 0 0,-1 0 0 0 0,8 25 0 0 0,-15-36-66 0 0,-1-1 1 0 0,0 1-1 0 0,-1 0 1 0 0,1 0-1 0 0,-1 0 1 0 0,0 0-1 0 0,-1 0 1 0 0,1 0-1 0 0,-1-1 1 0 0,0 1-1 0 0,-1 0 1 0 0,1 0-1 0 0,-1-1 1 0 0,0 1-1 0 0,-1-1 1 0 0,1 1-1 0 0,-1-1 1 0 0,0 0-1 0 0,0 0 1 0 0,-1 0-1 0 0,-5 5 1 0 0,-6 8 23 0 0,-1-2 1 0 0,0 1 0 0 0,-2-2 0 0 0,-19 15-1 0 0,-50 23-1500 0 0,87-53 1346 0 0,-1 1-1 0 0,1-1 1 0 0,0 0-1 0 0,0 0 1 0 0,-1 1-977 0 0,1-1 977 0 0,0 0-1 0 0,0 0 1 0 0,0 1-1 0 0,0-1 1 0 0,0 0-1 0 0,0 0 0 0 0,0 0 1 0 0,0 0-1 0 0,0 0 1 0 0,0 1-1 0 0,0-1 1 0 0,0 0-1 0 0,0 0 0 0 0,0 0 1 0 0,0 0-1 0 0,0 0 1 0 0,0 1-1 0 0,0-1 1 0 0,0 0-1 0 0,0 0 0 0 0,0 0 1 0 0,0 0-1 0 0,1 0 1 0 0,-1 0-1 0 0,1 1-975 0 0,-1-1 975 0 0,0 0 1 0 0,0 0-1 0 0,0 1 1 0 0,1-1-1 0 0,-1 0 1 0 0,0 0-1 0 0,0 0 0 0 0,0 0 1 0 0,0 0-1 0 0,12 1-8250 0 0,-3-3 854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01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71 9034 0 0,'-9'-14'2409'0'0,"4"7"-596"0"0,1 1 0 0 0,0-1 0 0 0,0 0 0 0 0,-5-13 0 0 0,9 19-1717 0 0,0 1 1 0 0,0-1-1 0 0,1 1 0 0 0,-1 0 0 0 0,0-1 0 0 0,0 1 0 0 0,1-1 0 0 0,-1 1 0 0 0,0-1 0 0 0,1 1 0 0 0,-1-1 0 0 0,0 1 0 0 0,1 0 1 0 0,-1-1-1 0 0,1 1 0 0 0,-1 0 0 0 0,0-1 0 0 0,1 1 0 0 0,-1 0 0 0 0,1 0 0 0 0,-1 0 0 0 0,1-1 0 0 0,-1 1 0 0 0,1 0 0 0 0,-1 0 1 0 0,1 0-1 0 0,-1 0 0 0 0,1 0 0 0 0,0 0 0 0 0,-1 0 0 0 0,1 0 0 0 0,-1 0 0 0 0,1 0 0 0 0,-1 0 0 0 0,1 0 0 0 0,0 1 0 0 0,28 0 256 0 0,-23-1-55 0 0,159 5 936 0 0,57 2-820 0 0,-147-3-280 0 0,-24-2 69 0 0,0 2 0 0 0,80 17-1 0 0,-102-15 24 0 0,-1-1-1 0 0,1-1 0 0 0,48 1 0 0 0,-75-6-183 0 0,0 1-1 0 0,0 1 1 0 0,-1-1 0 0 0,1 0 0 0 0,0 0 0 0 0,0 1 0 0 0,0-1 0 0 0,-1 1 0 0 0,1-1-1 0 0,0 1 1 0 0,-1 0 0 0 0,1 0 0 0 0,0-1 0 0 0,-1 1 0 0 0,1 1 0 0 0,-1-1 0 0 0,1 0-1 0 0,-1 0 1 0 0,0 0 0 0 0,0 1 0 0 0,1-1 0 0 0,-1 1 0 0 0,0-1 0 0 0,0 1 0 0 0,0-1-1 0 0,-1 1 1 0 0,1-1 0 0 0,0 1 0 0 0,0 0 0 0 0,-1 0 0 0 0,1-1 0 0 0,-1 1 0 0 0,1 3-1 0 0,0 6 57 0 0,0 0-1 0 0,-1 1 0 0 0,0-1 0 0 0,-3 18 1 0 0,0-1-83 0 0,10 330 47 0 0,-4-303-64 0 0,-4 79 33 0 0,2 18-567 0 0,-1-151 501 0 0,0 0 1 0 0,1 0-1 0 0,-1 0 0 0 0,0 1 1 0 0,0-1-1 0 0,0 0 0 0 0,0 0 1 0 0,0 1-1 0 0,0-1 1 0 0,0 0-1 0 0,-1 0 0 0 0,1 0 1 0 0,0 1-1 0 0,-1-1 0 0 0,1 0 1 0 0,-1 0-1 0 0,0 2 0 0 0,0-3 22 0 0,0 0-1 0 0,0 0 1 0 0,-1 0-1 0 0,1 0 1 0 0,0 0-1 0 0,0 0 1 0 0,0-1-1 0 0,0 1 1 0 0,0 0-1 0 0,0-1 1 0 0,0 1 0 0 0,0 0-1 0 0,0-1 1 0 0,0 1-1 0 0,-1-2 1 0 0,-14-5-68 0 0,3 2 80 0 0,-1 1 0 0 0,0 1 0 0 0,-1 0 0 0 0,1 1-1 0 0,-1 0 1 0 0,-27 1 0 0 0,5 3 140 0 0,-56 10-1 0 0,88-12-134 0 0,-41 9 25 0 0,0-2 0 0 0,-1-3 0 0 0,-81-2 0 0 0,115-3-204 0 0,-70-3 509 0 0,75 4-684 0 0,0 1 0 0 0,0 0 0 0 0,0 0 0 0 0,0 0 0 0 0,1 1 0 0 0,-1 0 0 0 0,-13 6 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13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112 118 4153 0 0,'-10'-6'1299'0'0,"0"-1"1"0"0,0 0-1 0 0,1-1 1 0 0,0 0-1 0 0,0 0 1 0 0,1-1-1 0 0,0 0 1 0 0,0 0-1 0 0,1-1 1 0 0,1 0-1 0 0,-9-17 1 0 0,13 66 2102 0 0,5 30-2631 0 0,12 69 0 0 0,1 5-521 0 0,-5-45-211 0 0,5 0 0 0 0,55 187-1 0 0,-67-272-42 0 0,-1 0-1 0 0,0 0 0 0 0,-1 0 0 0 0,1 17 0 0 0,-4-20 1127 0 0,-3 0-8329 0 0,-11-9-5138 0 0,10-7 7310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1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19 4825 0 0,'-1'-18'10933'0'0,"-1"30"-6046"0"0,-2 32-2982 0 0,4-42-1871 0 0,-1 54 388 0 0,3 0 0 0 0,15 94 0 0 0,-5-117-638 0 0,-2-22-2576 0 0,-10-11 2520 0 0,1 0 0 0 0,-1 0 0 0 0,0 0 1 0 0,1 0-1 0 0,-1 0 0 0 0,1 0 0 0 0,-1-1 0 0 0,0 1 0 0 0,1 0 0 0 0,-1 0 0 0 0,0 0 0 0 0,1-1 0 0 0,-1 1 0 0 0,0 0 0 0 0,1 0 1 0 0,0-2-1361 0 0,0 1 1360 0 0,-1 1 0 0 0,0 0 0 0 0,0-1 0 0 0,0 1 1 0 0,0 0-1 0 0,0-1 0 0 0,1 1 0 0 0,-1-1 0 0 0,0 1 0 0 0,0 0 0 0 0,0-2 0 0 0,3-6-6452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1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9 317 8042 0 0,'-8'8'10563'0'0,"9"-31"-9526"0"0,1-160-174 0 0,1 64-255 0 0,22 192 762 0 0,47 152-1019 0 0,-64-210-375 0 0,-8-15 24 0 0,0 0 0 0 0,1 0 0 0 0,-1 0 0 0 0,0 1 0 0 0,0-1 0 0 0,0 0 0 0 0,0 0 0 0 0,0 0 0 0 0,0 0 0 0 0,1 0 0 0 0,-1 0 0 0 0,0 0 0 0 0,0 0 0 0 0,0 0 0 0 0,0 0 0 0 0,0 0 0 0 0,1 0 0 0 0,-1 0 0 0 0,0 0 0 0 0,0 0 0 0 0,0 0 0 0 0,0-1 0 0 0,0 1 0 0 0,0 0 0 0 0,1 0 0 0 0,-1 0 0 0 0,0 0 0 0 0,0 0 0 0 0,0 0 0 0 0,0 0 0 0 0,0 0 1 0 0,0 0-1 0 0,0 0 0 0 0,0 0 0 0 0,1-1 0 0 0,-1 1 0 0 0,0 0 0 0 0,0 0 0 0 0,0 0 0 0 0,0 0 0 0 0,0 0 0 0 0,0 0 0 0 0,0-1 0 0 0,0 1 0 0 0,0 0 0 0 0,0 0 0 0 0,0 0 0 0 0,0 0 0 0 0,0 0 0 0 0,0-1 0 0 0,4-31 55 0 0,-3 15-4 0 0,7-13-172 0 0,0 1 1 0 0,2 0-1 0 0,23-48 1 0 0,-24 57-432 0 0,7-19-3024 0 0,-10 27-663 0 0,-2 0-3344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14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8378 0 0,'1'-1'421'0'0,"-1"0"-1"0"0,0 0 1 0 0,0 1 0 0 0,0-1 0 0 0,1 0 0 0 0,-1 1 0 0 0,0-1 0 0 0,1 0-1 0 0,-1 1 1 0 0,0-1 0 0 0,1 1 0 0 0,-1-1 0 0 0,1 1 0 0 0,-1-1 0 0 0,1 1-1 0 0,-1-1 1 0 0,1 1 0 0 0,0-1 0 0 0,-1 1 0 0 0,1-1 0 0 0,-1 1-1 0 0,1 0 1 0 0,0 0 0 0 0,-1-1 0 0 0,1 1 0 0 0,0 0 0 0 0,0 0 0 0 0,32-5 2166 0 0,-20 5-2713 0 0,1 0 0 0 0,23 4 0 0 0,-27-1-210 0 0,-1 0 0 0 0,0 0 0 0 0,0 1 0 0 0,9 5-1 0 0,-15-8-219 0 0,-8-11-8312 0 0,5 9 8771 0 0,-1-1 1 0 0,-1 0-1 0 0,1 1 0 0 0,0-1 1 0 0,0 1-1 0 0,-1 0 1 0 0,1-1-1 0 0,0 1 0 0 0,-1 0 1 0 0,1 0-1 0 0,-1 0 1 0 0,-2-1-1 0 0,3 1 384 0 0,0 1-1 0 0,0-1 1 0 0,0 1-1 0 0,1 0 1 0 0,-1 0 0 0 0,0 0-1 0 0,0-1 1 0 0,0 1-1 0 0,0 0 1 0 0,0 0-1 0 0,0 0 1 0 0,0 1 0 0 0,0-1-1 0 0,0 0 1 0 0,0 0-1 0 0,0 0 1 0 0,0 1-1 0 0,0-1 1 0 0,0 1 0 0 0,0-1-1 0 0,0 0 1 0 0,0 1-1 0 0,1 0 1 0 0,-1-1-1 0 0,-1 2 1 0 0,0 0 62 0 0,1-1-1 0 0,0 1 1 0 0,0 0-1 0 0,0 0 1 0 0,0 0-1 0 0,0 0 1 0 0,0 0 0 0 0,0 0-1 0 0,1 0 1 0 0,-1 1-1 0 0,1 2 1 0 0,-2 9 378 0 0,2 1 0 0 0,0-1 1 0 0,1 16-1 0 0,0-15-275 0 0,-1 121 1008 0 0,-1-94-3521 0 0,0 0-3854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2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47 6281 0 0,'-36'-7'13692'0'0,"59"7"-12154"0"0,11-2-1050 0 0,1-1 0 0 0,49-12 0 0 0,24-2-83 0 0,-105 16-363 0 0,0 1 0 0 0,1-1 0 0 0,-1 1 0 0 0,0 0 0 0 0,1 0 1 0 0,-1 0-1 0 0,0 1 0 0 0,0-1 0 0 0,1 1 0 0 0,-1 0 0 0 0,0-1 0 0 0,0 1 1 0 0,0 1-1 0 0,0-1 0 0 0,0 0 0 0 0,0 1 0 0 0,0 0 0 0 0,-1 0 0 0 0,1 0 1 0 0,0 0-1 0 0,-1 0 0 0 0,0 0 0 0 0,1 0 0 0 0,-1 1 0 0 0,0-1 0 0 0,0 1 1 0 0,0 0-1 0 0,-1 0 0 0 0,1 0 0 0 0,-1-1 0 0 0,1 1 0 0 0,-1 1 0 0 0,0-1 1 0 0,0 0-1 0 0,0 0 0 0 0,-1 0 0 0 0,1 6 0 0 0,1 7 53 0 0,-2 0-1 0 0,0 0 1 0 0,-1 0-1 0 0,-1 0 1 0 0,0-1-1 0 0,-7 25 1 0 0,2-8-90 0 0,-3 0-1 0 0,0-1 1 0 0,-19 39 0 0 0,24-60-86 0 0,-1 0 1 0 0,1-1 0 0 0,-1 1-1 0 0,-1-1 1 0 0,0-1 0 0 0,0 1 0 0 0,-1-1-1 0 0,0 0 1 0 0,0-1 0 0 0,-1 1-1 0 0,0-2 1 0 0,0 1 0 0 0,-15 7-1 0 0,15-12-105 0 0,8-6-213 0 0,14-6-72 0 0,24 0 538 0 0,-1 1-1 0 0,1 3 1 0 0,0 0 0 0 0,64 1-1 0 0,-90 4-26 0 0,1 1-1 0 0,-1 1 0 0 0,21 3 0 0 0,-2 8-1419 0 0,-27-10 777 0 0,0 0 1 0 0,0 0-1 0 0,0 0 1 0 0,-1 0-1 0 0,1 0 1 0 0,-1 1-1 0 0,3 3 0 0 0,0 0-2701 0 0,-8-9 554 0 0,-2 0 475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0 214 11947 0 0,'4'3'836'0'0,"-1"0"0"0"0,1 0 0 0 0,-1 0 1 0 0,1-1-1 0 0,0 1 0 0 0,0-1 1 0 0,0 0-1 0 0,0 0 0 0 0,1 0 1 0 0,-1-1-1 0 0,1 0 0 0 0,-1 0 1 0 0,7 1-1 0 0,-4-1-722 0 0,0-1 0 0 0,-1 0 0 0 0,1 0 0 0 0,0-1 1 0 0,-1 0-1 0 0,1 0 0 0 0,-1-1 0 0 0,13-4 0 0 0,-12 3-860 0 0,1 0-1 0 0,-1 0 0 0 0,0-1 1 0 0,-1-1-1 0 0,10-6 1 0 0,-11 7-122 0 0,-1 0-1 0 0,1 0 1 0 0,-1 0 0 0 0,-1-1-1 0 0,1 1 1 0 0,0-1 0 0 0,-1 0 0 0 0,0 0-1 0 0,0 0 1 0 0,-1-1 0 0 0,0 1 0 0 0,3-9-1 0 0,-1-1-220 0 0,-1 0-1 0 0,1-24 1 0 0,-6 2 2170 0 0,1 34-363 0 0,0-1 0 0 0,0 0 0 0 0,0 1 0 0 0,0-1 0 0 0,-7-6 8101 0 0,7 18-5447 0 0,-1 25-1036 0 0,-1 64-1112 0 0,3 79-552 0 0,2-154-1103 0 0,0 0 0 0 0,2-1 0 0 0,0 1 0 0 0,2-1 0 0 0,15 40-1 0 0,-2-29-3439 0 0,-6-21-780 0 0,-13-11 4427 0 0,1 0 0 0 0,-1 0 0 0 0,1 0 0 0 0,-1-1 0 0 0,0 1 0 0 0,1 0 1 0 0,-1 0-1 0 0,1 0 0 0 0,-1 0 0 0 0,1 0 0 0 0,-1-1 0 0 0,0 1 0 0 0,1 0 1 0 0,-1 0-1 0 0,1-1 0 0 0,-1 1 0 0 0,0 0 0 0 0,1-1 0 0 0,-1 1 1 0 0,0 0-1 0 0,1-1 0 0 0,-1 1 0 0 0,0-1 0 0 0,0 1 0 0 0,1 0 0 0 0,-1-1 1 0 0,0 1-1 0 0,0-1 0 0 0,0 1 0 0 0,0-1 0 0 0,1 1 0 0 0,-1-1 0 0 0,5-17-4699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6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28 7170 0 0,'-29'1'3644'0'0,"-5"-1"2126"0"0,33 0-5675 0 0,1 0 0 0 0,0 0 0 0 0,-1-1 0 0 0,1 1 0 0 0,0 0 0 0 0,-1 0 1 0 0,1 0-1 0 0,0-1 0 0 0,-1 1 0 0 0,1 0 0 0 0,0 0 0 0 0,0-1 0 0 0,-1 1 1 0 0,1 0-1 0 0,0 0 0 0 0,0-1 0 0 0,-1 1 0 0 0,1 0 0 0 0,0-1 0 0 0,0 1 0 0 0,0-1 1 0 0,0 1-1 0 0,-1 0 0 0 0,1-1 0 0 0,0 1 0 0 0,0 0 0 0 0,0-1 0 0 0,0 1 1 0 0,0-1-1 0 0,0 1 0 0 0,0 0 0 0 0,0-1 0 0 0,0 1 0 0 0,0-1 0 0 0,0 1 1 0 0,1 0-1 0 0,-1-1 0 0 0,0 1 0 0 0,0 0 0 0 0,0-1 0 0 0,0 1 0 0 0,1 0 1 0 0,-1-1-1 0 0,0 1 0 0 0,0 0 0 0 0,0-1 0 0 0,1 1 0 0 0,-1 0 0 0 0,1-1 1 0 0,-1 0 81 0 0,1 0 0 0 0,0 0 1 0 0,0 0-1 0 0,0 0 0 0 0,0 0 1 0 0,-1 1-1 0 0,1-1 1 0 0,0 0-1 0 0,0 0 0 0 0,0 1 1 0 0,1-1-1 0 0,-1 1 0 0 0,0-1 1 0 0,0 1-1 0 0,0-1 0 0 0,0 1 1 0 0,2-1-1 0 0,0 2-42 0 0,0-1 0 0 0,-1 1 0 0 0,1 0 0 0 0,-1 0 0 0 0,1 0 0 0 0,-1 0 0 0 0,1 0-1 0 0,-1 0 1 0 0,1 1 0 0 0,-1-1 0 0 0,0 1 0 0 0,0-1 0 0 0,0 1 0 0 0,0 0 0 0 0,0 0 0 0 0,0 0 0 0 0,0 0 0 0 0,-1 0-1 0 0,1 1 1 0 0,-1-1 0 0 0,0 0 0 0 0,2 5 0 0 0,3 6 29 0 0,0 0 0 0 0,-2 0 0 0 0,4 13-1 0 0,7 48 145 0 0,-11-45-245 0 0,15 51 0 0 0,-16-73-64 0 0,-1-1 0 0 0,1 1 0 0 0,0 0 1 0 0,0-1-1 0 0,1 0 0 0 0,0 0 1 0 0,0 0-1 0 0,0 0 0 0 0,1-1 1 0 0,0 1-1 0 0,0-1 0 0 0,8 6 0 0 0,-7-7-3 0 0,1-1 0 0 0,0 0 0 0 0,0 0 0 0 0,0-1-1 0 0,0 0 1 0 0,0 0 0 0 0,1 0 0 0 0,-1-1 0 0 0,0 0-1 0 0,1-1 1 0 0,-1 0 0 0 0,1 0 0 0 0,-1 0 0 0 0,1-1-1 0 0,7-2 1 0 0,17-3-23 0 0,0-2 0 0 0,31-11-1 0 0,-59 17 24 0 0,28-9-525 0 0,59-29-1 0 0,-77 33-1179 0 0,-1-1 0 0 0,0-1 0 0 0,19-17 0 0 0,-31 26 1424 0 0,-1 0 0 0 0,1 0 0 0 0,0-1 1 0 0,-1 1-1 0 0,1-1 0 0 0,-1 1 0 0 0,1-1 0 0 0,-1 1 0 0 0,1-1 0 0 0,-1 1 0 0 0,1-1 0 0 0,-1 1 1 0 0,1-1-1 0 0,-1 0 0 0 0,0 1 0 0 0,1-1 0 0 0,-1 1 0 0 0,0-1 0 0 0,0 0 0 0 0,1 1 0 0 0,-1-1 1 0 0,0 0-1 0 0,0 0 0 0 0,0 1 0 0 0,0-1 0 0 0,0 0 0 0 0,0 1 0 0 0,0-1 0 0 0,0 0 0 0 0,0 0 1 0 0,0 1-1 0 0,-1-1 0 0 0,1 0 0 0 0,0 1 0 0 0,0-1 0 0 0,-1 0 0 0 0,-6-6-5752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21 4153 0 0,'0'-1'566'0'0,"0"0"0"0"0,0 0 1 0 0,0 0-1 0 0,0 0 0 0 0,0 0 1 0 0,0-1-1 0 0,-1 1 0 0 0,1 0 0 0 0,0 0 1 0 0,-1 0-1 0 0,1 0 0 0 0,-1 0 0 0 0,1 0 1 0 0,-1 0-1 0 0,1 0 0 0 0,-1 0 1 0 0,0 1-1 0 0,-1-3 0 0 0,1 4-274 0 0,1-1 0 0 0,-1 0-1 0 0,1 1 1 0 0,-1-1 0 0 0,1 1 0 0 0,-1-1-1 0 0,0 1 1 0 0,1-1 0 0 0,0 1 0 0 0,-1-1-1 0 0,1 1 1 0 0,-1 0 0 0 0,1-1-1 0 0,0 1 1 0 0,-1 0 0 0 0,1-1 0 0 0,0 1-1 0 0,0 0 1 0 0,-1-1 0 0 0,1 2 0 0 0,-14 55 3458 0 0,13-51-3655 0 0,-4 26 158 0 0,0 0 0 0 0,3 0-1 0 0,0 0 1 0 0,6 56 0 0 0,-1-64-772 0 0,0 0-1 0 0,2 0 1 0 0,14 42-1 0 0,-17-60-192 0 0,1 0 0 0 0,0 0 0 0 0,0 0 0 0 0,1 0 0 0 0,7 10 0 0 0,-10-15 322 0 0,0 1 0 0 0,0-1-1 0 0,1 0 1 0 0,-1 0 0 0 0,0 0 0 0 0,0 1 0 0 0,1-1-1 0 0,-1 0 1 0 0,1 0 0 0 0,-1-1 0 0 0,1 1 0 0 0,-1 0-1 0 0,1 0 1 0 0,0-1 0 0 0,-1 1 0 0 0,1-1 0 0 0,0 0-1 0 0,-1 1 1 0 0,1-1 0 0 0,0 0 0 0 0,-1 0 0 0 0,1 0 0 0 0,0 0-1 0 0,0 0 1 0 0,-1 0 0 0 0,1-1 0 0 0,3 0 0 0 0,9-7-4914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69 8586 0 0,'-8'5'1485'0'0,"0"0"0"0"0,0 0 0 0 0,1 1 0 0 0,0 0 0 0 0,0 0 0 0 0,0 0 0 0 0,1 1 0 0 0,-11 14 0 0 0,11-12-941 0 0,-1 1 0 0 0,2 1 0 0 0,-1-1-1 0 0,1 1 1 0 0,1-1 0 0 0,0 2 0 0 0,-3 11 0 0 0,6-15-541 0 0,-1-1 0 0 0,1 1 1 0 0,0 0-1 0 0,1 0 0 0 0,0-1 1 0 0,0 1-1 0 0,1 0 0 0 0,0 0 0 0 0,0-1 1 0 0,4 15-1 0 0,-2-17 22 0 0,-1 1 0 0 0,0-1 0 0 0,1 0-1 0 0,0 0 1 0 0,0-1 0 0 0,0 1 0 0 0,1 0 0 0 0,0-1 0 0 0,0 0-1 0 0,0 0 1 0 0,0 0 0 0 0,0-1 0 0 0,1 1 0 0 0,0-1 0 0 0,0 0 0 0 0,5 2-1 0 0,-6-3-21 0 0,1 0-1 0 0,-1 0 0 0 0,1 0 0 0 0,0-1 1 0 0,0 0-1 0 0,-1 0 0 0 0,1 0 0 0 0,0-1 0 0 0,0 1 1 0 0,0-1-1 0 0,0-1 0 0 0,0 1 0 0 0,0 0 1 0 0,0-1-1 0 0,-1 0 0 0 0,1 0 0 0 0,0-1 1 0 0,0 1-1 0 0,-1-1 0 0 0,1 0 0 0 0,-1-1 0 0 0,0 1 1 0 0,1 0-1 0 0,-1-1 0 0 0,0 0 0 0 0,-1 0 1 0 0,1-1-1 0 0,4-4 0 0 0,-2 2-52 0 0,-1 0 0 0 0,0 0 0 0 0,-1-1 0 0 0,1 1 0 0 0,-1-1 0 0 0,-1 0 0 0 0,1-1 0 0 0,-1 1 0 0 0,0 0 0 0 0,-1-1 0 0 0,0 1-1 0 0,0-1 1 0 0,-1 0 0 0 0,1 0 0 0 0,-2 0 0 0 0,1 0 0 0 0,-2-9 0 0 0,0 12-48 0 0,1 1-1 0 0,-2 0 1 0 0,1 0-1 0 0,0 0 1 0 0,-1 1-1 0 0,0-1 1 0 0,0 0-1 0 0,0 0 1 0 0,0 1-1 0 0,-1 0 1 0 0,0-1-1 0 0,1 1 1 0 0,-1 0-1 0 0,0 0 1 0 0,0 0-1 0 0,-1 1 1 0 0,1-1-1 0 0,-1 1 1 0 0,1 0-1 0 0,-1 0 1 0 0,-5-3-1 0 0,0 1 73 0 0,-1 0 0 0 0,1 1 0 0 0,-1 0 0 0 0,1 1 0 0 0,-1-1 0 0 0,0 2 0 0 0,-20-2 0 0 0,17 7 218 0 0,17 4 105 0 0,21 6-4 0 0,-20-13-307 0 0,1-1 1 0 0,0 0-1 0 0,0 0 1 0 0,-1 0-1 0 0,1-1 1 0 0,0 0-1 0 0,-1 0 1 0 0,1 0-1 0 0,-1-1 1 0 0,1 0-1 0 0,-1 0 1 0 0,0 0-1 0 0,1-1 1 0 0,-1 1 0 0 0,0-1-1 0 0,-1-1 1 0 0,1 1-1 0 0,-1-1 1 0 0,1 1-1 0 0,5-9 1 0 0,7-5-62 0 0,-2 0 0 0 0,0-2 1 0 0,20-32-1 0 0,-29 33 1146 0 0,-7 16-249 0 0,-2 11-270 0 0,-3 15-138 0 0,2 0 0 0 0,1 0 0 0 0,1 0 0 0 0,1 1 0 0 0,3 41 0 0 0,3-25-544 0 0,1 0 0 0 0,17 61-1 0 0,-18-86-424 0 0,0-1-1 0 0,10 21 1 0 0,-13-32-83 0 0,0 1 0 0 0,1-1 0 0 0,-1 0 0 0 0,1 0 0 0 0,0 0 0 0 0,0-1 0 0 0,1 1 1 0 0,-1 0-1 0 0,1-1 0 0 0,-1 0 0 0 0,1 0 0 0 0,6 3 0 0 0,-10-6 533 0 0,0 1 0 0 0,0-1 0 0 0,1 0 0 0 0,-1 0 1 0 0,0 0-1 0 0,1 0 0 0 0,-1 1 0 0 0,0-1 0 0 0,0 0 0 0 0,1 0 0 0 0,-1 0 0 0 0,0 0 1 0 0,1 0-1 0 0,-1 0 0 0 0,0 0 0 0 0,1 0 0 0 0,-1 0 0 0 0,0 0 0 0 0,1 0 0 0 0,-1 0 1 0 0,0 0-1 0 0,1 0 0 0 0,-1 0 0 0 0,0 0 0 0 0,1 0 0 0 0,-1 0 0 0 0,0 0 0 0 0,0 0 1 0 0,1-1-1 0 0,-1 1 0 0 0,0 0 0 0 0,1 0 0 0 0,-1 0 0 0 0,0-1 0 0 0,0 1 0 0 0,0 0 1 0 0,1 0-1 0 0,-1-1 0 0 0,0 1 0 0 0,0 0 0 0 0,0 0 0 0 0,1-1 0 0 0,-1 1 0 0 0,0 0 1 0 0,0 0-1 0 0,0-1 0 0 0,0 1 0 0 0,0 0 0 0 0,0-1 0 0 0,0 1 0 0 0,0 0 0 0 0,1-1 1 0 0,-1 1-1 0 0,0 0 0 0 0,-1-1 0 0 0,1 1 0 0 0,0 0 0 0 0,0-1 0 0 0,0 1 0 0 0,0 0 1 0 0,0-1-1 0 0,0 1 0 0 0,0 0 0 0 0,0 0 0 0 0,-1-1 0 0 0,2-6-1738 0 0,7-6-4071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3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12699 0 0,'-7'37'8508'0'0,"10"4"-5077"0"0,15 40-2556 0 0,-15-66-338 0 0,8 24-421 0 0,2-1 0 0 0,1 0 0 0 0,2-1 0 0 0,1 0 0 0 0,2-1 0 0 0,30 42 0 0 0,-46-74-114 0 0,-1 0 1 0 0,1-1 0 0 0,0 1-1 0 0,0-1 1 0 0,1 0-1 0 0,-1 0 1 0 0,1 0 0 0 0,-1 0-1 0 0,1 0 1 0 0,0-1-1 0 0,0 0 1 0 0,0 0 0 0 0,7 3-1 0 0,-9-5-1 0 0,0 0 0 0 0,1 1 0 0 0,-1-1 0 0 0,0 0 0 0 0,1 0 0 0 0,-1-1 0 0 0,0 1-1 0 0,0 0 1 0 0,1-1 0 0 0,-1 1 0 0 0,0-1 0 0 0,0 0 0 0 0,0 0 0 0 0,0 0 0 0 0,0 0 0 0 0,0 0 0 0 0,0 0-1 0 0,0 0 1 0 0,0-1 0 0 0,0 1 0 0 0,-1-1 0 0 0,1 1 0 0 0,0-1 0 0 0,-1 0 0 0 0,0 0 0 0 0,1 1 0 0 0,-1-1-1 0 0,2-3 1 0 0,3-6-40 0 0,0-1-1 0 0,0 0 0 0 0,-1 0 0 0 0,-1 0 1 0 0,0 0-1 0 0,0-1 0 0 0,-2 0 0 0 0,1 1 0 0 0,-1-1 1 0 0,-1 0-1 0 0,-1 0 0 0 0,0 0 0 0 0,-1-16 1 0 0,0 20-266 0 0,0-1 0 0 0,-1 1 0 0 0,0-1 0 0 0,0 1 0 0 0,-1 0 0 0 0,0 0 0 0 0,-1 0 1 0 0,1 0-1 0 0,-2 0 0 0 0,1 1 0 0 0,-2 0 0 0 0,1 0 0 0 0,-1 0 0 0 0,0 1 1 0 0,0-1-1 0 0,-1 1 0 0 0,0 1 0 0 0,-11-9 0 0 0,15 13 196 0 0,0 0 0 0 0,0 0 0 0 0,-1 0 0 0 0,1 0 0 0 0,-1 1 0 0 0,0-1 0 0 0,1 1 0 0 0,-1 0 0 0 0,0 0 0 0 0,0 0 0 0 0,0 1 0 0 0,1-1 0 0 0,-1 1 0 0 0,0 0 0 0 0,0 0 0 0 0,0 0 0 0 0,0 1 0 0 0,0-1 0 0 0,0 1 0 0 0,0 0 0 0 0,1 0 0 0 0,-1 0 0 0 0,0 1 0 0 0,-6 3 0 0 0,6-3 154 0 0,1 1 0 0 0,-1 0 0 0 0,1 1 0 0 0,0-1 0 0 0,-1 0 0 0 0,1 1 0 0 0,1 0 0 0 0,-1 0 0 0 0,1 0 0 0 0,-1 0 0 0 0,1 0 0 0 0,0 0 0 0 0,1 0 0 0 0,-1 1 0 0 0,1-1 0 0 0,0 1 0 0 0,0-1 0 0 0,0 1 0 0 0,0 0 0 0 0,1 7 0 0 0,0 0 402 0 0,0 1 0 0 0,2 0 0 0 0,-1-1 0 0 0,7 22 0 0 0,-7-28-216 0 0,1 0 0 0 0,0 0 1 0 0,1 0-1 0 0,-1 0 0 0 0,1 0 1 0 0,0 0-1 0 0,1-1 0 0 0,-1 1 1 0 0,1-1-1 0 0,9 9 0 0 0,-11-12-154 0 0,1-1 0 0 0,-1 1-1 0 0,1-1 1 0 0,0 0 0 0 0,-1 0-1 0 0,1 0 1 0 0,0 0-1 0 0,-1-1 1 0 0,1 1 0 0 0,0-1-1 0 0,0 0 1 0 0,-1 1 0 0 0,1-1-1 0 0,0-1 1 0 0,0 1 0 0 0,0 0-1 0 0,-1-1 1 0 0,1 1-1 0 0,0-1 1 0 0,0 0 0 0 0,-1 0-1 0 0,1 0 1 0 0,2-1 0 0 0,9-4 57 0 0,-1-1 0 0 0,0-1 1 0 0,12-8-1 0 0,-23 14-117 0 0,28-20-154 0 0,-2-2 0 0 0,49-54 0 0 0,-29 29-4880 0 0,-47 47 4930 0 0,0 0-1 0 0,0 0 1 0 0,0 0-1 0 0,-1 0 0 0 0,1 0 1 0 0,0 0-1 0 0,-1 0 0 0 0,0 0 1 0 0,1 0-1 0 0,-1 0 1 0 0,0 0-1 0 0,0 0 0 0 0,0 0 1 0 0,0 0-1 0 0,0 0 0 0 0,-1 0 1 0 0,0-3-1 0 0,1 1 807 0 0,-1-1 1 0 0,0 0-1 0 0,-1 1 0 0 0,1-1 1 0 0,-1 1-1 0 0,-3-7 0 0 0,0 10 1515 0 0,1 9-1135 0 0,0 11-156 0 0,1 24-661 0 0,2 0-1 0 0,2 0 1 0 0,2 0-1 0 0,9 51 1 0 0,-3-48-1409 0 0,26 79-1 0 0,-33-121 887 0 0,19 50-2675 0 0,0-25-2243 0 0,-20-29 4841 0 0,-1 1 1 0 0,1-1-1 0 0,-1 0 1 0 0,1 1-1 0 0,-1-1 1 0 0,1 1-1 0 0,0-1 1 0 0,-1 0-1 0 0,1 0 1 0 0,-1 1-1 0 0,1-1 1 0 0,-1 0-1 0 0,1 0 1 0 0,0 0-1 0 0,-1 0 1 0 0,1 0-1 0 0,0 0 1 0 0,-1 0-1 0 0,1 0 1 0 0,0 0-1 0 0,-1 0 1 0 0,1 0-1 0 0,0 0 1 0 0,0 0-1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4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16684 0 0,'-5'6'1007'0'0,"1"-1"0"0"0,0 1 0 0 0,0 0 0 0 0,0 0 0 0 0,0 0-1 0 0,1 0 1 0 0,0 1 0 0 0,-2 6 0 0 0,-14 60 161 0 0,11-40-743 0 0,-56 243-1497 0 0,59-258-40 0 0,4-26 252 0 0,11-31 475 0 0,-5 30 400 0 0,1 1-1 0 0,1 0 0 0 0,-1 0 1 0 0,1 0-1 0 0,1 1 0 0 0,0 0 0 0 0,-1 0 1 0 0,2 1-1 0 0,-1 0 0 0 0,1 0 0 0 0,0 1 1 0 0,0 1-1 0 0,1-1 0 0 0,-1 1 0 0 0,1 1 1 0 0,0 0-1 0 0,0 0 0 0 0,0 1 1 0 0,15-1-1 0 0,-22 2-121 0 0,0 1 0 0 0,-1 0 1 0 0,1 1-1 0 0,0-1 0 0 0,0 0 1 0 0,0 1-1 0 0,0 0 0 0 0,-1-1 1 0 0,1 1-1 0 0,0 0 0 0 0,0 1 1 0 0,-1-1-1 0 0,1 0 0 0 0,-1 1 1 0 0,1-1-1 0 0,-1 1 0 0 0,0 0 0 0 0,0 0 1 0 0,0 0-1 0 0,3 3 0 0 0,-3-3-548 0 0,0 1 0 0 0,0-1-1 0 0,-1 1 1 0 0,1 0 0 0 0,-1 0-1 0 0,1 0 1 0 0,-1 0-1 0 0,0 0 1 0 0,0 0 0 0 0,0 0-1 0 0,-1 0 1 0 0,1 0 0 0 0,-1 0-1 0 0,0 0 1 0 0,1 1-1 0 0,-2-1 1 0 0,1 0 0 0 0,-1 4-1 0 0,-2 14-4998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4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10122 0 0,'2'-1'7228'0'0,"5"0"-3523"0"0,27-3-2100 0 0,-26 3-497 0 0,19-4-585 0 0,0-2 0 0 0,-1-1 0 0 0,1-1 1 0 0,-1-1-1 0 0,34-18 0 0 0,49-19-6157 0 0,-90 39 354 0 0,-3 0-3631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5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 7090 0 0,'-16'-4'9148'0'0,"15"5"-8991"0"0,1-1 0 0 0,-1 1 0 0 0,0 0-1 0 0,1-1 1 0 0,-1 1 0 0 0,0 0-1 0 0,1-1 1 0 0,-1 1 0 0 0,1 0 0 0 0,0 0-1 0 0,-1-1 1 0 0,1 1 0 0 0,-1 0-1 0 0,1 0 1 0 0,0 0 0 0 0,0 0 0 0 0,-1-1-1 0 0,1 1 1 0 0,0 0 0 0 0,0 2 0 0 0,-3 15 213 0 0,1 1 1 0 0,-1 24 0 0 0,3-36-913 0 0,0 0 1 0 0,1 0 0 0 0,0 1-1 0 0,0-1 1 0 0,1 0 0 0 0,-1 0-1 0 0,2 0 1 0 0,-1 0 0 0 0,4 7 0 0 0,-5-13 187 0 0,-1-1 198 0 0,0 0 0 0 0,0 1 0 0 0,0-1 1 0 0,0 0-1 0 0,0 0 0 0 0,0 1 0 0 0,1-1 0 0 0,-1 0 0 0 0,0 0 0 0 0,0 1 0 0 0,0-1 0 0 0,0 0 0 0 0,1 0 0 0 0,-1 0 0 0 0,0 1 0 0 0,0-1 0 0 0,1 0 0 0 0,-1 0 1 0 0,0 0-1 0 0,0 0 0 0 0,1 0 0 0 0,-1 1 0 0 0,0-1 0 0 0,0 0 0 0 0,1 0 0 0 0,-1 0 0 0 0,0 0 0 0 0,0 0 0 0 0,1 0 0 0 0,-1 0 0 0 0,0 0 0 0 0,1 0 0 0 0,-1 0 1 0 0,0 0-1 0 0,0 0 0 0 0,1 0 0 0 0,-1 0 0 0 0,1 0 0 0 0,5-2-5133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6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38 7546 0 0,'-59'-23'13182'0'0,"74"20"-10117"0"0,9-3-2808 0 0,0 3-170 0 0,1 1-1 0 0,-1 1 0 0 0,1 2 0 0 0,-1 0 0 0 0,1 1 0 0 0,-1 2 0 0 0,0 0 0 0 0,0 2 0 0 0,0 0 0 0 0,42 19 0 0 0,-62-24-68 0 0,-1 1 0 0 0,0-1 0 0 0,0 1 0 0 0,0 0 0 0 0,0 0 0 0 0,0 0 0 0 0,0 1 0 0 0,0-1 0 0 0,-1 1-1 0 0,1-1 1 0 0,-1 1 0 0 0,0 0 0 0 0,0 0 0 0 0,0 0 0 0 0,0 0 0 0 0,0 0 0 0 0,-1 1 0 0 0,1-1 0 0 0,-1 0-1 0 0,0 1 1 0 0,1 3 0 0 0,-2 0 3 0 0,0-1-1 0 0,0 0 1 0 0,-1 0-1 0 0,0 0 1 0 0,0 0-1 0 0,-1 1 1 0 0,0-1-1 0 0,0-1 1 0 0,0 1-1 0 0,0 0 1 0 0,-6 8 0 0 0,0-1-124 0 0,1 0 1 0 0,-2 0 0 0 0,0-1-1 0 0,0-1 1 0 0,-1 0 0 0 0,0 0 0 0 0,-1 0-1 0 0,0-2 1 0 0,-1 1 0 0 0,0-1 0 0 0,-16 8-1 0 0,11-8-33 0 0,0-1 0 0 0,-1 0-1 0 0,0-1 1 0 0,0-1 0 0 0,0-1 0 0 0,-1-1-1 0 0,0 0 1 0 0,-25 1 0 0 0,40-7-359 0 0,13-3 325 0 0,16-4 113 0 0,15-2-155 0 0,120-28 665 0 0,-137 35-1091 0 0,0 1-1 0 0,1 0 1 0 0,0 2-1 0 0,42 3 1 0 0,-52 1-795 0 0,-1 0-1227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7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7634 0 0,'3'2'1156'0'0,"1"-1"1"0"0,0 1 0 0 0,0-1 0 0 0,0 0-1 0 0,1 0 1 0 0,-1 0 0 0 0,6 0 0 0 0,31-5 3119 0 0,-21-2-3843 0 0,0 0 0 0 0,21-10 0 0 0,-6 2 404 0 0,-12 6-713 0 0,2-1-37 0 0,-1 0 0 0 0,1 2 0 0 0,1 1 0 0 0,38-5-1 0 0,-62 11-84 0 0,-1 0 0 0 0,0-1 0 0 0,0 1-1 0 0,1 0 1 0 0,-1 0 0 0 0,0 0-1 0 0,1 0 1 0 0,-1 0 0 0 0,0 1 0 0 0,0-1-1 0 0,1 0 1 0 0,-1 0 0 0 0,0 1-1 0 0,0-1 1 0 0,1 1 0 0 0,-1-1 0 0 0,0 1-1 0 0,0 0 1 0 0,0-1 0 0 0,0 1-1 0 0,2 2 1 0 0,-3-2-3 0 0,1 0 1 0 0,-1 0-1 0 0,0 0 0 0 0,0 0 1 0 0,0-1-1 0 0,0 1 1 0 0,0 0-1 0 0,0 0 0 0 0,0 0 1 0 0,0 0-1 0 0,0 0 0 0 0,-1 0 1 0 0,1 0-1 0 0,0 0 0 0 0,-1 0 1 0 0,1 0-1 0 0,0 0 0 0 0,-1 0 1 0 0,1 0-1 0 0,-1-1 0 0 0,0 2 1 0 0,-5 6 13 0 0,0 0 0 0 0,-1-1 0 0 0,1 1-1 0 0,-9 5 1 0 0,2-1 10 0 0,4-6 54 0 0,1 2 0 0 0,0-1 0 0 0,0 1 0 0 0,-12 17 0 0 0,18-22-61 0 0,0 1 1 0 0,1-1-1 0 0,-1 1 0 0 0,1 0 1 0 0,-1-1-1 0 0,1 1 0 0 0,1 0 1 0 0,-1 0-1 0 0,0 0 0 0 0,1 0 1 0 0,0-1-1 0 0,0 1 0 0 0,0 0 1 0 0,0 0-1 0 0,1 0 0 0 0,-1 0 1 0 0,3 6-1 0 0,-1-3-650 0 0,0 0-1 0 0,1-1 1 0 0,0 1-1 0 0,0-1 1 0 0,0 0-1 0 0,1 0 1 0 0,6 8 0 0 0,-9-12 410 0 0,0-1 1 0 0,0 0 0 0 0,0 1-1 0 0,0-1 1 0 0,1 0 0 0 0,-1 1 0 0 0,0-1-1 0 0,1 0 1 0 0,-1 0 0 0 0,1 0 0 0 0,-1 0-1 0 0,1-1 1 0 0,-1 1 0 0 0,1 0 0 0 0,0 0-1 0 0,-1-1 1 0 0,1 1 0 0 0,0-1 0 0 0,0 0-1 0 0,-1 0 1 0 0,1 1 0 0 0,0-1 0 0 0,0 0-1 0 0,-1 0 1 0 0,1-1 0 0 0,0 1 0 0 0,0 0-1 0 0,-1 0 1 0 0,1-1 0 0 0,0 1 0 0 0,-1-1-1 0 0,1 0 1 0 0,0 1 0 0 0,2-3 0 0 0,9-8-6447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7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10970 0 0,'-2'6'10481'0'0,"5"13"-9218"0"0,-3-14-227 0 0,4 51-329 0 0,-2 0-1 0 0,-9 87 0 0 0,-21 25-4432 0 0,27-161 3083 0 0,-2-1-1 0 0,1 1 0 0 0,-1 0 0 0 0,-5 9 0 0 0,7-15 511 0 0,1 0 0 0 0,-1 0 0 0 0,1 0 0 0 0,-1 0 0 0 0,0-1 0 0 0,1 1 0 0 0,-1 0 0 0 0,0 0 0 0 0,0-1 0 0 0,1 1 0 0 0,-1-1 0 0 0,0 1 0 0 0,0 0 0 0 0,0-1 0 0 0,0 0 0 0 0,0 1 0 0 0,-1 0 0 0 0,1-1 56 0 0,0-1 1 0 0,1 1-1 0 0,-1 0 0 0 0,0 0 0 0 0,0-1 1 0 0,1 1-1 0 0,-1 0 0 0 0,0-1 1 0 0,1 1-1 0 0,-1-1 0 0 0,0 1 1 0 0,1-1-1 0 0,-1 1 0 0 0,0-1 0 0 0,1 0 1 0 0,-1 1-1 0 0,1-1 0 0 0,-1 1 1 0 0,1-1-1 0 0,0 0 0 0 0,-1 0 1 0 0,1 1-1 0 0,0-1 0 0 0,-1 0 0 0 0,1 0 1 0 0,0 0-1 0 0,-2-5 115 0 0,0 1-1 0 0,0 0 1 0 0,1 0 0 0 0,0-1-1 0 0,0 1 1 0 0,0-1 0 0 0,1 1-1 0 0,0-1 1 0 0,0 1 0 0 0,0-1-1 0 0,1 1 1 0 0,0 0 0 0 0,0-1-1 0 0,3-9 1 0 0,-1 7 134 0 0,1-1 1 0 0,-1 1-1 0 0,2 0 1 0 0,-1 1-1 0 0,1-1 1 0 0,0 1 0 0 0,0 0-1 0 0,14-13 1 0 0,-12 14-15 0 0,0 0 1 0 0,0 0 0 0 0,1 0 0 0 0,0 1 0 0 0,0 0 0 0 0,1 0-1 0 0,-1 1 1 0 0,13-4 0 0 0,-15 6-145 0 0,0 0 0 0 0,0 1 0 0 0,-1 0 0 0 0,1 0 0 0 0,0 0 0 0 0,0 1 0 0 0,0 0 0 0 0,0 0 0 0 0,0 1-1 0 0,0-1 1 0 0,0 1 0 0 0,0 0 0 0 0,8 4 0 0 0,-9-3-184 0 0,-1 0 0 0 0,1 0 0 0 0,-1 1 0 0 0,0-1 0 0 0,0 1 1 0 0,0 0-1 0 0,7 7 0 0 0,0 8-2900 0 0,-11-17 2683 0 0,1-1 1 0 0,-1 1-1 0 0,0 0 0 0 0,0 0 1 0 0,0 0-1 0 0,1 0 0 0 0,-1 0 1 0 0,0 0-1 0 0,0 0 0 0 0,-1 0 1 0 0,1-1-1 0 0,0 1 0 0 0,0 0 1 0 0,0 0-1 0 0,-1 0 0 0 0,1 0 1 0 0,-1 1-1 0 0,-1 12-4305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7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12059 0 0,'16'22'6158'0'0,"-13"-19"-5830"0"0,0 0 0 0 0,-1 0 0 0 0,1 0 0 0 0,-1 1 0 0 0,0-1 0 0 0,0 1 0 0 0,0-1 0 0 0,-1 1 0 0 0,1 0 0 0 0,-1 0 0 0 0,0 0 0 0 0,0-1 0 0 0,1 8 0 0 0,-2-4-335 0 0,0 0-1 0 0,0-1 1 0 0,-1 1 0 0 0,1 0 0 0 0,-2 0-1 0 0,1 0 1 0 0,-1 0 0 0 0,0-1 0 0 0,0 1-1 0 0,-1-1 1 0 0,0 1 0 0 0,0-1 0 0 0,0 0 0 0 0,-1 0-1 0 0,0-1 1 0 0,0 1 0 0 0,0-1 0 0 0,-1 0-1 0 0,0 0 1 0 0,-6 5 0 0 0,18-13 82 0 0,0 0 0 0 0,1 1 0 0 0,-1 0 0 0 0,10-2 0 0 0,-2 0-55 0 0,138-38-342 0 0,-88 23-3725 0 0,-64 19 3857 0 0,0 0 1 0 0,-1 0 0 0 0,1-1 0 0 0,0 1 0 0 0,0 0-1 0 0,0-1 1 0 0,0 1 0 0 0,0-1 0 0 0,-1 1-1 0 0,1-1 1 0 0,0 1 0 0 0,0-1 0 0 0,-1 0 0 0 0,1 1-1 0 0,0-1 1 0 0,-1 0 0 0 0,1 0 0 0 0,-1 1-1 0 0,1-1 1 0 0,-1 0 0 0 0,1 0 0 0 0,-1 0 0 0 0,1 0-1 0 0,-1 0 1 0 0,0 0 0 0 0,0 0 0 0 0,1 1 0 0 0,-1-1-1 0 0,0-2 1 0 0,2-6-1829 0 0,8-2-4545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4:36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5561 0 0,'3'-6'9513'0'0,"-3"6"-9366"0"0,9 13 4415 0 0,4 21-2170 0 0,-6 11-1831 0 0,-4-21-379 0 0,9 35 1 0 0,-10-52-1586 0 0,1 1-1 0 0,0-1 1 0 0,0 0-1 0 0,8 13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7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9834 0 0,'10'2'10178'0'0,"11"-6"-7383"0"0,20-10-1940 0 0,-28 10-759 0 0,0 0 0 0 0,1 0-1 0 0,-1 1 1 0 0,1 1-1 0 0,0 0 1 0 0,0 1 0 0 0,16 1-1 0 0,8-1-1314 0 0,-36 1 976 0 0,0 0 0 0 0,0 0 0 0 0,-1 0 0 0 0,1 0 0 0 0,0-1 1 0 0,0 1-1 0 0,-1-1 0 0 0,1 1 0 0 0,0-1 0 0 0,-1 0 0 0 0,1 1 1 0 0,0-1-1 0 0,-1 0 0 0 0,1 0 0 0 0,-1 0 0 0 0,1 0 0 0 0,-1 0 1 0 0,0-1-1 0 0,1 1 0 0 0,-1 0 0 0 0,0 0 0 0 0,0-1 0 0 0,0 1 1 0 0,1-4-1 0 0,0 2-29 0 0,-2-1 0 0 0,1 1 1 0 0,0 0-1 0 0,-1-1 0 0 0,1 1 1 0 0,-1-1-1 0 0,0 1 0 0 0,0-1 1 0 0,-1 1-1 0 0,1-1 0 0 0,-2-6 1 0 0,-2-4 286 0 0,-1 0-1 0 0,0 0 1 0 0,-1 1 0 0 0,0-1 0 0 0,-8-11 0 0 0,11 20 228 0 0,1 0 246 0 0,-1 1 0 0 0,0 0 0 0 0,1-1 0 0 0,-1 1 0 0 0,-1 0 0 0 0,1 0 0 0 0,0 1 0 0 0,-1-1 0 0 0,0 1 0 0 0,0-1 0 0 0,0 1 0 0 0,-7-4 0 0 0,11 7-410 0 0,-1 0 1 0 0,1 0 0 0 0,0 0-1 0 0,-1 0 1 0 0,1 0 0 0 0,0 0 0 0 0,-1 0-1 0 0,1 0 1 0 0,0 0 0 0 0,-1 0-1 0 0,1 0 1 0 0,0 0 0 0 0,0 0-1 0 0,-1 0 1 0 0,1 1 0 0 0,0-1-1 0 0,-1 0 1 0 0,1 0 0 0 0,0 0-1 0 0,0 0 1 0 0,-1 0 0 0 0,1 1-1 0 0,0-1 1 0 0,0 0 0 0 0,-1 0-1 0 0,1 1 1 0 0,0-1 0 0 0,0 0 0 0 0,0 0-1 0 0,-1 1 1 0 0,1-1 0 0 0,0 0-1 0 0,0 0 1 0 0,0 1 0 0 0,0-1-1 0 0,0 1 1 0 0,-1 16 1294 0 0,9 19-467 0 0,-7-35-771 0 0,62 201 1533 0 0,24 89-4717 0 0,-85-284 2412 0 0,5 33-4991 0 0,-10-14-3973 0 0,1-18 4360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8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 14339 0 0,'-8'-1'1641'0'0,"4"0"-753"0"0,-1 0-1 0 0,1 0 0 0 0,0 1 0 0 0,-1 0 0 0 0,1 0 0 0 0,0 0 0 0 0,-1 0 0 0 0,-5 2 1 0 0,9-2-794 0 0,0 1 1 0 0,0 0 0 0 0,0 0 0 0 0,0-1 0 0 0,0 1 0 0 0,0 0 0 0 0,0 0 0 0 0,0 0 0 0 0,0 0 0 0 0,0 0 0 0 0,1 0 0 0 0,-1 1 0 0 0,0-1 0 0 0,1 0 0 0 0,-1 0 0 0 0,1 1 0 0 0,-1-1 0 0 0,1 0 0 0 0,-1 0 0 0 0,1 1 0 0 0,0-1 0 0 0,0 0 0 0 0,0 1-1 0 0,0-1 1 0 0,0 0 0 0 0,0 1 0 0 0,0-1 0 0 0,0 1 0 0 0,0-1 0 0 0,1 0 0 0 0,0 2 0 0 0,2 15 39 0 0,0-1-1 0 0,1 0 0 0 0,1 0 1 0 0,14 30-1 0 0,38 61 95 0 0,-41-82-214 0 0,1 0-1 0 0,40 46 1 0 0,-50-64-13 0 0,0-1 1 0 0,1 0-1 0 0,-1 0 1 0 0,1-1-1 0 0,1 0 1 0 0,-1 0-1 0 0,1-1 1 0 0,0 0-1 0 0,1-1 1 0 0,-1 0-1 0 0,1 0 1 0 0,18 4-1 0 0,-25-7-2 0 0,0-1 0 0 0,0 0 0 0 0,1 1 0 0 0,-1-1 0 0 0,0 0 0 0 0,1 0 0 0 0,-1-1 0 0 0,0 1 0 0 0,1-1 0 0 0,-1 0 1 0 0,0 0-1 0 0,0 0 0 0 0,1 0 0 0 0,-1 0 0 0 0,0-1 0 0 0,0 1 0 0 0,-1-1 0 0 0,4-2 0 0 0,-2 0-4 0 0,-1 1 0 0 0,1-1 0 0 0,-1 1 0 0 0,0-1 0 0 0,-1 0 1 0 0,1 0-1 0 0,-1-1 0 0 0,0 1 0 0 0,1 0 0 0 0,-2-1 0 0 0,3-5 0 0 0,0-6-33 0 0,-1 0 1 0 0,-1-1-1 0 0,0 1 0 0 0,-1 0 0 0 0,-1-1 0 0 0,-1-20 1 0 0,-1 23-307 0 0,1 0 0 0 0,-2 0 0 0 0,0 1 0 0 0,0-1 0 0 0,-1 1 0 0 0,-1 0 0 0 0,0 0 0 0 0,-1 1 1 0 0,0-1-1 0 0,-16-22 0 0 0,17 29 27 0 0,0 0 0 0 0,-1 0-1 0 0,0 0 1 0 0,0 1 0 0 0,0-1 0 0 0,-1 1 0 0 0,1 1 0 0 0,-1 0 0 0 0,-1 0 0 0 0,1 0 0 0 0,0 0 0 0 0,-1 1-1 0 0,0 1 1 0 0,1-1 0 0 0,-1 1 0 0 0,0 1 0 0 0,0-1 0 0 0,-1 1 0 0 0,-13 0 0 0 0,18 1 267 0 0,-1 1 1 0 0,1-1-1 0 0,0 1 1 0 0,-1 0-1 0 0,1 0 1 0 0,0 0 0 0 0,0 0-1 0 0,0 1 1 0 0,0 0-1 0 0,0 0 1 0 0,0 0-1 0 0,0 0 1 0 0,0 1-1 0 0,1-1 1 0 0,-1 1-1 0 0,1 0 1 0 0,0 0 0 0 0,0 0-1 0 0,0 0 1 0 0,0 1-1 0 0,1-1 1 0 0,-1 1-1 0 0,1 0 1 0 0,0 0-1 0 0,0 0 1 0 0,0 0-1 0 0,0 0 1 0 0,1 0 0 0 0,0 0-1 0 0,-2 8 1 0 0,1-1 195 0 0,0 0 0 0 0,1 1 1 0 0,0-1-1 0 0,1 0 0 0 0,0 0 1 0 0,1 0-1 0 0,0 1 0 0 0,1-1 1 0 0,0 0-1 0 0,0 0 0 0 0,6 14 0 0 0,-6-22 53 0 0,-1-1-1 0 0,0 1 0 0 0,1-1 0 0 0,0 1 0 0 0,-1-1 1 0 0,1 0-1 0 0,0 1 0 0 0,0-1 0 0 0,0 0 0 0 0,1 0 0 0 0,-1 0 1 0 0,0-1-1 0 0,1 1 0 0 0,-1-1 0 0 0,1 1 0 0 0,-1-1 1 0 0,1 0-1 0 0,0 0 0 0 0,0 0 0 0 0,0 0 0 0 0,-1 0 0 0 0,1-1 1 0 0,0 1-1 0 0,0-1 0 0 0,0 0 0 0 0,0 0 0 0 0,0 0 0 0 0,0 0 1 0 0,5-1-1 0 0,9-2 346 0 0,0 0 0 0 0,-1-1 0 0 0,33-13 1 0 0,-34 11-522 0 0,20-7 19 0 0,43-13 0 0 0,-24 14-3976 0 0,-31 3-2654 0 0,-22 9 6367 0 0,-1-1 0 0 0,1 1-1 0 0,-1 0 1 0 0,1-1 0 0 0,-1 0 0 0 0,1 1-1 0 0,-1-1 1 0 0,0 1 0 0 0,1-1 0 0 0,-1 0-1 0 0,0 1 1 0 0,1-1 0 0 0,-1 0 0 0 0,0 1 0 0 0,0-1-1 0 0,0 0 1 0 0,1 1 0 0 0,-1-1 0 0 0,0 0-1 0 0,0 0 1 0 0,-1-3-143 0 0,0 0 0 0 0,0 1 0 0 0,0-1 0 0 0,-1 1 0 0 0,1-1-1 0 0,-1 1 1 0 0,0-1 0 0 0,-3-4 0 0 0,-11-21 3333 0 0,5-14 1938 0 0,8 15 1688 0 0,4 65-1427 0 0,3 25-3644 0 0,2 16-1528 0 0,-5-35-157 0 0,7 96 499 0 0,-6-118-1380 0 0,1 0-1 0 0,2 1 1 0 0,0-2-1 0 0,10 28 0 0 0,-6-31-2457 0 0,0-9-1653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8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19532 0 0,'-7'9'1012'0'0,"1"1"0"0"0,-1-1 0 0 0,1 1 0 0 0,1 1 0 0 0,-5 11 1 0 0,3-4-339 0 0,2 0 0 0 0,-6 28 0 0 0,3 6-671 0 0,-1 64 0 0 0,9-108 86 0 0,0 36-442 0 0,1-33-115 0 0,0 0-1 0 0,-1-1 1 0 0,-1 1 0 0 0,0 0 0 0 0,0-1 0 0 0,-4 16 0 0 0,2-28-353 0 0,1-10 580 0 0,0-16 175 0 0,3 22 87 0 0,1 0 1 0 0,-1 1-1 0 0,1-1 1 0 0,0 1 0 0 0,1-1-1 0 0,-1 1 1 0 0,1 0-1 0 0,0 0 1 0 0,0 0 0 0 0,1 0-1 0 0,0 1 1 0 0,-1-1-1 0 0,2 1 1 0 0,-1 0 0 0 0,0 0-1 0 0,1 1 1 0 0,-1-1-1 0 0,1 1 1 0 0,0 0 0 0 0,0 0-1 0 0,1 0 1 0 0,8-2-1 0 0,-8 2 26 0 0,0 1 0 0 0,1 1-1 0 0,-1-1 1 0 0,0 1 0 0 0,1 0-1 0 0,-1 0 1 0 0,1 1 0 0 0,-1 0-1 0 0,1 0 1 0 0,-1 1-1 0 0,0-1 1 0 0,1 1 0 0 0,-1 1-1 0 0,1-1 1 0 0,-1 1 0 0 0,0 0-1 0 0,0 1 1 0 0,0-1 0 0 0,0 1-1 0 0,8 6 1 0 0,-12-7-225 0 0,1 0-1 0 0,-1 0 1 0 0,1 0-1 0 0,-1 1 1 0 0,0-1 0 0 0,0 1-1 0 0,0-1 1 0 0,0 1 0 0 0,0 0-1 0 0,-1 0 1 0 0,1 0-1 0 0,-1 0 1 0 0,0 0 0 0 0,0 0-1 0 0,0 0 1 0 0,0 0 0 0 0,0 1-1 0 0,-1-1 1 0 0,1 0-1 0 0,-1 0 1 0 0,0 1 0 0 0,0-1-1 0 0,0 0 1 0 0,-2 7 0 0 0,0 0-1294 0 0,-1 0 1 0 0,0-1-1 0 0,-1 1 1 0 0,0-1 0 0 0,0 0-1 0 0,-11 16 1 0 0,-5 10-4393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99 12227 0 0,'-1'-6'4713'0'0,"4"5"-1689"0"0,4-5-679 0 0,4 1-457 0 0,7-1-568 0 0,5 1-447 0 0,2-4-297 0 0,6 0-216 0 0,1 0-152 0 0,4-3-104 0 0,0 3-88 0 0,-1 2-192 0 0,1 3-584 0 0,-2 4-1297 0 0,-3 2-1928 0 0,-13-13-2056 0 0,3 9-3041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49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89 23333 0 0,'-1'0'158'0'0,"0"-1"-1"0"0,-1 1 1 0 0,1 0 0 0 0,0 0-1 0 0,-1 0 1 0 0,1 0 0 0 0,0 0 0 0 0,0 0-1 0 0,-1 0 1 0 0,1 1 0 0 0,0-1-1 0 0,0 0 1 0 0,-1 1 0 0 0,1-1-1 0 0,0 1 1 0 0,0-1 0 0 0,0 1-1 0 0,0-1 1 0 0,-1 1 0 0 0,1 0 0 0 0,0 0-1 0 0,0 0 1 0 0,1 0 0 0 0,-1-1-1 0 0,0 1 1 0 0,0 0 0 0 0,-1 2-1 0 0,1 0 0 0 0,-1 0-1 0 0,1 1 1 0 0,0-1 0 0 0,0 0-1 0 0,0 1 1 0 0,0-1-1 0 0,1 1 1 0 0,-1-1-1 0 0,1 8 1 0 0,1 6-46 0 0,0 0-1 0 0,1-1 1 0 0,6 23 0 0 0,-4-25-105 0 0,0-1-1 0 0,1 0 1 0 0,1 0 0 0 0,0 0-1 0 0,1-1 1 0 0,0 0 0 0 0,15 20-1 0 0,-17-26-9 0 0,-1 0 0 0 0,1-1 0 0 0,0 0 0 0 0,1 0 0 0 0,-1 0 0 0 0,1 0 0 0 0,0-1 0 0 0,0 0 0 0 0,1 0 0 0 0,-1-1 0 0 0,1 0 0 0 0,0 0 0 0 0,-1 0 0 0 0,1-1 0 0 0,0 0 0 0 0,12 2 0 0 0,-16-4-23 0 0,1 0-1 0 0,0 0 1 0 0,0-1-1 0 0,-1 1 1 0 0,1-1-1 0 0,0 0 0 0 0,-1 0 1 0 0,1 0-1 0 0,-1 0 1 0 0,1 0-1 0 0,-1-1 1 0 0,1 0-1 0 0,-1 0 1 0 0,0 0-1 0 0,0 0 0 0 0,0 0 1 0 0,0 0-1 0 0,0-1 1 0 0,-1 0-1 0 0,1 1 1 0 0,-1-1-1 0 0,1 0 1 0 0,-1 0-1 0 0,0 0 1 0 0,0-1-1 0 0,-1 1 0 0 0,1 0 1 0 0,-1-1-1 0 0,1 1 1 0 0,-1-1-1 0 0,1-3 1 0 0,0-2-226 0 0,0 0 1 0 0,0 0 0 0 0,-1 0 0 0 0,0 0-1 0 0,0 0 1 0 0,-1 0 0 0 0,-1 0 0 0 0,1 0-1 0 0,-1 0 1 0 0,-1 1 0 0 0,-4-17 0 0 0,1 13-168 0 0,0 1 0 0 0,-1 0 0 0 0,0 0 0 0 0,-1 0 0 0 0,0 1 1 0 0,-1 0-1 0 0,-9-9 0 0 0,12 13 450 0 0,-1 0 0 0 0,1 1 0 0 0,-1 0 0 0 0,-1 0 0 0 0,1 1 0 0 0,0 0 0 0 0,-1 0 0 0 0,0 0 0 0 0,0 1 0 0 0,0 0 0 0 0,0 0 0 0 0,-12-2 0 0 0,19 5 15 0 0,-1-1 0 0 0,1 1 1 0 0,0 0-1 0 0,-1 0 0 0 0,1 0 1 0 0,-1 0-1 0 0,1 0 0 0 0,0 0 1 0 0,-1 0-1 0 0,1 0 0 0 0,-1 0 0 0 0,1 0 1 0 0,0 0-1 0 0,-1 0 0 0 0,1 0 1 0 0,0 0-1 0 0,-1 0 0 0 0,1 0 1 0 0,-1 0-1 0 0,1 1 0 0 0,0-1 0 0 0,-1 0 1 0 0,1 0-1 0 0,0 0 0 0 0,-1 1 1 0 0,1-1-1 0 0,0 0 0 0 0,0 0 1 0 0,-1 1-1 0 0,1-1 0 0 0,0 0 0 0 0,0 0 1 0 0,-1 1-1 0 0,1-1 0 0 0,0 0 1 0 0,0 1-1 0 0,4 14 1114 0 0,18 13-109 0 0,-17-24-1008 0 0,1 0 0 0 0,0-1 0 0 0,0 0 0 0 0,0 0 0 0 0,0 0 0 0 0,1-1 0 0 0,-1 0 0 0 0,1 0-1 0 0,-1-1 1 0 0,1 0 0 0 0,0 0 0 0 0,0 0 0 0 0,-1-1 0 0 0,1 0 0 0 0,0 0 0 0 0,0-1 0 0 0,-1 0 0 0 0,1 0 0 0 0,10-4 0 0 0,12-3-320 0 0,0-1-1 0 0,53-26 1 0 0,-81 34 119 0 0,1 0 0 0 0,0 0 0 0 0,0 0 0 0 0,0-1 0 0 0,0 1 0 0 0,-1 0 0 0 0,1-1 0 0 0,-1 1 0 0 0,1-1 0 0 0,-1 0 0 0 0,1 1 0 0 0,-1-1-1 0 0,0 0 1 0 0,0 0 0 0 0,0 0 0 0 0,0 0 0 0 0,0 0 0 0 0,-1 0 0 0 0,1 0 0 0 0,0 0 0 0 0,-1 0 0 0 0,0-1 0 0 0,1 1 0 0 0,-1 0 0 0 0,0 0 0 0 0,0 0 0 0 0,0 0 0 0 0,-1-1 0 0 0,1 1 0 0 0,0 0 0 0 0,-1 0 0 0 0,1 0 0 0 0,-1 0 0 0 0,-1-3 0 0 0,1 2 229 0 0,-1 0-1 0 0,1 1 1 0 0,-1-1-1 0 0,1 1 1 0 0,-1-1-1 0 0,0 1 1 0 0,0 0-1 0 0,0 0 1 0 0,0-1-1 0 0,-3-1 1 0 0,4 4-10 0 0,1 0 1 0 0,0 0 0 0 0,-1 1-1 0 0,1-1 1 0 0,0 0 0 0 0,-1 0-1 0 0,1 0 1 0 0,0 0 0 0 0,-1 0 0 0 0,1 1-1 0 0,0-1 1 0 0,0 0 0 0 0,-1 0-1 0 0,1 0 1 0 0,0 1 0 0 0,0-1-1 0 0,0 0 1 0 0,-1 0 0 0 0,1 1-1 0 0,0-1 1 0 0,0 0 0 0 0,0 1-1 0 0,0-1 1 0 0,-1 0 0 0 0,1 1-1 0 0,0-1 1 0 0,0 0 0 0 0,0 1-1 0 0,0-1 1 0 0,0 0 0 0 0,0 1 0 0 0,0-1-1 0 0,0 0 1 0 0,0 1 0 0 0,0-1-1 0 0,0 0 1 0 0,0 1 0 0 0,0-1-1 0 0,0 0 1 0 0,0 1 0 0 0,1-1-1 0 0,-1 0 1 0 0,0 1 0 0 0,0 19 956 0 0,7 108 949 0 0,5 46-1470 0 0,-8-138-710 0 0,2-1 1 0 0,19 63 0 0 0,-24-93-105 0 0,1-1 0 0 0,0 1 0 0 0,-1-1 0 0 0,2 0 0 0 0,-1 0 0 0 0,5 7 0 0 0,-7-10 226 0 0,1-1 0 0 0,-1 0-1 0 0,0 0 1 0 0,0 1 0 0 0,1-1 0 0 0,-1 0 0 0 0,0 0 0 0 0,0 1 0 0 0,1-1 0 0 0,-1 0 0 0 0,0 0 0 0 0,1 0 0 0 0,-1 0 0 0 0,0 0 0 0 0,1 1 0 0 0,-1-1 0 0 0,0 0 0 0 0,1 0 0 0 0,-1 0 0 0 0,0 0 0 0 0,1 0 0 0 0,-1 0 0 0 0,0 0 0 0 0,1 0 0 0 0,-1 0 0 0 0,1 0 0 0 0,-1 0-1 0 0,0-1 1 0 0,1 1 0 0 0,-1 0 0 0 0,0 0 0 0 0,0 0 0 0 0,1-1 0 0 0,1 0-200 0 0,-1 0-1 0 0,0-1 1 0 0,0 1 0 0 0,0-1-1 0 0,0 1 1 0 0,0-1-1 0 0,0 0 1 0 0,-1 1 0 0 0,1-1-1 0 0,0 0 1 0 0,0-2-1 0 0,7-27-3230 0 0,0 0-1 0 0,3-36 0 0 0,1-67 1812 0 0,-8 75 2606 0 0,-2 13 1248 0 0,0-14 2519 0 0,-1 52-2878 0 0,0 0 0 0 0,1 0 0 0 0,0 1 0 0 0,5-15 0 0 0,-4 20 1564 0 0,1 10-1838 0 0,-1 11-479 0 0,-3-19-1021 0 0,16 120 1053 0 0,15 98-112 0 0,-23-175-3487 0 0,3-1 0 0 0,30 80 0 0 0,-39-117 1574 0 0,5 10-2520 0 0,0-7-2249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92 7338 0 0,'-1'-3'689'0'0,"-1"-1"519"0"0,1-1 1 0 0,-1 1 0 0 0,1 0-1 0 0,0-1 1 0 0,0 1 0 0 0,1-1 0 0 0,-1 1-1 0 0,1-7 1 0 0,1 9-1070 0 0,-1 1 0 0 0,1-1 0 0 0,0 0 0 0 0,-1 1 0 0 0,1-1 0 0 0,0 0 0 0 0,0 1-1 0 0,0 0 1 0 0,0-1 0 0 0,1 1 0 0 0,-1-1 0 0 0,0 1 0 0 0,1 0 0 0 0,-1 0 0 0 0,1 0 0 0 0,-1 0 0 0 0,1 0 0 0 0,-1 0 0 0 0,1 0 0 0 0,0 1-1 0 0,-1-1 1 0 0,1 0 0 0 0,0 1 0 0 0,2-1 0 0 0,9-3 153 0 0,0 2-1 0 0,0-1 1 0 0,0 1 0 0 0,0 1-1 0 0,23 0 1 0 0,72 10 299 0 0,-40-2-442 0 0,-49-5-108 0 0,29 0 181 0 0,-47-4 68 0 0,-10-2-226 0 0,-12-1-174 0 0,3 4-19 0 0,0 1 0 0 0,-1 1 1 0 0,1 1-1 0 0,0 0 0 0 0,0 1 1 0 0,0 1-1 0 0,-26 10 0 0 0,-118 56 26 0 0,148-63 112 0 0,3-2 52 0 0,1 0 0 0 0,0 1 1 0 0,0 0-1 0 0,0 1 0 0 0,-14 13 1 0 0,22-19-41 0 0,1 1 1 0 0,-1-1-1 0 0,1 1 0 0 0,0-1 1 0 0,-1 1-1 0 0,1 0 1 0 0,0 0-1 0 0,0 0 0 0 0,0 0 1 0 0,1-1-1 0 0,-1 1 1 0 0,0 0-1 0 0,1 0 0 0 0,-1 1 1 0 0,1-1-1 0 0,0 0 1 0 0,-1 0-1 0 0,1 0 0 0 0,0 0 1 0 0,0 0-1 0 0,1 0 1 0 0,-1 0-1 0 0,0 0 0 0 0,1 0 1 0 0,-1 0-1 0 0,1 0 1 0 0,0 0-1 0 0,-1 0 0 0 0,1 0 1 0 0,0 0-1 0 0,0 0 1 0 0,1 0-1 0 0,-1-1 0 0 0,0 1 1 0 0,0-1-1 0 0,1 1 1 0 0,-1-1-1 0 0,1 1 0 0 0,2 1 1 0 0,16 15 30 0 0,2-1 1 0 0,0-1 0 0 0,1-1-1 0 0,0-1 1 0 0,1-1-1 0 0,39 15 1 0 0,-53-24-207 0 0,-1-1 0 0 0,1 0 0 0 0,0 0 0 0 0,0-1 0 0 0,1-1 0 0 0,-1 1 0 0 0,17-1 0 0 0,-23-2-212 0 0,0 1 0 0 0,0 0 0 0 0,-1-1 0 0 0,1 0 0 0 0,0 0 0 0 0,-1 0-1 0 0,1-1 1 0 0,0 1 0 0 0,-1-1 0 0 0,5-2 0 0 0,-6 2-199 0 0,0 1 0 0 0,0-1 0 0 0,0 0 0 0 0,0 0-1 0 0,0 0 1 0 0,0 0 0 0 0,-1-1 0 0 0,1 1 0 0 0,-1 0 0 0 0,1-1 0 0 0,-1 1 0 0 0,0-1 0 0 0,0 1 0 0 0,0-1 0 0 0,1-5-1 0 0,0-13-6127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0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1 183 9578 0 0,'19'3'8372'0'0,"1"4"-5411"0"0,14 3-1048 0 0,-23-10-1308 0 0,-1 1 0 0 0,0-1 0 0 0,1-1 0 0 0,15-3 0 0 0,-13 2-1553 0 0,0-2 0 0 0,-1 1-1 0 0,0-2 1 0 0,1 1 0 0 0,-1-2 0 0 0,20-12 0 0 0,-27 15 264 0 0,1-1 0 0 0,-1 0 1 0 0,0 0-1 0 0,0-1 1 0 0,0 0-1 0 0,0 0 0 0 0,-1 0 1 0 0,0 0-1 0 0,0-1 1 0 0,0 1-1 0 0,3-8 0 0 0,-6 8 502 0 0,1 1-1 0 0,-1 0 0 0 0,0-1 0 0 0,0 0 1 0 0,0 1-1 0 0,0-1 0 0 0,-1 0 0 0 0,0 1 1 0 0,0-1-1 0 0,0 0 0 0 0,-1 1 0 0 0,1-1 1 0 0,-1 0-1 0 0,0 1 0 0 0,-1-1 0 0 0,1 1 1 0 0,-8-10 7148 0 0,9 14-6860 0 0,-2 13 3837 0 0,2 19-666 0 0,4 53-287 0 0,-4-52-3015 0 0,2-1 1 0 0,1 1-1 0 0,1-1 1 0 0,2 0 0 0 0,15 51-1 0 0,-21-82-181 0 0,1 0 0 0 0,-1 0 0 0 0,0 0 0 0 0,0 0 0 0 0,1 0 0 0 0,-1 0 0 0 0,1 0 0 0 0,-1 0 1 0 0,1 0-1 0 0,-1 0 0 0 0,1 0 0 0 0,0 0 0 0 0,-1 0 0 0 0,1-1 0 0 0,0 1 0 0 0,0 0 0 0 0,-1 0 0 0 0,1-1 0 0 0,0 1 0 0 0,0-1 0 0 0,0 1 0 0 0,0-1 0 0 0,0 1 0 0 0,0-1 0 0 0,0 1 0 0 0,0-1 0 0 0,0 0 0 0 0,0 1 0 0 0,0-1 0 0 0,0 0 0 0 0,2 0 0 0 0,-2-1-99 0 0,0 0-1 0 0,0 0 1 0 0,0 0 0 0 0,0 0 0 0 0,0-1 0 0 0,0 1-1 0 0,-1 0 1 0 0,1-1 0 0 0,0 1 0 0 0,0 0 0 0 0,-1-1-1 0 0,1 1 1 0 0,-1-1 0 0 0,0 1 0 0 0,1-1-1 0 0,-1 1 1 0 0,0-1 0 0 0,0 1 0 0 0,0-1 0 0 0,0 1-1 0 0,0-1 1 0 0,0 1 0 0 0,0-1 0 0 0,0 1-1 0 0,-1-2 1 0 0,-5-42-3518 0 0,5 2-528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1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8690 0 0,'1'9'6427'0'0,"2"1"-3826"0"0,1 9-477 0 0,-9 137 3460 0 0,-2-19-5147 0 0,8-111-513 0 0,4 86 255 0 0,-4-99-565 0 0,1-1-1 0 0,1 0 1 0 0,0 1-1 0 0,0-1 1 0 0,2 0-1 0 0,8 18 1 0 0,-12-27 16 0 0,0-1 0 0 0,1 0-1 0 0,-1 0 1 0 0,1 0 0 0 0,0 1 0 0 0,-1-1 0 0 0,1-1 0 0 0,0 1-1 0 0,0 0 1 0 0,0 0 0 0 0,0-1 0 0 0,4 3 0 0 0,-5-4-53 0 0,0 1-1 0 0,1-1 1 0 0,-1 0 0 0 0,0 1 0 0 0,1-1 0 0 0,-1 0 0 0 0,0 0 0 0 0,1 0 0 0 0,-1 0 0 0 0,0 0-1 0 0,0 0 1 0 0,1 0 0 0 0,-1 0 0 0 0,0-1 0 0 0,1 1 0 0 0,1-1 0 0 0,11-6-6080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1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128 216 11018 0 0,'-7'4'1729'0'0,"0"0"-464"0"0,-1 1 0 0 0,1 0 1 0 0,0 0-1 0 0,1 1 0 0 0,-10 10 0 0 0,15-15-1175 0 0,-1 1 0 0 0,1-1 0 0 0,0 1 0 0 0,0 0 0 0 0,0-1 1 0 0,1 1-1 0 0,-1 0 0 0 0,0 0 0 0 0,1 0 0 0 0,-1 0 0 0 0,1-1 0 0 0,-1 1 1 0 0,1 0-1 0 0,0 0 0 0 0,0 0 0 0 0,0 0 0 0 0,0 0 0 0 0,0 0 0 0 0,0 0 1 0 0,1 0-1 0 0,-1 0 0 0 0,1 0 0 0 0,-1-1 0 0 0,1 1 0 0 0,0 0 0 0 0,-1 0 1 0 0,1 0-1 0 0,0-1 0 0 0,0 1 0 0 0,0-1 0 0 0,2 3 0 0 0,4 4-73 0 0,0-1 0 0 0,0 0 0 0 0,0 0 0 0 0,1 0-1 0 0,0-1 1 0 0,0 0 0 0 0,1-1 0 0 0,0 1 0 0 0,0-2 0 0 0,0 1 0 0 0,1-1-1 0 0,-1-1 1 0 0,11 3 0 0 0,-16-5-10 0 0,1 1 0 0 0,-1-1 0 0 0,1-1 1 0 0,-1 1-1 0 0,0-1 0 0 0,1 1 0 0 0,-1-1 0 0 0,1-1 0 0 0,-1 1 0 0 0,1 0 1 0 0,-1-1-1 0 0,1 0 0 0 0,-1 0 0 0 0,0-1 0 0 0,1 1 0 0 0,-1-1 0 0 0,0 0 0 0 0,0 0 1 0 0,0 0-1 0 0,0 0 0 0 0,-1-1 0 0 0,1 0 0 0 0,-1 0 0 0 0,1 0 0 0 0,-1 0 1 0 0,0 0-1 0 0,0 0 0 0 0,0-1 0 0 0,-1 0 0 0 0,1 1 0 0 0,2-8 0 0 0,-3 5 11 0 0,0 0-1 0 0,0 0 0 0 0,-1 0 0 0 0,0-1 1 0 0,0 1-1 0 0,-1 0 0 0 0,1-1 0 0 0,-2 1 1 0 0,1-1-1 0 0,-1 1 0 0 0,1 0 0 0 0,-2-1 1 0 0,1 1-1 0 0,-1 0 0 0 0,0 0 0 0 0,-3-7 1 0 0,-1-2 27 0 0,-1 1 0 0 0,0 0 0 0 0,-1 1 0 0 0,-1-1 0 0 0,-13-16 1 0 0,16 24-35 0 0,0 0 0 0 0,-1 1 0 0 0,1-1 0 0 0,-1 1 0 0 0,0 1 1 0 0,0-1-1 0 0,-1 2 0 0 0,1-1 0 0 0,-1 1 0 0 0,0 0 0 0 0,0 0 1 0 0,0 1-1 0 0,0 0 0 0 0,0 0 0 0 0,0 1 0 0 0,-17-1 1 0 0,21 2-48 0 0,-1 0 0 0 0,0 0 0 0 0,0 1 0 0 0,0-1 0 0 0,1 1 0 0 0,-1 0 0 0 0,0 0 0 0 0,1 1 0 0 0,-1-1 1 0 0,1 1-1 0 0,-1 0 0 0 0,1 0 0 0 0,0 1 0 0 0,0-1 0 0 0,0 1 0 0 0,0 0 0 0 0,0 0 0 0 0,1 0 0 0 0,-1 0 1 0 0,1 1-1 0 0,0 0 0 0 0,0-1 0 0 0,0 1 0 0 0,1 0 0 0 0,-1 0 0 0 0,1 1 0 0 0,0-1 0 0 0,0 0 0 0 0,0 1 1 0 0,-1 8-1 0 0,2-7-133 0 0,0 1 0 0 0,0-1-1 0 0,1 1 1 0 0,-1-1 0 0 0,2 1 0 0 0,-1-1 0 0 0,1 1 0 0 0,0-1 0 0 0,0 1 0 0 0,1-1 0 0 0,-1 0 0 0 0,2 1 0 0 0,-1-1 0 0 0,5 9 0 0 0,-2-7-800 0 0,0-1-1 0 0,0 1 1 0 0,0-1 0 0 0,1 0 0 0 0,0 0 0 0 0,1 0-1 0 0,0-1 1 0 0,0 0 0 0 0,15 10 0 0 0,9 2-5450 0 0</inkml:trace>
  <inkml:trace contextRef="#ctx0" brushRef="#br0" timeOffset="1">392 1 13467 0 0,'-2'4'1211'0'0,"0"0"0"0"0,1 1 0 0 0,-1-1-1 0 0,1 1 1 0 0,1 0 0 0 0,-1-1 0 0 0,0 7 0 0 0,5 61 1472 0 0,-2-55-2068 0 0,3 22-668 0 0,2 0-1 0 0,1-1 1 0 0,16 48-1 0 0,-11-51-4080 0 0,28 55 1 0 0,-26-65-1046 0 0,1-5-2332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1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21261 0 0,'-7'2'788'0'0,"-13"6"1224"0"0,18-3-1201 0 0,10 2-276 0 0,12 0-424 0 0,0 0 0 0 0,0-1 1 0 0,26 4-1 0 0,-34-8-121 0 0,0 0 1 0 0,-1-1-1 0 0,1 0 0 0 0,0-1 1 0 0,-1-1-1 0 0,1 0 0 0 0,17-3 1 0 0,-29 4-6 0 0,0 0 0 0 0,1 0 0 0 0,-1 0-1 0 0,1 0 1 0 0,-1 0 0 0 0,0 0 0 0 0,1 0 0 0 0,-1 0 0 0 0,1 0 0 0 0,-1 0 0 0 0,0 0 0 0 0,1-1 0 0 0,-1 1-1 0 0,0 0 1 0 0,1 0 0 0 0,-1 0 0 0 0,0 0 0 0 0,1-1 0 0 0,-1 1 0 0 0,0 0 0 0 0,1 0 0 0 0,-1-1 0 0 0,0 1-1 0 0,0 0 1 0 0,1-1 0 0 0,-1 1 0 0 0,0 0 0 0 0,0-1 0 0 0,0 1 0 0 0,1 0 0 0 0,-1-1 0 0 0,0 1 0 0 0,0 0-1 0 0,0-1 1 0 0,0 1 0 0 0,0 0 0 0 0,0-1 0 0 0,0 1 0 0 0,0-1 0 0 0,0 1 0 0 0,0 0 0 0 0,0-1-1 0 0,0 1 1 0 0,0-1 0 0 0,0 1 0 0 0,0 0 0 0 0,0-1 0 0 0,0 1 0 0 0,0 0 0 0 0,0-1 0 0 0,-1 1 0 0 0,1-1-1 0 0,0 1 1 0 0,0 0 0 0 0,0 0 0 0 0,-1-1 0 0 0,1 1 0 0 0,0 0 0 0 0,0-1 0 0 0,-1 1 0 0 0,1 0 0 0 0,0 0-1 0 0,-1-1 1 0 0,1 1 0 0 0,0 0 0 0 0,-1 0 0 0 0,1 0 0 0 0,-1 0 0 0 0,1-1 0 0 0,-27-11-899 0 0,17 12 837 0 0,0 0 0 0 0,1 1 0 0 0,-1 0 0 0 0,0 0 0 0 0,1 1 0 0 0,-1 0 0 0 0,1 1 0 0 0,0 0 0 0 0,-13 6 0 0 0,5-1 107 0 0,0 1 0 0 0,1 0 1 0 0,1 1-1 0 0,-15 13 0 0 0,24-19 18 0 0,1 0-1 0 0,0 1 1 0 0,0 0-1 0 0,0 0 1 0 0,0 1 0 0 0,1 0-1 0 0,0-1 1 0 0,0 1 0 0 0,0 0-1 0 0,1 1 1 0 0,0-1 0 0 0,0 1-1 0 0,1-1 1 0 0,0 1-1 0 0,0 0 1 0 0,0 0 0 0 0,1 0-1 0 0,0 0 1 0 0,1 0 0 0 0,-1 0-1 0 0,1 0 1 0 0,1 0 0 0 0,-1 0-1 0 0,1 0 1 0 0,0 0-1 0 0,1 0 1 0 0,0 0 0 0 0,0 0-1 0 0,0 0 1 0 0,1-1 0 0 0,5 11-1 0 0,1-1 22 0 0,0 0 0 0 0,1 0-1 0 0,1-1 1 0 0,0 0 0 0 0,25 24 0 0 0,-29-32-67 0 0,0 0 0 0 0,1-1 0 0 0,-1 0 0 0 0,1-1 0 0 0,0 0 0 0 0,1 0-1 0 0,-1 0 1 0 0,1-1 0 0 0,0 0 0 0 0,0-1 0 0 0,0 0 0 0 0,0-1 0 0 0,12 2 0 0 0,-18-3-108 0 0,0-1-1 0 0,0 0 0 0 0,0 0 1 0 0,0-1-1 0 0,0 1 0 0 0,0-1 1 0 0,-1 1-1 0 0,1-1 0 0 0,0 0 1 0 0,0 0-1 0 0,0 0 0 0 0,-1 0 1 0 0,1 0-1 0 0,0-1 0 0 0,-1 1 0 0 0,0-1 1 0 0,1 0-1 0 0,2-3 0 0 0,-2 3-402 0 0,-1-1 0 0 0,-1 1-1 0 0,1-1 1 0 0,0 0-1 0 0,-1 1 1 0 0,1-1 0 0 0,-1 0-1 0 0,0 0 1 0 0,0 0-1 0 0,0 0 1 0 0,0 0 0 0 0,0 0-1 0 0,-1 0 1 0 0,1-1-1 0 0,-1 1 1 0 0,0 0 0 0 0,0 0-1 0 0,0 0 1 0 0,0 0 0 0 0,-1-1-1 0 0,0 1 1 0 0,1 0-1 0 0,-1 0 1 0 0,0 0 0 0 0,-3-5-1 0 0,-7-14-5239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2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12 208 8458 0 0,'0'0'230'0'0,"-1"0"0"0"0,1 0 0 0 0,-1 0 0 0 0,1 0 0 0 0,-1 0 0 0 0,1 0 0 0 0,0 0 0 0 0,-1 0 0 0 0,1 1 0 0 0,-1-1 0 0 0,1 0 0 0 0,-1 0 0 0 0,1 1 0 0 0,-1-1 0 0 0,1 0 0 0 0,0 0 0 0 0,-1 1 0 0 0,1-1 0 0 0,0 0 0 0 0,-1 1 0 0 0,1-1 0 0 0,0 1 0 0 0,-1-1 0 0 0,1 0 0 0 0,0 1 0 0 0,0-1 0 0 0,-1 1 0 0 0,1-1 0 0 0,0 1 0 0 0,0-1 0 0 0,0 1 0 0 0,0-1 0 0 0,0 1 0 0 0,-1 0 0 0 0,12 13 3215 0 0,25 9-1125 0 0,-26-18-2207 0 0,0-1 0 0 0,1 0 0 0 0,0-1 1 0 0,0 0-1 0 0,0-1 0 0 0,0 0 0 0 0,0 0 1 0 0,0-1-1 0 0,0-1 0 0 0,1 0 0 0 0,-1-1 0 0 0,0 0 1 0 0,0 0-1 0 0,0-1 0 0 0,14-4 0 0 0,-16 3-656 0 0,-1-1 0 0 0,1 0 0 0 0,-1 0 0 0 0,0 0 0 0 0,0-1 0 0 0,-1 0 0 0 0,1-1 0 0 0,-1 0 0 0 0,0 0 0 0 0,-1 0 0 0 0,1-1 0 0 0,5-8 0 0 0,-2 0-476 0 0,12-16-67 0 0,-21 30 1196 0 0,0 1 1 0 0,-1-1-1 0 0,1 0 0 0 0,0 1 0 0 0,0-1 0 0 0,0 1 0 0 0,0-1 0 0 0,-1 1 0 0 0,1-1 0 0 0,0 1 1 0 0,0-1-1 0 0,0 1 0 0 0,0 0 0 0 0,0 0 0 0 0,0-1 0 0 0,0 1 0 0 0,0 0 0 0 0,0 0 1 0 0,0 0-1 0 0,0 0 0 0 0,0 0 0 0 0,0 0 0 0 0,0 0 0 0 0,0 1 0 0 0,0-1 0 0 0,0 0 1 0 0,0 0-1 0 0,0 1 0 0 0,1 0 0 0 0,7 5 716 0 0,9 3 859 0 0,-17-9-1668 0 0,-1-1 1 0 0,1 1 0 0 0,-1 0-1 0 0,0 0 1 0 0,1-1 0 0 0,-1 1 0 0 0,0 0-1 0 0,1-1 1 0 0,-1 1 0 0 0,0 0-1 0 0,1-1 1 0 0,-1 1 0 0 0,0 0 0 0 0,1-1-1 0 0,-1 1 1 0 0,0-1 0 0 0,0 1-1 0 0,0-1 1 0 0,1 1 0 0 0,-1-1-1 0 0,0 1 1 0 0,0 0 0 0 0,0-1 0 0 0,0 1-1 0 0,0-1 1 0 0,0 1 0 0 0,0-1-1 0 0,0 1 1 0 0,0-1 0 0 0,0 1 0 0 0,0-1-1 0 0,0 1 1 0 0,0-1 0 0 0,-1 1-1 0 0,1-1 1 0 0,0 1 0 0 0,0-1 0 0 0,0 1-1 0 0,-1 0 1 0 0,1-1 0 0 0,-9-38 142 0 0,6 28-135 0 0,1 1 0 0 0,-1-2 1 0 0,2 1-1 0 0,-1 0 0 0 0,2 0 1 0 0,0 0-1 0 0,1-16 0 0 0,2 32 148 0 0,-1-1 0 0 0,1 1 0 0 0,-1-1 0 0 0,0 1-1 0 0,0 0 1 0 0,1 5 0 0 0,3 27 846 0 0,-1 1 0 0 0,-2 0 0 0 0,-2 44 0 0 0,-1-33-824 0 0,8 54 0 0 0,-7-93-285 0 0,16 88 90 0 0,-15-87-664 0 0,1 1-1 0 0,1 0 1 0 0,0-1-1 0 0,1 0 1 0 0,11 21-1 0 0,-16-33 541 0 0,0 1 0 0 0,0 0 0 0 0,0 0 0 0 0,0 0 0 0 0,0 0 0 0 0,0-1 0 0 0,0 1 0 0 0,0 0 0 0 0,0 0 0 0 0,0 0 0 0 0,0-1 0 0 0,0 1 0 0 0,0 0 0 0 0,0 0-1 0 0,0 0 1 0 0,0 0 0 0 0,0-1 0 0 0,0 1 0 0 0,0 0 0 0 0,0 0 0 0 0,0 0 0 0 0,1 0 0 0 0,-1 0 0 0 0,2-2-1489 0 0,-2 2 1489 0 0,0 0 0 0 0,0 0 0 0 0,0 0 0 0 0,0 0 0 0 0,1 0 0 0 0,-1 0 0 0 0,0 0 0 0 0,0 0 0 0 0,0 0 0 0 0,0 0 0 0 0,1 0 0 0 0,-1 0 0 0 0,0 0-1 0 0,0 0 1 0 0,0 0 0 0 0,1 0 0 0 0,-1 0 0 0 0,0 0 0 0 0,0 1 0 0 0,0-1 0 0 0,0 0 0 0 0,0 0 0 0 0,1 1-496 0 0,0-16-4872 0 0,1 4-398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7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28 126 5209 0 0,'3'13'3351'0'0,"-2"-7"-1706"0"0,0 0-1 0 0,0 0 0 0 0,0 1 1 0 0,-1-1-1 0 0,0 0 1 0 0,0 0-1 0 0,-2 8 0 0 0,-5 11 2445 0 0,-1-20-2477 0 0,-2-16-1455 0 0,8 8-166 0 0,1 0 1 0 0,0-1-1 0 0,0 1 1 0 0,0-1-1 0 0,0 0 0 0 0,1 1 1 0 0,-1-1-1 0 0,1 1 1 0 0,0-1-1 0 0,0 0 1 0 0,1 1-1 0 0,-1-1 1 0 0,1 0-1 0 0,-1 1 1 0 0,3-6-1 0 0,19-53-85 0 0,-18 54 90 0 0,0 0 1 0 0,0 0-1 0 0,1 1 1 0 0,0 0-1 0 0,0-1 1 0 0,0 2-1 0 0,12-12 1 0 0,-14 16 2 0 0,-1-1 1 0 0,0 2-1 0 0,1-1 1 0 0,0 0 0 0 0,-1 0-1 0 0,1 1 1 0 0,0 0-1 0 0,0-1 1 0 0,0 1-1 0 0,0 0 1 0 0,0 1-1 0 0,0-1 1 0 0,0 0-1 0 0,0 1 1 0 0,0 0-1 0 0,0-1 1 0 0,0 1 0 0 0,0 0-1 0 0,0 1 1 0 0,0-1-1 0 0,1 1 1 0 0,-1-1-1 0 0,0 1 1 0 0,0 0-1 0 0,4 2 1 0 0,-2-1 10 0 0,1 1 0 0 0,0 0 0 0 0,0 1 0 0 0,-1-1 0 0 0,0 1 0 0 0,1 0 0 0 0,-2 0 0 0 0,1 1 1 0 0,0 0-1 0 0,-1-1 0 0 0,0 1 0 0 0,0 1 0 0 0,0-1 0 0 0,-1 1 0 0 0,0-1 0 0 0,0 1 0 0 0,0 0 0 0 0,-1 0 0 0 0,0 0 0 0 0,0 1 1 0 0,0-1-1 0 0,-1 0 0 0 0,0 1 0 0 0,0-1 0 0 0,-1 1 0 0 0,1-1 0 0 0,-2 1 0 0 0,1-1 0 0 0,-1 1 0 0 0,0-1 0 0 0,0 1 0 0 0,0-1 0 0 0,-1 0 1 0 0,0 1-1 0 0,-1-1 0 0 0,1 0 0 0 0,-1-1 0 0 0,0 1 0 0 0,0 0 0 0 0,-1-1 0 0 0,0 1 0 0 0,-8 8 0 0 0,0-3 16 0 0,9-9-15 0 0,0 1 0 0 0,1-1 0 0 0,-1 1 0 0 0,1-1 0 0 0,-1 1 0 0 0,1 0 0 0 0,0 0 0 0 0,0 0 0 0 0,0 0 0 0 0,-2 6 0 0 0,4-9-11 0 0,0 0 0 0 0,0 0-1 0 0,0 1 1 0 0,1-1 0 0 0,-1 0 0 0 0,0 1 0 0 0,0-1-1 0 0,0 0 1 0 0,0 0 0 0 0,0 1 0 0 0,0-1 0 0 0,1 0-1 0 0,-1 0 1 0 0,0 0 0 0 0,0 1 0 0 0,0-1 0 0 0,1 0 0 0 0,-1 0-1 0 0,0 0 1 0 0,0 0 0 0 0,0 1 0 0 0,1-1 0 0 0,-1 0-1 0 0,0 0 1 0 0,1 0 0 0 0,-1 0 0 0 0,0 0 0 0 0,0 0-1 0 0,1 0 1 0 0,-1 0 0 0 0,0 0 0 0 0,0 0 0 0 0,1 0 0 0 0,-1 0-1 0 0,0 0 1 0 0,1 0 0 0 0,-1 0 0 0 0,0 0 0 0 0,0 0-1 0 0,1 0 1 0 0,-1 0 0 0 0,0 0 0 0 0,1 0 0 0 0,17-4-38 0 0,-12 3 28 0 0,1-1-40 0 0,98-20-898 0 0,-94 19-281 0 0,1-1-1 0 0,0 0 1 0 0,-1-1 0 0 0,1-1 0 0 0,-2 1 0 0 0,17-12 0 0 0,-24 14 408 0 0,-1 1 0 0 0,1 0 0 0 0,-1-1 1 0 0,1 1-1 0 0,-1-1 0 0 0,0 0 0 0 0,0 1 0 0 0,0-1 0 0 0,3-6 0 0 0,0-8-5305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2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39 12387 0 0,'-16'2'8186'0'0,"22"-10"-4643"0"0,24-9-2308 0 0,-20 13-1147 0 0,0 1 1 0 0,1 1-1 0 0,-1 0 1 0 0,1 0-1 0 0,-1 1 1 0 0,1 0-1 0 0,0 0 1 0 0,-1 2-1 0 0,1-1 1 0 0,19 4-1 0 0,-15 0-53 0 0,0-1 0 0 0,-1 2 1 0 0,0 0-1 0 0,0 0 0 0 0,0 2 0 0 0,-1-1 0 0 0,15 11 1 0 0,-27-16-29 0 0,0 0 0 0 0,0 0 0 0 0,1-1 1 0 0,-1 1-1 0 0,0 0 0 0 0,0 0 0 0 0,0 0 0 0 0,-1 1 1 0 0,1-1-1 0 0,0 0 0 0 0,0 0 0 0 0,-1 0 0 0 0,1 1 1 0 0,0-1-1 0 0,-1 0 0 0 0,1 1 0 0 0,-1-1 0 0 0,0 0 1 0 0,1 1-1 0 0,-1-1 0 0 0,0 1 0 0 0,0-1 0 0 0,0 0 1 0 0,0 1-1 0 0,0-1 0 0 0,0 1 0 0 0,-1-1 0 0 0,1 1 1 0 0,0-1-1 0 0,-1 0 0 0 0,1 1 0 0 0,-1-1 0 0 0,1 0 1 0 0,-1 1-1 0 0,1-1 0 0 0,-1 0 0 0 0,0 0 1 0 0,0 0-1 0 0,0 0 0 0 0,-1 2 0 0 0,-6 6-16 0 0,0 0 0 0 0,0-1 0 0 0,-19 15 0 0 0,16-14 8 0 0,-29 22-5 0 0,27-22-11 0 0,0 0 0 0 0,1 1 0 0 0,0 1 0 0 0,1 0-1 0 0,-13 16 1 0 0,23-26 10 0 0,1 0 0 0 0,-1 0 0 0 0,0 0 1 0 0,1 0-1 0 0,-1-1 0 0 0,1 1 0 0 0,-1 0 0 0 0,1 0 0 0 0,0 0 0 0 0,-1 0 1 0 0,1 0-1 0 0,0 0 0 0 0,0 0 0 0 0,0 0 0 0 0,0 1 0 0 0,0-1 0 0 0,0 0 1 0 0,0 0-1 0 0,0 0 0 0 0,0 0 0 0 0,0 0 0 0 0,0 0 0 0 0,1 0 0 0 0,-1 0 1 0 0,0 0-1 0 0,1 1 0 0 0,1 0 3 0 0,-1 0 0 0 0,1-1 1 0 0,-1 0-1 0 0,1 1 0 0 0,-1-1 0 0 0,1 0 1 0 0,0 0-1 0 0,-1 1 0 0 0,1-2 0 0 0,0 1 1 0 0,0 0-1 0 0,3 1 0 0 0,3 0 1 0 0,-1 0 0 0 0,1 0 1 0 0,0-1-1 0 0,-1 0 0 0 0,1-1 0 0 0,11 0 1 0 0,-6-2 19 0 0,0-1 0 0 0,0-1 1 0 0,0 0-1 0 0,-1-1 0 0 0,1 0 1 0 0,-1-1-1 0 0,13-8 0 0 0,-11 6-873 0 0,-1 1-1 0 0,1 0 1 0 0,1 1 0 0 0,27-7-1 0 0,-44 15-1103 0 0,2-2 1797 0 0,0 1-1 0 0,0-1 1 0 0,0 0 0 0 0,0 0-1 0 0,0 1 1 0 0,0-1 0 0 0,0 0-1 0 0,0 0 1 0 0,0 1 0 0 0,0-1-1 0 0,0 0 1 0 0,0 0 0 0 0,0 0-1 0 0,0 1 1 0 0,0-1 0 0 0,0 0-1 0 0,0 0 1 0 0,0 0 0 0 0,0 1-1 0 0,1-1 1 0 0,-1 0 0 0 0,3 2-2614 0 0,-3-2 2614 0 0,0 0-1 0 0,1 0 1 0 0,-1 0 0 0 0,0 0-1 0 0,0 0 1 0 0,0 0 0 0 0,1 0-1 0 0,-1 0 1 0 0,0 0 0 0 0,0 0-1 0 0,1 0 1 0 0,-8 8-6840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3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15043 0 0,'1'2'513'0'0,"0"0"0"0"0,1 1-1 0 0,-1-1 1 0 0,1 0 0 0 0,-1 0 0 0 0,1 0-1 0 0,0 0 1 0 0,0 0 0 0 0,0-1 0 0 0,0 1-1 0 0,0 0 1 0 0,0-1 0 0 0,3 2 0 0 0,-1-2-151 0 0,0 1-1 0 0,-1-1 1 0 0,1 0 0 0 0,0 0 0 0 0,0 0 0 0 0,0-1 0 0 0,0 1 0 0 0,4-1 0 0 0,9-1-301 0 0,-1-1 0 0 0,0 0 0 0 0,26-9 1 0 0,15 0 10 0 0,-37 12-949 0 0,-13 6-4722 0 0,-7-5 4668 0 0,0 0 0 0 0,0 0 0 0 0,0 0 0 0 0,-1 0 0 0 0,1-1 0 0 0,-1 1 0 0 0,1 0 0 0 0,-1 0 0 0 0,0-1 0 0 0,0 1 0 0 0,0 0 0 0 0,0-1 0 0 0,0 1 0 0 0,-2 2-1 0 0,-7 7-3134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7498 0 0,'9'3'8059'0'0,"3"4"-4789"0"0,-9-5-2913 0 0,0 0 0 0 0,0 0 0 0 0,1 0-1 0 0,0 0 1 0 0,-1-1 0 0 0,7 3 0 0 0,-1-4 103 0 0,-1 0 0 0 0,0 0 0 0 0,1 0 1 0 0,-1-1-1 0 0,1-1 0 0 0,14-3 1 0 0,28-4 1035 0 0,-49 9-1432 0 0,0 0-1 0 0,0 0 1 0 0,0 0 0 0 0,0 0 0 0 0,0 0-1 0 0,0 1 1 0 0,0-1 0 0 0,0 1-1 0 0,0-1 1 0 0,0 1 0 0 0,0 0 0 0 0,0 0-1 0 0,0 0 1 0 0,0 0 0 0 0,0 0 0 0 0,-1 0-1 0 0,1 0 1 0 0,0 1 0 0 0,-1-1-1 0 0,1 0 1 0 0,0 3 0 0 0,1-1-17 0 0,-2 0 0 0 0,1 0 0 0 0,0 1 0 0 0,-1-1 0 0 0,1 1 0 0 0,-1-1 0 0 0,0 1 0 0 0,0-1 0 0 0,0 1 0 0 0,-1 0 0 0 0,1 4 0 0 0,-1 1-15 0 0,0 0 1 0 0,0 0-1 0 0,-1 0 0 0 0,0 0 1 0 0,-1 0-1 0 0,0 0 1 0 0,0 0-1 0 0,-7 17 1 0 0,5-20-25 0 0,0 0-1 0 0,0 0 1 0 0,-1 0 0 0 0,0 0 0 0 0,0-1 0 0 0,-9 8 0 0 0,-18 21-111 0 0,33-33 104 0 0,-1 0 1 0 0,1-1-1 0 0,-1 1 1 0 0,1-1-1 0 0,-1 1 1 0 0,1-1-1 0 0,0 1 1 0 0,-1-1-1 0 0,1 0 1 0 0,0 1 0 0 0,-1-1-1 0 0,1 0 1 0 0,0 1-1 0 0,-1-1 1 0 0,1 0-1 0 0,0 0 1 0 0,0 0-1 0 0,-1 1 1 0 0,1-1-1 0 0,0 0 1 0 0,1 0-1 0 0,19 3 106 0 0,-21-3-107 0 0,16 2-20 0 0,-1-1 1 0 0,1 0 0 0 0,0-2-1 0 0,18-2 1 0 0,-24 2-1194 0 0,-1-1-1 0 0,1 0 1 0 0,0-1-1 0 0,11-5 1 0 0,-19 7 634 0 0,-1 1-1 0 0,1-1 1 0 0,0 0 0 0 0,-1 0 0 0 0,1 0 0 0 0,-1-1 0 0 0,0 1-1 0 0,1 0 1 0 0,-1 0 0 0 0,0-1 0 0 0,0 1 0 0 0,1-2 0 0 0,2-3-1830 0 0,8-4-5105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4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8538 0 0,'-3'0'502'0'0,"0"1"0"0"0,1-1 0 0 0,-1 1 0 0 0,1 0 1 0 0,-1 0-1 0 0,1 0 0 0 0,-1 0 0 0 0,1 0 0 0 0,0 0 0 0 0,-1 0 0 0 0,1 1 1 0 0,0-1-1 0 0,0 1 0 0 0,0 0 0 0 0,0 0 0 0 0,0 0 0 0 0,0 0 1 0 0,1 0-1 0 0,-3 3 0 0 0,3-2-149 0 0,-1 1 1 0 0,1-1-1 0 0,0 1 1 0 0,0 0-1 0 0,0-1 1 0 0,0 1-1 0 0,1 0 1 0 0,0-1-1 0 0,0 1 1 0 0,0 0-1 0 0,0 0 0 0 0,1 4 1 0 0,2 7 41 0 0,0 0 0 0 0,2-1 0 0 0,0 1 0 0 0,0-1 1 0 0,12 20-1 0 0,61 153 555 0 0,-31-69-843 0 0,-47-118-107 0 0,21 41 29 0 0,-20-39-34 0 0,0 0-1 0 0,1 0 0 0 0,-1 0 0 0 0,1 0 0 0 0,-1 0 1 0 0,1 0-1 0 0,0-1 0 0 0,-1 1 0 0 0,1-1 0 0 0,0 1 1 0 0,0-1-1 0 0,0 0 0 0 0,0 1 0 0 0,0-1 1 0 0,1 0-1 0 0,1 0 0 0 0,-3-1-4 0 0,0 0-1 0 0,1 0 1 0 0,-1 0-1 0 0,0 0 1 0 0,0 0 0 0 0,0-1-1 0 0,0 1 1 0 0,0 0-1 0 0,0-1 1 0 0,0 1 0 0 0,-1-1-1 0 0,1 1 1 0 0,0-1-1 0 0,0 1 1 0 0,0-1 0 0 0,0 0-1 0 0,0 1 1 0 0,-1-1-1 0 0,1 0 1 0 0,0 0 0 0 0,-1 0-1 0 0,1 1 1 0 0,-1-1 0 0 0,1 0-1 0 0,-1 0 1 0 0,1 0-1 0 0,-1 0 1 0 0,1 0 0 0 0,-1 0-1 0 0,0 0 1 0 0,0 0-1 0 0,1 0 1 0 0,-1 0 0 0 0,0-1-1 0 0,5-41-102 0 0,-4 39 106 0 0,-3-118-145 0 0,0 79 137 0 0,7-76 1 0 0,-5 116 17 0 0,0 0 1 0 0,1 0 0 0 0,-1 0-1 0 0,1 0 1 0 0,0 0 0 0 0,0 0 0 0 0,0 0-1 0 0,0 0 1 0 0,0 1 0 0 0,1-1-1 0 0,1-3 1 0 0,-2 6-3 0 0,-1 0 1 0 0,0 0-1 0 0,0-1 0 0 0,1 1 1 0 0,-1 0-1 0 0,0 0 0 0 0,1 0 1 0 0,-1 0-1 0 0,0-1 0 0 0,1 1 1 0 0,-1 0-1 0 0,0 0 0 0 0,1 0 1 0 0,-1 0-1 0 0,1 0 0 0 0,-1 0 1 0 0,0 0-1 0 0,1 0 0 0 0,-1 0 1 0 0,0 0-1 0 0,1 0 0 0 0,-1 0 1 0 0,1 0-1 0 0,-1 0 0 0 0,0 0 1 0 0,1 0-1 0 0,-1 0 0 0 0,0 1 1 0 0,1-1-1 0 0,0 0 0 0 0,14 19 58 0 0,3 19 102 0 0,27 77 0 0 0,-6-13-54 0 0,-24-64-93 0 0,15 33 22 0 0,-27-64-29 0 0,1 0-1 0 0,0-1 1 0 0,0 0-1 0 0,0 0 1 0 0,1 0 0 0 0,0 0-1 0 0,8 7 1 0 0,-13-13-4 0 0,0 0 0 0 0,1 1 1 0 0,-1-1-1 0 0,0 0 0 0 0,1 0 0 0 0,-1 1 1 0 0,0-1-1 0 0,1 0 0 0 0,-1 0 1 0 0,1 0-1 0 0,-1 0 0 0 0,0 1 1 0 0,1-1-1 0 0,-1 0 0 0 0,1 0 1 0 0,-1 0-1 0 0,0 0 0 0 0,1 0 0 0 0,-1 0 1 0 0,1 0-1 0 0,-1 0 0 0 0,0 0 1 0 0,1 0-1 0 0,-1 0 0 0 0,1-1 1 0 0,-1 1-1 0 0,0 0 0 0 0,1 0 0 0 0,-1 0 1 0 0,1 0-1 0 0,-1-1 0 0 0,1 1 1 0 0,8-16 91 0 0,1-26 43 0 0,-9 36-118 0 0,24-147 143 0 0,8-47-4361 0 0,-32 197 3689 0 0,4-27-1740 0 0,-4 20-982 0 0,0 0-3428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4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11066 0 0,'7'9'7963'0'0,"3"16"-5455"0"0,-9-21-1782 0 0,19 58 1395 0 0,13 68 0 0 0,-10-30-1960 0 0,-20-90-117 0 0,1 7-102 0 0,-3-30-70 0 0,-1-5 155 0 0,0 0-1 0 0,1 0 0 0 0,1 0 0 0 0,0 1 1 0 0,2-1-1 0 0,0 0 0 0 0,8-20 0 0 0,-6 23-334 0 0,0 0-1 0 0,1 0 0 0 0,11-16 0 0 0,-12 21-774 0 0,2 0 0 0 0,-1 1 0 0 0,1-1-1 0 0,16-13 1 0 0,-23 22 681 0 0,0 0 0 0 0,0 0 0 0 0,0 0 1 0 0,1 1-1 0 0,-1-1 0 0 0,0 0 0 0 0,1 1 0 0 0,-1-1 0 0 0,1 0 0 0 0,-1 1 1 0 0,1 0-1 0 0,-1-1 0 0 0,1 1 0 0 0,-1 0 0 0 0,1 0 0 0 0,-1 0 0 0 0,1 0 0 0 0,-1 0 1 0 0,1 0-1 0 0,-1 0 0 0 0,1 0 0 0 0,-1 1 0 0 0,1-1 0 0 0,-1 1 0 0 0,1-1 1 0 0,-1 1-1 0 0,1 0 0 0 0,-1-1 0 0 0,0 1 0 0 0,0 0 0 0 0,2 1 0 0 0,0 0-124 0 0,7 2-4523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5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28 206 11707 0 0,'-6'-17'3433'0'0,"1"0"0"0"0,-4-30 0 0 0,5 10-1122 0 0,1-50 0 0 0,4 91-2948 0 0,0 0 0 0 0,1 0 0 0 0,0 0 0 0 0,0-1-1 0 0,0 1 1 0 0,0 0 0 0 0,4 5 0 0 0,1 1-1332 0 0,11 25-2956 0 0,-2 1 3325 0 0,-8-12 4113 0 0,-1 0 0 0 0,7 42 0 0 0,7 33 3270 0 0,7 0-3833 0 0,3 12-2896 0 0,-29-104 766 0 0,1 0-3538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5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2 278 16291 0 0,'-1'-1'247'0'0,"1"1"-1"0"0,0-1 0 0 0,0 0 0 0 0,0 1 0 0 0,0-1 0 0 0,0 0 0 0 0,0 1 0 0 0,0-1 0 0 0,0 1 0 0 0,0-1 0 0 0,0 0 1 0 0,0 1-1 0 0,0-1 0 0 0,0 0 0 0 0,1 1 0 0 0,-1-1 0 0 0,0 1 0 0 0,0-1 0 0 0,1 1 0 0 0,-1-1 0 0 0,0 1 1 0 0,1-1-1 0 0,-1 1 0 0 0,1-1 0 0 0,-1 1 0 0 0,0-1 0 0 0,1 1 0 0 0,-1-1 0 0 0,1 1 0 0 0,-1 0 0 0 0,1-1 0 0 0,0 1 1 0 0,29-9 1714 0 0,32 7-2159 0 0,12 13-175 0 0,-54-8-1296 0 0,0 0-1 0 0,22 1 1 0 0,-41-4 1483 0 0,-1 0 0 0 0,0 0 0 0 0,1 0-1 0 0,-1 0 1 0 0,1 0 0 0 0,-1 0 0 0 0,1 0 0 0 0,-1 0 0 0 0,0 0-1 0 0,1 0 1 0 0,-1 0 0 0 0,1 0 0 0 0,-1 0 0 0 0,0 0 0 0 0,1 0-1 0 0,-1-1 1 0 0,1 1 0 0 0,-1 0 0 0 0,0 0 0 0 0,1-1 0 0 0,-1 1-1 0 0,0 0 1 0 0,1 0 0 0 0,-1-1 0 0 0,0 1 0 0 0,1 0 0 0 0,-1-1-1 0 0,0 1 1 0 0,0 0 0 0 0,0-1 0 0 0,1 1 0 0 0,-1 0 0 0 0,0-1-1 0 0,0 1 1 0 0,0-1 0 0 0,0 1 0 0 0,0-1 0 0 0,1 1 0 0 0,-1 0-1 0 0,0-1 1 0 0,0 1 0 0 0,0-1 0 0 0,0 1 0 0 0,0 0 0 0 0,0-1-1 0 0,-1 1 1 0 0,1-1 0 0 0,0 1 0 0 0,0-1 0 0 0,0 1 0 0 0,0-1-1 0 0,-2-10-6390 0 0</inkml:trace>
  <inkml:trace contextRef="#ctx0" brushRef="#br0" timeOffset="1">93 0 15891 0 0,'0'9'9065'0'0,"5"18"-8683"0"0,-4-22 447 0 0,16 100 97 0 0,20 92 33 0 0,-29-166-2222 0 0,1 0 0 0 0,2 0 0 0 0,1-1 0 0 0,17 31 0 0 0,-18-43-1064 0 0,-3-10-290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5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0 135 13779 0 0,'2'3'719'0'0,"0"1"0"0"0,0-1-1 0 0,1 0 1 0 0,-1 0 0 0 0,0 0 0 0 0,1 0 0 0 0,0 0-1 0 0,0 0 1 0 0,0-1 0 0 0,0 1 0 0 0,0-1 0 0 0,6 3-1 0 0,-5-3-441 0 0,2 0 1 0 0,-1 0-1 0 0,0 0 0 0 0,0-1 0 0 0,1 1 0 0 0,-1-1 0 0 0,0 0 0 0 0,8-1 0 0 0,-5 0-260 0 0,0 0-1 0 0,-1 0 1 0 0,1-1-1 0 0,0-1 1 0 0,-1 1-1 0 0,1-1 0 0 0,-1 0 1 0 0,1-1-1 0 0,-1 0 1 0 0,0 0-1 0 0,0-1 0 0 0,11-7 1 0 0,-16 10-18 0 0,-1 0-1 0 0,0 0 1 0 0,1 0 0 0 0,-1-1 0 0 0,0 1-1 0 0,0 0 1 0 0,1-1 0 0 0,-1 1 0 0 0,0-1-1 0 0,-1 1 1 0 0,1-1 0 0 0,0 1 0 0 0,0-1 0 0 0,-1 0-1 0 0,1 1 1 0 0,-1-1 0 0 0,1 0 0 0 0,-1 0-1 0 0,0 1 1 0 0,1-1 0 0 0,-1-3 0 0 0,-1 1-18 0 0,1 1 0 0 0,-1 0 0 0 0,0 0 0 0 0,0-1 0 0 0,0 1 0 0 0,-1 0 0 0 0,1 0 0 0 0,-1 0 0 0 0,1 0 0 0 0,-5-5 0 0 0,0 0-22 0 0,-1 0 1 0 0,0 1-1 0 0,0 0 0 0 0,-1 1 1 0 0,0-1-1 0 0,-17-9 1 0 0,20 13 71 0 0,-1 0 0 0 0,1 0 1 0 0,0 1-1 0 0,-1 0 0 0 0,0 0 1 0 0,1 1-1 0 0,-1-1 0 0 0,0 1 1 0 0,-11 0-1 0 0,15 1 19 0 0,0 0 1 0 0,-1 1-1 0 0,1-1 1 0 0,0 0-1 0 0,0 1 1 0 0,0 0-1 0 0,0 0 1 0 0,0 0-1 0 0,0 0 1 0 0,0 0-1 0 0,0 0 0 0 0,0 0 1 0 0,0 0-1 0 0,0 1 1 0 0,1-1-1 0 0,-1 1 1 0 0,0-1-1 0 0,1 1 1 0 0,-1 0-1 0 0,1 0 1 0 0,0 0-1 0 0,0 0 0 0 0,0 0 1 0 0,0 0-1 0 0,0 0 1 0 0,0 0-1 0 0,0 0 1 0 0,0 4-1 0 0,-3 10 124 0 0,1 0 0 0 0,0 0 0 0 0,2 0 0 0 0,-1 0 0 0 0,2 0 0 0 0,3 26 0 0 0,-1-17-68 0 0,2-1-1 0 0,1 0 1 0 0,13 40-1 0 0,-15-57-114 0 0,0-1-1 0 0,1 1 0 0 0,-1-1 0 0 0,1 0 0 0 0,0 0 0 0 0,1 0 0 0 0,0-1 0 0 0,0 1 0 0 0,0-1 0 0 0,0 0 0 0 0,1-1 0 0 0,0 1 1 0 0,0-1-1 0 0,0 0 0 0 0,0-1 0 0 0,0 1 0 0 0,1-1 0 0 0,8 2 0 0 0,-6-2-320 0 0,0 0 0 0 0,0-1 0 0 0,0 0 0 0 0,1-1 0 0 0,17 1 1 0 0,-19-2-478 0 0,1-1 0 0 0,-1 1 1 0 0,1-2-1 0 0,-1 1 1 0 0,0-1-1 0 0,13-5 1 0 0,-18 6 115 0 0,1-1 0 0 0,-1 1-1 0 0,0-1 1 0 0,0 0 0 0 0,0 0 0 0 0,0-1 0 0 0,-1 1 0 0 0,1 0 0 0 0,0-1 0 0 0,-1 0-1 0 0,0 1 1 0 0,4-6 0 0 0,8-15-6501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6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21637 0 0,'12'5'2654'0'0,"0"-3"-2473"0"0,1-1 0 0 0,-1 0 0 0 0,1-1 0 0 0,0 0 0 0 0,23-5 0 0 0,-19 3-479 0 0,0 1 1 0 0,26 0-1 0 0,-43 1 297 0 0,31 6-1948 0 0,-16 1-2133 0 0,-15 14-12402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0 228 15163 0 0,'6'1'897'0'0,"0"1"-1"0"0,-1-1 1 0 0,1 0-1 0 0,0-1 1 0 0,0 1 0 0 0,7-1-1 0 0,37-6 1350 0 0,13 1-1495 0 0,-4 6-878 0 0,-64-1 146 0 0,0 0-1 0 0,0 1 0 0 0,0-1 1 0 0,0 1-1 0 0,0 0 0 0 0,0 1 1 0 0,0-1-1 0 0,0 1 0 0 0,1 0 1 0 0,-1 0-1 0 0,0 0 0 0 0,1 1 1 0 0,0 0-1 0 0,0-1 0 0 0,0 1 1 0 0,-7 7-1 0 0,8-7 44 0 0,1 0 0 0 0,0 0 0 0 0,0 0 0 0 0,1 0 0 0 0,-1 0-1 0 0,0 0 1 0 0,1 0 0 0 0,0 1 0 0 0,0-1 0 0 0,0 0 0 0 0,0 1 0 0 0,1-1 0 0 0,-1 1 0 0 0,1-1 0 0 0,0 1 0 0 0,0-1 0 0 0,0 1 0 0 0,0-1-1 0 0,0 1 1 0 0,1-1 0 0 0,0 1 0 0 0,0-1 0 0 0,0 0 0 0 0,0 1 0 0 0,3 4 0 0 0,0 0-30 0 0,0 0 0 0 0,1 0 1 0 0,0-1-1 0 0,0 1 0 0 0,1-1 1 0 0,0-1-1 0 0,1 1 0 0 0,-1-1 0 0 0,1 0 1 0 0,0 0-1 0 0,1-1 0 0 0,-1 0 0 0 0,1 0 1 0 0,0-1-1 0 0,0 0 0 0 0,1 0 0 0 0,-1-1 1 0 0,1 0-1 0 0,0-1 0 0 0,13 3 0 0 0,-19-5-20 0 0,-1 0-1 0 0,1 0 0 0 0,0 0 0 0 0,-1 0 0 0 0,1-1 0 0 0,0 1 0 0 0,-1-1 0 0 0,1 1 1 0 0,-1-1-1 0 0,1 0 0 0 0,-1 0 0 0 0,1 0 0 0 0,-1-1 0 0 0,1 1 0 0 0,-1 0 1 0 0,0-1-1 0 0,0 0 0 0 0,0 1 0 0 0,3-4 0 0 0,-2 1 6 0 0,-1 1 0 0 0,0-1 0 0 0,0 0 0 0 0,0 0 0 0 0,0 0 0 0 0,0 0 0 0 0,-1 0 0 0 0,0 0 0 0 0,0 0 0 0 0,0 0 0 0 0,1-6 0 0 0,-2-2-6 0 0,1-1 0 0 0,-1 0-1 0 0,-1 1 1 0 0,0-1 0 0 0,-1 1-1 0 0,-1-1 1 0 0,-5-17 0 0 0,4 20-104 0 0,0-1 1 0 0,0 1-1 0 0,-1 0 1 0 0,-1 0-1 0 0,1 1 1 0 0,-2 0 0 0 0,1 0-1 0 0,-1 0 1 0 0,-1 1-1 0 0,0 0 1 0 0,0 0-1 0 0,0 1 1 0 0,-1 0 0 0 0,0 0-1 0 0,0 1 1 0 0,-1 0-1 0 0,0 1 1 0 0,0 0-1 0 0,0 1 1 0 0,0 0 0 0 0,-1 0-1 0 0,-19-3 1 0 0,29 6 59 0 0,0 1 1 0 0,-1 0 0 0 0,1-1 0 0 0,0 1-1 0 0,0 0 1 0 0,-1 0 0 0 0,1 0-1 0 0,0 0 1 0 0,-1 0 0 0 0,1 0-1 0 0,0 0 1 0 0,-1 0 0 0 0,1 0 0 0 0,0 1-1 0 0,0-1 1 0 0,-1 0 0 0 0,1 1-1 0 0,0-1 1 0 0,0 1 0 0 0,0 0 0 0 0,-1-1-1 0 0,1 1 1 0 0,0 0 0 0 0,0 0-1 0 0,0 0 1 0 0,0 0 0 0 0,0-1-1 0 0,0 1 1 0 0,1 1 0 0 0,-1-1 0 0 0,0 0-1 0 0,0 0 1 0 0,1 0 0 0 0,-1 0-1 0 0,1 0 1 0 0,-1 1 0 0 0,1-1-1 0 0,-1 0 1 0 0,1 0 0 0 0,0 1 0 0 0,0-1-1 0 0,-1 0 1 0 0,1 1 0 0 0,0-1-1 0 0,0 0 1 0 0,0 1 0 0 0,1-1 0 0 0,-1 0-1 0 0,0 1 1 0 0,0-1 0 0 0,1 2-1 0 0,0 2-599 0 0,1 0-1 0 0,-1 0 1 0 0,1-1-1 0 0,0 1 0 0 0,4 8 1 0 0,-4-9-715 0 0,1 0 1 0 0,-1-1-1 0 0,1 1 1 0 0,0-1-1 0 0,0 0 1 0 0,5 5-1 0 0,6 1-4934 0 0</inkml:trace>
  <inkml:trace contextRef="#ctx0" brushRef="#br0" timeOffset="1">376 22 14931 0 0,'0'-1'421'0'0,"1"-1"-1"0"0,-1 1 1 0 0,0 0-1 0 0,1 0 0 0 0,-1 0 1 0 0,1 0-1 0 0,-1 0 1 0 0,1 0-1 0 0,0 0 1 0 0,-1 0-1 0 0,1 0 1 0 0,0 0-1 0 0,0 0 1 0 0,-1 0-1 0 0,1 1 0 0 0,0-1 1 0 0,0 0-1 0 0,0 0 1 0 0,0 1-1 0 0,0-1 1 0 0,1 0-1 0 0,-1 1-304 0 0,0 0 0 0 0,0 0 1 0 0,0 0-1 0 0,0 0 0 0 0,0 0 0 0 0,1 0 0 0 0,-1 0 0 0 0,0 0 0 0 0,0 0 1 0 0,0 0-1 0 0,0 1 0 0 0,0-1 0 0 0,0 1 0 0 0,-1-1 0 0 0,1 0 0 0 0,0 1 0 0 0,0-1 1 0 0,0 1-1 0 0,0 0 0 0 0,0-1 0 0 0,-1 1 0 0 0,1 0 0 0 0,0 0 0 0 0,0-1 1 0 0,-1 1-1 0 0,1 0 0 0 0,-1 0 0 0 0,1 0 0 0 0,-1 0 0 0 0,1 0 0 0 0,-1 0 1 0 0,1-1-1 0 0,-1 1 0 0 0,0 0 0 0 0,1 2 0 0 0,5 24 67 0 0,0 0 0 0 0,-2 1 1 0 0,-1 0-1 0 0,-1 0 0 0 0,-1 0 0 0 0,-4 32 1 0 0,2 7-327 0 0,1-66 114 0 0,0 1 0 0 0,0-1 0 0 0,0 0 0 0 0,0 1 0 0 0,0-1 0 0 0,0 0 1 0 0,0 0-1 0 0,1 1 0 0 0,-1-1 0 0 0,0 0 0 0 0,1 0 0 0 0,-1 1 0 0 0,1-1 0 0 0,0 1 0 0 0,0-1 20 0 0,-1-1 0 0 0,0 0 0 0 0,1 0 0 0 0,-1 0 0 0 0,0 0 0 0 0,1 0 0 0 0,-1 0 1 0 0,0 1-1 0 0,1-1 0 0 0,-1 0 0 0 0,0 0 0 0 0,1 0 0 0 0,-1 0 0 0 0,0 0 0 0 0,1 0 0 0 0,-1 0 0 0 0,0-1 0 0 0,1 1 1 0 0,-1 0-1 0 0,0 0 0 0 0,1 0 0 0 0,-1 0 0 0 0,0 0 0 0 0,1 0 0 0 0,-1-1 0 0 0,0 1 0 0 0,1 0 0 0 0,-1 0 0 0 0,0 0 1 0 0,0-1-1 0 0,1 1 0 0 0,26-33-237 0 0,-19 21 224 0 0,-7 12 4 0 0,8-12-161 0 0,1 1 0 0 0,18-16 0 0 0,-26 25 7 0 0,0 0 1 0 0,0 0-1 0 0,0 0 1 0 0,0 1-1 0 0,1-1 0 0 0,-1 1 1 0 0,0-1-1 0 0,1 1 0 0 0,0 0 1 0 0,-1 0-1 0 0,1 0 0 0 0,-1 1 1 0 0,1-1-1 0 0,0 0 0 0 0,0 1 1 0 0,-1 0-1 0 0,1 0 0 0 0,0 0 1 0 0,0 0-1 0 0,-1 0 0 0 0,6 1 1 0 0,-7-1 12 0 0,-1 1 0 0 0,0-1 1 0 0,1 0-1 0 0,-1 1 0 0 0,0-1 0 0 0,1 0 1 0 0,-1 1-1 0 0,0-1 0 0 0,1 0 0 0 0,-1 1 1 0 0,0-1-1 0 0,0 1 0 0 0,1-1 0 0 0,-1 1 1 0 0,0-1-1 0 0,0 0 0 0 0,0 1 0 0 0,0-1 1 0 0,0 1-1 0 0,1-1 0 0 0,-1 1 0 0 0,0-1 1 0 0,0 1-1 0 0,0-1 0 0 0,0 1 0 0 0,-1-1 1 0 0,1 1-1 0 0,0-1 0 0 0,0 1 0 0 0,0-1 1 0 0,0 1-1 0 0,0-1 0 0 0,-1 0 1 0 0,1 1-1 0 0,0-1 0 0 0,-1 1 0 0 0,-8 17-6134 0 0,-2-4-731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8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107 219 16532 0 0,'-9'-7'1206'0'0,"-4"-2"-114"0"0,1 0 0 0 0,1-1 0 0 0,0 0 0 0 0,1-1 0 0 0,-1 0-1 0 0,-14-24 1 0 0,24 34-990 0 0,0-1-1 0 0,1 0 0 0 0,-1 0 0 0 0,1 1 1 0 0,-1-1-1 0 0,1 0 0 0 0,0 0 0 0 0,-1 0 1 0 0,1 0-1 0 0,0 1 0 0 0,0-1 0 0 0,1 0 1 0 0,-1 0-1 0 0,0 0 0 0 0,1 0 1 0 0,-1 0-1 0 0,1 1 0 0 0,-1-1 0 0 0,1 0 1 0 0,0 0-1 0 0,0 1 0 0 0,0-1 0 0 0,0 1 1 0 0,0-1-1 0 0,0 1 0 0 0,0-1 0 0 0,0 1 1 0 0,1 0-1 0 0,-1-1 0 0 0,1 1 0 0 0,-1 0 1 0 0,1 0-1 0 0,-1 0 0 0 0,1 0 0 0 0,2-1 1 0 0,6-4 75 0 0,1 1 1 0 0,0 0 0 0 0,1 0 0 0 0,11-2-1 0 0,-17 5-224 0 0,12-4 45 0 0,0 0 0 0 0,0 2 0 0 0,0 0 0 0 0,0 1 1 0 0,37 0-1 0 0,-49 3 7 0 0,0 0 1 0 0,-1 1-1 0 0,1 0 1 0 0,0 0 0 0 0,-1 0-1 0 0,0 1 1 0 0,1-1-1 0 0,-1 2 1 0 0,0-1-1 0 0,0 0 1 0 0,0 1 0 0 0,0 0-1 0 0,0 0 1 0 0,-1 1-1 0 0,1-1 1 0 0,-1 1-1 0 0,0 0 1 0 0,0 0 0 0 0,0 0-1 0 0,-1 1 1 0 0,1-1-1 0 0,-1 1 1 0 0,5 10-1 0 0,0 2-43 0 0,-2 0 0 0 0,1 0 0 0 0,-2 1 0 0 0,5 28 1 0 0,-8-32-1199 0 0,0 0 0 0 0,-1 1 0 0 0,-2 21 0 0 0,-3-25-2962 0 0,-2-14-1684 0 0,-2-8 128 0 0,6 3 4714 0 0,2-4 647 0 0,0 1 0 0 0,1-1 1 0 0,0 0-1 0 0,3-11 0 0 0,3-7 3172 0 0,17-44 0 0 0,-22 68-2338 0 0,0-2 593 0 0,1 0-1 0 0,1 0 0 0 0,-1 0 1 0 0,1 0-1 0 0,1 1 1 0 0,6-10-1 0 0,-10 16-907 0 0,1-1 0 0 0,0 1 0 0 0,0-1-1 0 0,-1 1 1 0 0,1 0 0 0 0,0-1 0 0 0,0 1 0 0 0,0 0 0 0 0,0 0 0 0 0,0 0 0 0 0,1 1-1 0 0,-1-1 1 0 0,0 0 0 0 0,0 1 0 0 0,0 0 0 0 0,1-1 0 0 0,-1 1 0 0 0,0 0 0 0 0,0 0-1 0 0,1 0 1 0 0,-1 0 0 0 0,0 1 0 0 0,0-1 0 0 0,1 1 0 0 0,-1-1 0 0 0,0 1 0 0 0,0 0-1 0 0,4 2 1 0 0,5 1-97 0 0,1 2-1 0 0,-2-1 1 0 0,1 1-1 0 0,-1 1 0 0 0,0 0 1 0 0,12 10-1 0 0,-20-14-152 0 0,0-1 0 0 0,0 0-1 0 0,0 0 1 0 0,0 1-1 0 0,0-1 1 0 0,-1 1 0 0 0,1-1-1 0 0,-1 1 1 0 0,1 0 0 0 0,-1 0-1 0 0,0-1 1 0 0,0 1 0 0 0,0 4-1 0 0,0-5-98 0 0,-1 0 0 0 0,-1 0 0 0 0,1 1 0 0 0,0-1-1 0 0,0 0 1 0 0,-1 0 0 0 0,1 0 0 0 0,-1 0 0 0 0,0 0-1 0 0,0 0 1 0 0,0 0 0 0 0,0 0 0 0 0,0 0 0 0 0,0 0-1 0 0,0-1 1 0 0,0 1 0 0 0,-1 0 0 0 0,1-1 0 0 0,-1 1 0 0 0,1-1-1 0 0,-3 2 1 0 0,-9 8-658 0 0,-1-1-1 0 0,0 0 0 0 0,-18 8 1 0 0,16-9 3034 0 0,-1-2 0 0 0,-31 11 0 0 0,43-19 19 0 0,11-6-1236 0 0,11-7-390 0 0,-3 7-548 0 0,-1 1 0 0 0,1 1-1 0 0,1 0 1 0 0,-1 1 0 0 0,21-3 0 0 0,38-1-4481 0 0,-67 8 3067 0 0,0-1 0 0 0,0 0 0 0 0,0 0 0 0 0,0-1 0 0 0,9-3 0 0 0,5-1-4892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7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16748 0 0,'1'2'303'0'0,"1"0"0"0"0,-1 0 0 0 0,0 0 0 0 0,1-1 0 0 0,-1 1 0 0 0,1 0 0 0 0,0-1 0 0 0,-1 1 0 0 0,1-1 0 0 0,0 0 0 0 0,0 1 0 0 0,0-1 0 0 0,0 0 0 0 0,0 0 0 0 0,0 0 0 0 0,0-1 0 0 0,1 1 0 0 0,-1 0 0 0 0,0-1 0 0 0,5 1 0 0 0,1-1 114 0 0,0 0-1 0 0,1-1 1 0 0,-1 0 0 0 0,13-3 0 0 0,-16 3-360 0 0,0-1-1 0 0,0 1 1 0 0,0 0 0 0 0,-1 0 0 0 0,1 1-1 0 0,0 0 1 0 0,0-1 0 0 0,0 2 0 0 0,0-1-1 0 0,0 1 1 0 0,0-1 0 0 0,0 1 0 0 0,0 0-1 0 0,0 1 1 0 0,4 2 0 0 0,-8-4-53 0 0,0 0 1 0 0,-1 1 0 0 0,1-1-1 0 0,-1 1 1 0 0,1-1-1 0 0,-1 1 1 0 0,1-1-1 0 0,-1 1 1 0 0,1 0 0 0 0,-1-1-1 0 0,0 1 1 0 0,1 0-1 0 0,-1-1 1 0 0,0 1-1 0 0,1 0 1 0 0,-1-1 0 0 0,0 1-1 0 0,0 0 1 0 0,0-1-1 0 0,0 1 1 0 0,0 0-1 0 0,0 0 1 0 0,0-1 0 0 0,0 1-1 0 0,0 0 1 0 0,0 0-1 0 0,0-1 1 0 0,0 1-1 0 0,0 0 1 0 0,-1-1 0 0 0,1 1-1 0 0,0 0 1 0 0,0-1-1 0 0,-1 1 1 0 0,1 0-1 0 0,0-1 1 0 0,-1 1 0 0 0,1 0-1 0 0,-1-1 1 0 0,1 1-1 0 0,-2 0 1 0 0,-27 28-227 0 0,18-19 165 0 0,10-10 64 0 0,0 1-1 0 0,0 0 1 0 0,0 0-1 0 0,0 0 1 0 0,1 0-1 0 0,-1 1 1 0 0,0-1-1 0 0,1 0 0 0 0,-1 0 1 0 0,0 0-1 0 0,1 1 1 0 0,0-1-1 0 0,-1 0 1 0 0,1 0-1 0 0,0 1 1 0 0,-1-1-1 0 0,1 0 1 0 0,0 1-1 0 0,0-1 1 0 0,0 0-1 0 0,0 1 1 0 0,1-1-1 0 0,-1 0 1 0 0,0 1-1 0 0,1 1 1 0 0,0-1 10 0 0,1 0 1 0 0,-1 1-1 0 0,1-1 1 0 0,-1 0-1 0 0,1 0 1 0 0,0-1-1 0 0,0 1 1 0 0,0 0 0 0 0,0 0-1 0 0,0-1 1 0 0,0 1-1 0 0,3 1 1 0 0,7 3 9 0 0,0-1 0 0 0,1 0 0 0 0,-1 0 0 0 0,15 2 0 0 0,-17-5-134 0 0,0 0 0 0 0,0-1-1 0 0,0 0 1 0 0,0-1 0 0 0,1 0 0 0 0,-1-1-1 0 0,19-3 1 0 0,-23 2-416 0 0,0 1 0 0 0,-1-1 0 0 0,1 0 0 0 0,-1 0 0 0 0,0-1 0 0 0,9-5 0 0 0,-11 7-166 0 0,-1-1-1 0 0,1 0 1 0 0,-1 0-1 0 0,0-1 1 0 0,1 1-1 0 0,-1 0 1 0 0,0-1-1 0 0,-1 1 1 0 0,1-1-1 0 0,0 0 1 0 0,-1 1-1 0 0,1-1 1 0 0,0-4-1 0 0,3-12-6533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18 11082 0 0,'0'0'297'0'0,"0"-1"-1"0"0,0 0 0 0 0,0 1 0 0 0,0-1 0 0 0,0 1 0 0 0,0-1 1 0 0,0 0-1 0 0,0 1 0 0 0,0-1 0 0 0,0 0 0 0 0,1 1 0 0 0,-1-1 1 0 0,0 1-1 0 0,0-1 0 0 0,1 0 0 0 0,-1 1 0 0 0,0-1 0 0 0,1 1 1 0 0,-1-1-1 0 0,1 1 0 0 0,-1-1 0 0 0,0 1 0 0 0,1-1 0 0 0,-1 1 1 0 0,1 0-1 0 0,0-1 0 0 0,-1 1 0 0 0,1 0 0 0 0,-1-1 0 0 0,1 1 1 0 0,-1 0-1 0 0,1-1 0 0 0,0 1 0 0 0,-1 0 0 0 0,1 0 1 0 0,0 0-1 0 0,-1 0 0 0 0,1 0 0 0 0,0 0 0 0 0,0 0-93 0 0,0 1 0 0 0,0 0-1 0 0,0 0 1 0 0,0 0 0 0 0,0 0 0 0 0,0-1 0 0 0,-1 1-1 0 0,1 0 1 0 0,0 0 0 0 0,-1 1 0 0 0,1-1-1 0 0,0 0 1 0 0,-1 0 0 0 0,1 0 0 0 0,-1 0-1 0 0,0 0 1 0 0,1 1 0 0 0,-1-1 0 0 0,0 0-1 0 0,0 2 1 0 0,1 10-77 0 0,-1-1 0 0 0,0 1 0 0 0,-1-1 0 0 0,0 0 0 0 0,-1 0 0 0 0,-1 1 0 0 0,0-1 0 0 0,0 0 0 0 0,-1-1 0 0 0,-10 20 0 0 0,3-7-632 0 0,-2-2 1 0 0,-1 0 0 0 0,0-1-1 0 0,-21 23 1 0 0,21-32-878 0 0,14-12 1356 0 0,-1 0 0 0 0,1 0 0 0 0,0 0 0 0 0,0 0 0 0 0,0 0 0 0 0,0 0 0 0 0,-1 0 0 0 0,1 0 0 0 0,0 0 0 0 0,0 0 0 0 0,0 0-1 0 0,0 0 1 0 0,0-1 0 0 0,-1 1 0 0 0,1 0 0 0 0,0 0 0 0 0,0 0 0 0 0,0 0 0 0 0,0 0 0 0 0,0 0 0 0 0,0 0 0 0 0,-1-1 0 0 0,1 1 0 0 0,0 0 0 0 0,0 0 0 0 0,0 0 0 0 0,0 0 0 0 0,0-1 0 0 0,0 1 0 0 0,0 0 0 0 0,0 0 0 0 0,0 0 0 0 0,0 0 0 0 0,0-1 0 0 0,0 1 0 0 0,0 0 0 0 0,0 0 0 0 0,0 0 0 0 0,0 0 0 0 0,0-1 0 0 0,0 1 0 0 0,0 0 0 0 0,0 0 0 0 0,0 0 0 0 0,0 0 0 0 0,0-1 0 0 0,1-2-47 0 0,0 0-1 0 0,-1 0 1 0 0,1-1 0 0 0,1 1 0 0 0,-1 0 0 0 0,0 0-1 0 0,1 0 1 0 0,2-3 0 0 0,2-2 98 0 0,1 0 0 0 0,1 0 1 0 0,0 1-1 0 0,0 0 0 0 0,0 0 0 0 0,0 1 1 0 0,1 0-1 0 0,0 1 0 0 0,1 0 0 0 0,-1 0 1 0 0,1 1-1 0 0,0 0 0 0 0,0 1 0 0 0,0 0 1 0 0,18-3-1 0 0,-21 5-32 0 0,0 0 0 0 0,0 0 0 0 0,0 0 0 0 0,0 1 0 0 0,0 1 0 0 0,0-1 0 0 0,0 1 0 0 0,0 0 0 0 0,0 0 0 0 0,0 1 0 0 0,-1 0 0 0 0,1 0 0 0 0,0 1 0 0 0,-1 0 0 0 0,0 0 0 0 0,0 0 0 0 0,0 1 0 0 0,0 0 0 0 0,0 0 0 0 0,-1 0 0 0 0,0 1 0 0 0,0 0 0 0 0,0 0 0 0 0,7 9 0 0 0,-11-13-213 0 0,0 1 0 0 0,0-1-1 0 0,-1 0 1 0 0,1 1 0 0 0,0-1 0 0 0,0 0 0 0 0,-1 1 0 0 0,1-1 0 0 0,-1 1-1 0 0,1-1 1 0 0,-1 1 0 0 0,0-1 0 0 0,0 1 0 0 0,0 0 0 0 0,1-1 0 0 0,-2 1-1 0 0,1-1 1 0 0,0 1 0 0 0,0-1 0 0 0,0 1 0 0 0,-1-1 0 0 0,0 3 0 0 0,0-2-363 0 0,0 0 0 0 0,0 0 0 0 0,-1-1 0 0 0,1 1 0 0 0,-1 0 0 0 0,1-1 1 0 0,-1 1-1 0 0,0-1 0 0 0,0 0 0 0 0,0 1 0 0 0,0-1 0 0 0,0 0 1 0 0,-4 1-1 0 0,-12 9-5372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7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12139 0 0,'3'5'845'0'0,"0"0"1"0"0,0-1-1 0 0,1 1 1 0 0,-1-1 0 0 0,1 0-1 0 0,0 1 1 0 0,1-2 0 0 0,-1 1-1 0 0,7 4 1 0 0,-6-5-410 0 0,0 0 0 0 0,1-1 0 0 0,0 1 0 0 0,-1-1 0 0 0,1 0 0 0 0,0-1 0 0 0,11 3 0 0 0,-4-3-250 0 0,0-1-1 0 0,0 0 1 0 0,1-1 0 0 0,-1 0 0 0 0,0-1 0 0 0,0-1 0 0 0,20-6-1 0 0,7-3 22 0 0,61-10-1 0 0,-101 22-203 0 0,0 0 1 0 0,0 0 0 0 0,1 0 0 0 0,-1 0-1 0 0,0 0 1 0 0,0 0 0 0 0,0 0 0 0 0,0 0 0 0 0,0 0-1 0 0,1 0 1 0 0,-1 0 0 0 0,0 0 0 0 0,0 0-1 0 0,0 0 1 0 0,0 0 0 0 0,0 0 0 0 0,1 0 0 0 0,-1 0-1 0 0,0 0 1 0 0,0 0 0 0 0,0 0 0 0 0,0 0-1 0 0,0 0 1 0 0,0 0 0 0 0,1 0 0 0 0,-1 0 0 0 0,0 0-1 0 0,0 1 1 0 0,0-1 0 0 0,0 0 0 0 0,0 0-1 0 0,0 0 1 0 0,0 0 0 0 0,0 0 0 0 0,1 0 0 0 0,-1 0-1 0 0,0 1 1 0 0,0-1 0 0 0,0 0 0 0 0,0 0-1 0 0,0 0 1 0 0,0 0 0 0 0,0 0 0 0 0,0 0 0 0 0,0 1-1 0 0,0-1 1 0 0,0 0 0 0 0,0 0 0 0 0,-5 10 133 0 0,-12 13 27 0 0,13-19-133 0 0,-1 2 41 0 0,0 1 0 0 0,1-1 0 0 0,-1 1 1 0 0,1 0-1 0 0,1 1 0 0 0,-1-1 0 0 0,1 0 0 0 0,1 1 0 0 0,-1 0 0 0 0,1 0 0 0 0,1 0 1 0 0,-1 0-1 0 0,1 9 0 0 0,1-11-250 0 0,0 0 0 0 0,1 0 0 0 0,0 0 0 0 0,1 0 0 0 0,-1 0 0 0 0,1 0 0 0 0,0-1 0 0 0,0 1 0 0 0,1 0 0 0 0,-1-1 0 0 0,1 0 0 0 0,1 0 0 0 0,-1 0 0 0 0,1 0 0 0 0,0 0 0 0 0,0 0 0 0 0,0-1-1 0 0,6 5 1 0 0,14 4-4294 0 0,-5-12-2518 0 0,-5-7-561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8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136 196 15723 0 0,'-2'1'419'0'0,"0"-1"0"0"0,0 1 0 0 0,0 0 0 0 0,0 0 0 0 0,0 0 0 0 0,0 0 0 0 0,1 0 0 0 0,-1 0 0 0 0,0 1-1 0 0,1-1 1 0 0,-1 0 0 0 0,1 1 0 0 0,-1-1 0 0 0,1 1 0 0 0,-2 3 0 0 0,2-4-216 0 0,0 1 1 0 0,1 0-1 0 0,-1 0 0 0 0,1 0 1 0 0,-1-1-1 0 0,1 1 1 0 0,0 0-1 0 0,-1 0 0 0 0,1 0 1 0 0,0 0-1 0 0,1 0 0 0 0,-1 0 1 0 0,0 0-1 0 0,1 2 1 0 0,1 1-70 0 0,0 1-1 0 0,0-1 1 0 0,0 0 0 0 0,1 0 0 0 0,0 0 0 0 0,0 0 0 0 0,0 0 0 0 0,0-1 0 0 0,1 0 0 0 0,7 7 0 0 0,-7-7-122 0 0,0-1 1 0 0,1 1-1 0 0,0-2 1 0 0,0 1-1 0 0,0 0 1 0 0,0-1 0 0 0,0 0-1 0 0,0 0 1 0 0,0 0-1 0 0,1-1 1 0 0,-1 0-1 0 0,0 0 1 0 0,1 0-1 0 0,8 0 1 0 0,-11-1-12 0 0,-1 0-1 0 0,0 0 1 0 0,1-1 0 0 0,-1 1-1 0 0,0 0 1 0 0,1-1 0 0 0,-1 0-1 0 0,0 1 1 0 0,0-1 0 0 0,1 0-1 0 0,-1 0 1 0 0,0 0 0 0 0,0 0-1 0 0,0-1 1 0 0,0 1 0 0 0,0 0-1 0 0,-1-1 1 0 0,1 0 0 0 0,0 1 0 0 0,-1-1-1 0 0,1 0 1 0 0,-1 0 0 0 0,1 0-1 0 0,-1 0 1 0 0,0 0 0 0 0,0 0-1 0 0,0 0 1 0 0,0 0 0 0 0,0 0-1 0 0,-1-1 1 0 0,1 1 0 0 0,-1 0-1 0 0,1 0 1 0 0,-1-1 0 0 0,0 1-1 0 0,0-4 1 0 0,0-4-4 0 0,-1 0-1 0 0,-1 0 1 0 0,1 0-1 0 0,-2 0 1 0 0,1 0-1 0 0,-1 0 1 0 0,-1 1-1 0 0,0 0 1 0 0,0-1 0 0 0,-1 1-1 0 0,0 1 1 0 0,-1-1-1 0 0,0 1 1 0 0,0 0-1 0 0,0 0 1 0 0,-9-8-1 0 0,6 8-2 0 0,0-1 0 0 0,0 1 0 0 0,0 1 0 0 0,-1-1-1 0 0,0 2 1 0 0,-1-1 0 0 0,1 1 0 0 0,-1 1 0 0 0,-1 0 0 0 0,1 1-1 0 0,0 0 1 0 0,-1 0 0 0 0,-14-1 0 0 0,25 5-11 0 0,-1-1 1 0 0,0 1 0 0 0,0 0 0 0 0,0 0-1 0 0,1 0 1 0 0,-1 0 0 0 0,0 0-1 0 0,0 0 1 0 0,0 1 0 0 0,0-1-1 0 0,1 1 1 0 0,-1-1 0 0 0,0 1-1 0 0,1-1 1 0 0,-1 1 0 0 0,0 0-1 0 0,1 0 1 0 0,-1 0 0 0 0,1 0 0 0 0,-1 0-1 0 0,1 0 1 0 0,-2 2 0 0 0,2-1-92 0 0,0 0 0 0 0,-1 0 0 0 0,1 1-1 0 0,0-1 1 0 0,1 0 0 0 0,-1 1 0 0 0,0-1 0 0 0,1 0 0 0 0,-1 1 0 0 0,1-1 0 0 0,0 1 0 0 0,0-1 0 0 0,0 1 0 0 0,0 2 0 0 0,2 9-1451 0 0,1 0 0 0 0,0 0 0 0 0,0 0 0 0 0,8 17-1 0 0,-10-29 1128 0 0,10 25-4710 0 0,4 1-1965 0 0</inkml:trace>
  <inkml:trace contextRef="#ctx0" brushRef="#br0" timeOffset="1">307 40 16604 0 0,'-1'-16'3176'0'0,"-3"6"-1031"0"0,2 1-121 0 0,2 5-552 0 0,0 8-519 0 0,2 6-377 0 0,0 3-256 0 0,0 5-88 0 0,-1 3-96 0 0,1 1-112 0 0,0 3-152 0 0,0 3-384 0 0,0 1-680 0 0,-2 2-1033 0 0,-2-3-976 0 0,-2 1-1416 0 0,10 19-4345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8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14979 0 0,'-1'36'8109'0'0,"-4"-1"-3697"0"0,1-16-4164 0 0,-1 0-1 0 0,0 0 1 0 0,-2 0-1 0 0,0-1 1 0 0,-1 0-1 0 0,-14 22 1 0 0,18-33-526 0 0,18-17-1669 0 0,1 3 1367 0 0,0 0 0 0 0,1 1 0 0 0,0 0 0 0 0,24-4 1 0 0,27-10-4972 0 0,-58 17 3712 0 0,0-1 1 0 0,0-1-1 0 0,-1 1 1 0 0,0-1-1 0 0,11-9 1 0 0,3-8-129 0 0,-17 9 4304 0 0,-5 12-2077 0 0,0 1 0 0 0,-1-1 0 0 0,1 1 0 0 0,0-1 0 0 0,0 0 0 0 0,0 1 0 0 0,-1-1 0 0 0,1 1 0 0 0,0-1-1 0 0,-1 1 1 0 0,1 0 0 0 0,0-1 0 0 0,-1 1 0 0 0,1-1 0 0 0,-1 1 0 0 0,1 0 0 0 0,-1-1 0 0 0,1 1 0 0 0,-1 0-1 0 0,1-1 1 0 0,-1 1 0 0 0,1 0 0 0 0,-2-1 0 0 0,-7 4 6712 0 0,3 9-3854 0 0,-2 15-1556 0 0,8-26-1330 0 0,-10 49 787 0 0,8-31-1026 0 0,-2-1-1 0 0,0 0 1 0 0,-1 0-1 0 0,-12 28 0 0 0,17-45-34 0 0,-1 1 0 0 0,1-1 0 0 0,-1 0 0 0 0,1 0 0 0 0,-1 0 0 0 0,1-1-1 0 0,-1 1 1 0 0,0 0 0 0 0,0 0 0 0 0,1 0 0 0 0,-1 0 0 0 0,0-1 0 0 0,0 1-1 0 0,0 0 1 0 0,0-1 0 0 0,-2 2 0 0 0,3-2 19 0 0,-1 0 0 0 0,1 0-1 0 0,-1 0 1 0 0,1 0 0 0 0,0 0 0 0 0,-1 0-1 0 0,1 0 1 0 0,-1 0 0 0 0,1-1 0 0 0,-1 1-1 0 0,1 0 1 0 0,-1 0 0 0 0,1 0 0 0 0,0-1-1 0 0,-1 1 1 0 0,1 0 0 0 0,0 0 0 0 0,-1-1-1 0 0,1 1 1 0 0,0 0 0 0 0,-1-1 0 0 0,1 1 0 0 0,0 0-1 0 0,-1-1 1 0 0,1 1 0 0 0,0-1 0 0 0,-2-2-15 0 0,1 0 0 0 0,0 0 0 0 0,-1 0 1 0 0,1 0-1 0 0,1 0 0 0 0,-1 0 0 0 0,0-1 1 0 0,1 1-1 0 0,0 0 0 0 0,0-4 0 0 0,0 3 45 0 0,0 0-1 0 0,1 0 1 0 0,0 0-1 0 0,-1 0 0 0 0,1 0 1 0 0,1 0-1 0 0,-1 1 1 0 0,1-1-1 0 0,-1 0 1 0 0,1 0-1 0 0,0 1 0 0 0,1 0 1 0 0,-1-1-1 0 0,0 1 1 0 0,1 0-1 0 0,0 0 0 0 0,0 0 1 0 0,0 0-1 0 0,0 1 1 0 0,0-1-1 0 0,0 1 0 0 0,1 0 1 0 0,-1 0-1 0 0,1 0 1 0 0,0 0-1 0 0,5-1 1 0 0,8-3-1004 0 0,0 2 1 0 0,0 0-1 0 0,0 1 1 0 0,31-1-1 0 0,-42 4 260 0 0,-3 0-73 0 0,1-1 1 0 0,-1 1-1 0 0,0-1 0 0 0,0 0 1 0 0,0 0-1 0 0,0 0 0 0 0,0 0 1 0 0,0 0-1 0 0,0-1 1 0 0,5-3-1 0 0,9-3-5858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9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41 10522 0 0,'-7'-4'1849'0'0,"0"1"0"0"0,-1-1 0 0 0,1 1 0 0 0,-1 1 0 0 0,-14-4 0 0 0,21 6-1738 0 0,0-1 0 0 0,0 1 0 0 0,0 0 0 0 0,0 0 0 0 0,0-1 0 0 0,0 1 0 0 0,-1 0 1 0 0,1 0-1 0 0,0 0 0 0 0,0 0 0 0 0,0 1 0 0 0,0-1 0 0 0,0 0 0 0 0,0 0 1 0 0,-1 1-1 0 0,1-1 0 0 0,0 0 0 0 0,0 1 0 0 0,0-1 0 0 0,0 1 0 0 0,0 0 0 0 0,0-1 1 0 0,1 1-1 0 0,-1 0 0 0 0,0-1 0 0 0,0 1 0 0 0,0 0 0 0 0,1 0 0 0 0,-1 0 0 0 0,0 0 1 0 0,1 0-1 0 0,-1 0 0 0 0,1 0 0 0 0,-1 0 0 0 0,1 0 0 0 0,-1 0 0 0 0,1 0 1 0 0,0 0-1 0 0,-1 0 0 0 0,1 0 0 0 0,0 0 0 0 0,0 1 0 0 0,0-1 0 0 0,0 0 0 0 0,0 0 1 0 0,0 0-1 0 0,0 0 0 0 0,0 0 0 0 0,1 0 0 0 0,-1 2 0 0 0,2 2-56 0 0,-1 1-1 0 0,1-1 1 0 0,0 0-1 0 0,0 0 1 0 0,1 0 0 0 0,-1 0-1 0 0,1-1 1 0 0,0 1-1 0 0,1-1 1 0 0,-1 0 0 0 0,1 0-1 0 0,-1 0 1 0 0,1 0-1 0 0,1 0 1 0 0,5 3-1 0 0,-4-2-55 0 0,1 0-1 0 0,-1-1 0 0 0,1 0 0 0 0,0-1 0 0 0,0 1 1 0 0,1-1-1 0 0,-1-1 0 0 0,1 1 0 0 0,-1-1 0 0 0,9 1 1 0 0,-12-3 1 0 0,-1 0 0 0 0,0 0 0 0 0,0 0 0 0 0,1 0-1 0 0,-1 0 1 0 0,0-1 0 0 0,0 1 0 0 0,0-1 0 0 0,0 0 0 0 0,0 0 0 0 0,0 0 0 0 0,0-1 0 0 0,0 1 0 0 0,0-1 0 0 0,0 1 0 0 0,-1-1 0 0 0,1 0 0 0 0,-1 0 0 0 0,1 0 0 0 0,-1 0 0 0 0,0-1 0 0 0,0 1 0 0 0,0-1 0 0 0,0 1 0 0 0,0-1 0 0 0,0 0 0 0 0,-1 0 0 0 0,1 0 0 0 0,-1 1 0 0 0,0-1 0 0 0,0-1-1 0 0,0 1 1 0 0,0 0 0 0 0,-1 0 0 0 0,1 0 0 0 0,-1-5 0 0 0,1 4-42 0 0,-1 1 0 0 0,0-1 0 0 0,0 0 0 0 0,-1 1 0 0 0,1-1 0 0 0,-1 1 1 0 0,1-1-1 0 0,-1 1 0 0 0,0-1 0 0 0,0 1 0 0 0,-1-1 0 0 0,1 1 0 0 0,-1 0 0 0 0,0 0 0 0 0,0 0 0 0 0,0 0 0 0 0,0 0 0 0 0,0 0 0 0 0,-1 0 0 0 0,1 1 0 0 0,-1-1 0 0 0,1 1 0 0 0,-1 0 0 0 0,0 0 0 0 0,0 0 0 0 0,0 0 0 0 0,-1 0 0 0 0,1 1 0 0 0,0-1 0 0 0,0 1 0 0 0,-1 0 0 0 0,1 0 0 0 0,-5-1 0 0 0,-8 1-222 0 0,0 1-1 0 0,0 0 0 0 0,0 1 0 0 0,0 1 1 0 0,0 1-1 0 0,0 0 0 0 0,1 0 0 0 0,-1 2 0 0 0,1 0 1 0 0,0 1-1 0 0,1 0 0 0 0,-21 13 0 0 0,32-17 318 0 0,0 0-1 0 0,0 0 0 0 0,0 0 1 0 0,0 0-1 0 0,0 1 0 0 0,0-1 1 0 0,1 1-1 0 0,0 0 1 0 0,-1 0-1 0 0,1 0 0 0 0,0 0 1 0 0,0 0-1 0 0,1 0 0 0 0,-1 0 1 0 0,1 1-1 0 0,-1-1 0 0 0,1 1 1 0 0,0-1-1 0 0,0 1 0 0 0,1-1 1 0 0,-1 1-1 0 0,1 0 0 0 0,0-1 1 0 0,0 1-1 0 0,0 0 1 0 0,0-1-1 0 0,0 1 0 0 0,1-1 1 0 0,0 1-1 0 0,0 0 0 0 0,0-1 1 0 0,1 4-1 0 0,1-1 26 0 0,-1-1 0 0 0,1 0 0 0 0,0 0-1 0 0,1 0 1 0 0,-1 0 0 0 0,1 0 0 0 0,0-1 0 0 0,0 0 0 0 0,0 1 0 0 0,1-1-1 0 0,-1-1 1 0 0,1 1 0 0 0,0-1 0 0 0,0 0 0 0 0,0 0 0 0 0,1 0-1 0 0,-1-1 1 0 0,1 0 0 0 0,7 2 0 0 0,-2-1-7 0 0,0-1 0 0 0,0-1 1 0 0,0 0-1 0 0,1-1 0 0 0,-1 0 0 0 0,0-1 1 0 0,13-2-1 0 0,8-3-688 0 0,35-13-1 0 0,-41 12-392 0 0,-13 4 1197 0 0,-4 6-7319 0 0,-26 11-4354 0 0,-16 1 9674 0 0,29-13 2423 0 0,1 1 1 0 0,0-1 0 0 0,0 1-1 0 0,0 0 1 0 0,0 0 0 0 0,0 0-1 0 0,0 0 1 0 0,1 0 0 0 0,-3 5-1 0 0,3-4 478 0 0,-1 1-1 0 0,2-1 1 0 0,-1 1-1 0 0,0 0 1 0 0,1 0-1 0 0,0 0 0 0 0,-1 6 1 0 0,1 24 1704 0 0,2-8-2036 0 0,1 0-1 0 0,2 0 1 0 0,1 0-1 0 0,0-1 1 0 0,2 1-1 0 0,16 38 1 0 0,-24-70-789 0 0,0-1-1 0 0,1 1 1 0 0,-1 0 0 0 0,1-1 0 0 0,0 1 0 0 0,0-1-1 0 0,1 1 1 0 0,0-1 0 0 0,0 1 0 0 0,0-1-1 0 0,0 1 1 0 0,1 0 0 0 0,3-6 0 0 0,0-3 26 0 0,1 1 0 0 0,0 0 0 0 0,1 0-1 0 0,15-21 1 0 0,-19 30 16 0 0,0 1 0 0 0,0 0-1 0 0,1-1 1 0 0,-1 2-1 0 0,1-1 1 0 0,0 0-1 0 0,0 1 1 0 0,0-1 0 0 0,0 1-1 0 0,1 1 1 0 0,-1-1-1 0 0,0 0 1 0 0,1 1-1 0 0,-1 0 1 0 0,7-1-1 0 0,-9 2 11 0 0,-1 0-1 0 0,1 0 0 0 0,-1 0 0 0 0,1 0 1 0 0,-1 0-1 0 0,1 0 0 0 0,-1 0 1 0 0,1 1-1 0 0,-1-1 0 0 0,0 1 0 0 0,1-1 1 0 0,-1 1-1 0 0,1-1 0 0 0,-1 1 0 0 0,0 0 1 0 0,0 0-1 0 0,1-1 0 0 0,-1 1 0 0 0,2 2 1 0 0,-2-1 14 0 0,0 0 1 0 0,0 0 0 0 0,0 0-1 0 0,0 0 1 0 0,0 0 0 0 0,-1 0 0 0 0,1 0-1 0 0,-1 0 1 0 0,1 0 0 0 0,-1 0-1 0 0,0 1 1 0 0,0-1 0 0 0,0 0 0 0 0,0 0-1 0 0,0 0 1 0 0,0 0 0 0 0,-1 0-1 0 0,0 3 1 0 0,-2 5 63 0 0,-1 1-1 0 0,-1-1 1 0 0,1 0-1 0 0,-2-1 1 0 0,1 1-1 0 0,-2-1 1 0 0,1 0-1 0 0,-1 0 1 0 0,0-1-1 0 0,-13 12 1 0 0,0 2-40 0 0,19-17-725 0 0,10-4-555 0 0,24-7-3487 0 0,-5 1-2911 0 0,-3 5-1274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39:59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18868 0 0,'0'-5'3945'0'0,"2"-2"-2305"0"0,1 1-175 0 0,-1 1-401 0 0,1 1-512 0 0,3 2-272 0 0,-4 1-104 0 0,1-1-72 0 0,-1 0-48 0 0,0 0-40 0 0,0 2-144 0 0,-1 2-272 0 0,1 2-432 0 0,0-3-665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4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7394 0 0,'-5'5'444'0'0,"-6"4"690"0"0,2 0 0 0 0,-1 1 0 0 0,-14 19 0 0 0,21-25-936 0 0,1 0-1 0 0,0 0 1 0 0,0 0 0 0 0,0 0-1 0 0,0 1 1 0 0,1-1 0 0 0,0 0-1 0 0,0 1 1 0 0,0-1 0 0 0,0 1-1 0 0,1-1 1 0 0,0 1 0 0 0,0 0-1 0 0,0-1 1 0 0,1 6 0 0 0,3 10 180 0 0,1-1 0 0 0,1 0 0 0 0,1 0 0 0 0,1 0 0 0 0,0-1 0 0 0,1 0 0 0 0,1-1 0 0 0,1 0 0 0 0,1 0 0 0 0,0-2 1 0 0,1 1-1 0 0,0-1 0 0 0,29 23 0 0 0,-39-35-329 0 0,0-1-1 0 0,0 0 1 0 0,0 1 0 0 0,0-1 0 0 0,0 0 0 0 0,1 0-1 0 0,-1-1 1 0 0,1 1 0 0 0,-1-1 0 0 0,1 0 0 0 0,0 0-1 0 0,0 0 1 0 0,-1 0 0 0 0,1-1 0 0 0,8 1 0 0 0,-10-2-26 0 0,1 1-1 0 0,-1-1 1 0 0,0 0 0 0 0,0 0 0 0 0,1 0 0 0 0,-1 0 0 0 0,0 0 0 0 0,0-1 0 0 0,0 1 0 0 0,0-1 0 0 0,0 1-1 0 0,0-1 1 0 0,-1 0 0 0 0,1 1 0 0 0,0-1 0 0 0,-1 0 0 0 0,1 0 0 0 0,-1 0 0 0 0,0-1 0 0 0,0 1 0 0 0,0 0-1 0 0,0 0 1 0 0,0 0 0 0 0,0-1 0 0 0,0-3 0 0 0,4-15 23 0 0,-1 1-1 0 0,0 0 1 0 0,-2-1 0 0 0,0 1 0 0 0,-2-1-1 0 0,0 0 1 0 0,-1 1 0 0 0,-1-1-1 0 0,-1 1 1 0 0,-8-28 0 0 0,10 44-13 0 0,-1 0 0 0 0,1-1 0 0 0,-1 1-1 0 0,0 0 1 0 0,0 0 0 0 0,-1 0 0 0 0,1 0 0 0 0,-1 0 0 0 0,0 1 0 0 0,0-1 0 0 0,0 1 0 0 0,-1 0-1 0 0,1 0 1 0 0,-1 0 0 0 0,0 0 0 0 0,1 1 0 0 0,-1-1 0 0 0,0 1 0 0 0,-1 0 0 0 0,1 0 0 0 0,0 1 0 0 0,0-1-1 0 0,-1 1 1 0 0,-4-1 0 0 0,1 1-38 0 0,0 0 0 0 0,0 0 0 0 0,0 1 0 0 0,0 1 0 0 0,0-1 0 0 0,0 1 0 0 0,0 1 0 0 0,0-1 0 0 0,0 1 0 0 0,0 1 0 0 0,0-1 0 0 0,1 1 0 0 0,-9 5 0 0 0,14-7-127 0 0,-1 0 0 0 0,1 1 0 0 0,0-1 0 0 0,0 1 0 0 0,0-1 0 0 0,0 1 0 0 0,1 0 0 0 0,-1-1 0 0 0,0 1 0 0 0,1 0 0 0 0,-1 0 0 0 0,1 0-1 0 0,0 1 1 0 0,-1-1 0 0 0,1 0 0 0 0,0 0 0 0 0,0 1 0 0 0,1-1 0 0 0,-1 0 0 0 0,0 1 0 0 0,1-1 0 0 0,-1 1 0 0 0,1-1 0 0 0,0 1 0 0 0,0-1 0 0 0,0 1 0 0 0,0-1 0 0 0,0 1 0 0 0,2 4 0 0 0,0 0-801 0 0,0 0 1 0 0,0-1 0 0 0,1 1 0 0 0,0-1-1 0 0,0 1 1 0 0,1-1 0 0 0,0 0-1 0 0,0 0 1 0 0,8 8 0 0 0,5 3-4916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 10698 0 0,'0'-1'244'0'0,"0"1"0"0"0,0-1 0 0 0,-1 1 0 0 0,1 0 1 0 0,0-1-1 0 0,-1 1 0 0 0,1 0 0 0 0,0-1 0 0 0,-1 1 0 0 0,1 0 0 0 0,-1 0 0 0 0,1-1 0 0 0,0 1 0 0 0,-1 0 0 0 0,1 0 0 0 0,-1 0 0 0 0,1-1 0 0 0,-1 1 0 0 0,1 0 0 0 0,-1 0 0 0 0,1 0 0 0 0,-1 0 0 0 0,1 0 0 0 0,0 0 0 0 0,-1 0 0 0 0,1 0 0 0 0,-1 0 0 0 0,1 0 1 0 0,-1 0-1 0 0,1 1 0 0 0,-1-1 0 0 0,1 0 0 0 0,-1 0 0 0 0,1 0 0 0 0,0 0 0 0 0,-1 1 0 0 0,1-1 0 0 0,-1 0 0 0 0,1 1 0 0 0,-11 22 3323 0 0,3 39-2829 0 0,8-58-222 0 0,-4 55 493 0 0,6 102-1 0 0,2-129-2280 0 0,10 46 1 0 0,-8-57-1852 0 0,0 0 1 0 0,1-1 0 0 0,11 20-1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5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12355 0 0,'-6'8'1135'0'0,"0"1"1"0"0,1 0 0 0 0,-1 0-1 0 0,2 0 1 0 0,-1 1 0 0 0,-4 16-1 0 0,6-16-607 0 0,1 0-1 0 0,0 0 1 0 0,1-1-1 0 0,0 2 1 0 0,0-1-1 0 0,2 14 1 0 0,1-10-354 0 0,0 0 1 0 0,2 0 0 0 0,-1 0-1 0 0,1 0 1 0 0,1-1-1 0 0,1 0 1 0 0,0 0 0 0 0,0 0-1 0 0,1-1 1 0 0,13 17 0 0 0,-16-24-159 0 0,-1 0 0 0 0,1 0 1 0 0,0-1-1 0 0,1 1 0 0 0,-1-1 1 0 0,1 0-1 0 0,0-1 0 0 0,0 1 1 0 0,0-1-1 0 0,0 0 0 0 0,1 0 0 0 0,-1 0 1 0 0,1-1-1 0 0,0 0 0 0 0,-1 0 1 0 0,1 0-1 0 0,0-1 0 0 0,0 0 1 0 0,0 0-1 0 0,12 0 0 0 0,-8-2-417 0 0,1 0 0 0 0,-1-1 0 0 0,1 0 0 0 0,-1 0 0 0 0,0-1 0 0 0,0-1 0 0 0,0 0 0 0 0,0 0 0 0 0,-1-1-1 0 0,0 0 1 0 0,12-9 0 0 0,9-6-4325 0 0,1 3-4201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8666 0 0,'3'8'13107'0'0,"12"31"-9098"0"0,8 78-2170 0 0,11 45-675 0 0,-26-132-2794 0 0,2-1 0 0 0,0 0 0 0 0,19 36 0 0 0,-27-58-1796 0 0,-6-6 1120 0 0,-9-8-1574 0 0,12 7 3318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16852 0 0,'-4'3'1400'0'0,"-17"18"3376"0"0,21-21-4733 0 0,-1 1 0 0 0,1-1 0 0 0,0 1 0 0 0,0-1 0 0 0,0 1 0 0 0,-1-1 0 0 0,1 1 0 0 0,0-1 0 0 0,0 1 0 0 0,0-1 0 0 0,0 1 0 0 0,0-1 0 0 0,0 1 0 0 0,0-1 0 0 0,0 1 0 0 0,0-1 0 0 0,0 1 1 0 0,0-1-1 0 0,1 1 0 0 0,-1-1 0 0 0,0 1 0 0 0,0-1 0 0 0,0 1 0 0 0,1-1 0 0 0,-1 1 0 0 0,0-1 0 0 0,1 1 0 0 0,-1-1 0 0 0,0 0 0 0 0,1 1 0 0 0,-1-1 0 0 0,1 0 0 0 0,-1 1 0 0 0,0-1 0 0 0,1 0 0 0 0,-1 1 0 0 0,1-1 1 0 0,-1 0-1 0 0,1 0 0 0 0,-1 1 0 0 0,1-1 0 0 0,-1 0 0 0 0,1 0 0 0 0,-1 0 0 0 0,1 0 0 0 0,-1 0 0 0 0,1 0 0 0 0,-1 0 0 0 0,2 0 0 0 0,14 4 44 0 0,1 0 0 0 0,0-1 1 0 0,32 1-1 0 0,-40-4-91 0 0,0 0 0 0 0,0-1 0 0 0,0 0 0 0 0,-1 0 0 0 0,1-1 0 0 0,0 0 0 0 0,-1 0 0 0 0,1-1 0 0 0,10-5 0 0 0,-18 8-15 0 0,0-1-1 0 0,0 0 1 0 0,0 1-1 0 0,0-1 0 0 0,0 1 1 0 0,0-1-1 0 0,0 0 0 0 0,0 0 1 0 0,0 0-1 0 0,0 0 1 0 0,0 0-1 0 0,0 1 0 0 0,-1-1 1 0 0,1-1-1 0 0,0 0 0 0 0,-1 2-3 0 0,0-1 1 0 0,0 1-1 0 0,0-1 0 0 0,0 1 0 0 0,0-1 0 0 0,0 1 0 0 0,0 0 0 0 0,0-1 0 0 0,0 1 0 0 0,0-1 0 0 0,0 1 0 0 0,0-1 1 0 0,0 1-1 0 0,-1 0 0 0 0,1-1 0 0 0,0 1 0 0 0,0 0 0 0 0,-1-1 0 0 0,1 1 0 0 0,0 0 0 0 0,0-1 0 0 0,-1 1 1 0 0,1 0-1 0 0,0-1 0 0 0,-1 1 0 0 0,1 0 0 0 0,-1-1 0 0 0,-2 0-70 0 0,1 0 1 0 0,-1-1 0 0 0,0 1-1 0 0,0 0 1 0 0,0 1-1 0 0,0-1 1 0 0,0 0-1 0 0,0 1 1 0 0,0 0-1 0 0,-5 0 1 0 0,-10 1 55 0 0,1 2-1 0 0,-1 0 1 0 0,1 2-1 0 0,0-1 1 0 0,0 2-1 0 0,1 0 1 0 0,0 1 0 0 0,0 1-1 0 0,0 1 1 0 0,1 0-1 0 0,0 0 1 0 0,1 2-1 0 0,0 0 1 0 0,-20 20 0 0 0,29-23 108 0 0,-1-1 0 0 0,1 1 0 0 0,1 1 0 0 0,-1-1 0 0 0,1 1 1 0 0,1-1-1 0 0,0 1 0 0 0,0 0 0 0 0,1 0 0 0 0,0 1 0 0 0,0-1 1 0 0,1 0-1 0 0,0 1 0 0 0,1-1 0 0 0,0 0 0 0 0,0 1 1 0 0,1-1-1 0 0,0 1 0 0 0,1-1 0 0 0,0 0 0 0 0,4 11 0 0 0,-2-6-13 0 0,1-1-1 0 0,0 0 1 0 0,1 0-1 0 0,1 0 1 0 0,0 0 0 0 0,0-1-1 0 0,1 0 1 0 0,1-1-1 0 0,0 0 1 0 0,0 0-1 0 0,1-1 1 0 0,1 0-1 0 0,15 11 1 0 0,-17-16-36 0 0,0 0 1 0 0,0 0-1 0 0,1-1 0 0 0,0 0 1 0 0,0-1-1 0 0,0 0 1 0 0,0 0-1 0 0,1-1 0 0 0,-1 0 1 0 0,0-1-1 0 0,1-1 1 0 0,-1 1-1 0 0,1-2 0 0 0,-1 1 1 0 0,1-1-1 0 0,18-5 1 0 0,-22 4-287 0 0,1 0 0 0 0,0-1 0 0 0,-1 0 0 0 0,0-1 0 0 0,0 1 0 0 0,0-1 0 0 0,0-1 0 0 0,-1 1 0 0 0,12-11 1 0 0,-13 10-483 0 0,0-1 0 0 0,-1 1 0 0 0,0 0 1 0 0,0-1-1 0 0,0 0 0 0 0,-1 0 0 0 0,0 0 0 0 0,0-1 1 0 0,-1 1-1 0 0,1-1 0 0 0,-1 1 0 0 0,1-11 1 0 0,0-15-6852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6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4 257 7602 0 0,'-4'25'8665'0'0,"12"-6"-4664"0"0,-7-18-3951 0 0,0 0 0 0 0,0 0 0 0 0,0-1 0 0 0,0 1 0 0 0,0 0 0 0 0,0-1 0 0 0,0 1 0 0 0,0-1 0 0 0,0 1 0 0 0,0-1 0 0 0,1 1 0 0 0,-1-1 0 0 0,0 0 0 0 0,0 1 0 0 0,1-1 0 0 0,-1 0 0 0 0,0 0 0 0 0,0 0-1 0 0,1 0 1 0 0,-1 0 0 0 0,0 0 0 0 0,0-1 0 0 0,1 1 0 0 0,-1 0 0 0 0,0-1 0 0 0,0 1 0 0 0,0 0 0 0 0,1-1 0 0 0,-1 0 0 0 0,0 1 0 0 0,0-1 0 0 0,0 0 0 0 0,0 1 0 0 0,1-2 0 0 0,37-26-10 0 0,-27 19-59 0 0,0 0 0 0 0,0 0-1 0 0,1 2 1 0 0,-1-1 0 0 0,2 2 0 0 0,-1 0 0 0 0,1 0 0 0 0,0 1-1 0 0,0 1 1 0 0,21-4 0 0 0,26 3-598 0 0,-41 5 400 0 0,1-1 1 0 0,-1-2-1 0 0,1 0 1 0 0,-1-1-1 0 0,29-9 1 0 0,-48 12 174 0 0,0 1 0 0 0,0-1 1 0 0,0 0-1 0 0,0 1 1 0 0,0-1-1 0 0,0 0 1 0 0,0 0-1 0 0,0 0 1 0 0,-1 1-1 0 0,1-1 0 0 0,0 0 1 0 0,0 0-1 0 0,-1 0 1 0 0,1 0-1 0 0,-1 0 1 0 0,1 0-1 0 0,-1 0 0 0 0,1-1 1 0 0,-1 1-1 0 0,0 0 1 0 0,0 0-1 0 0,1 0 1 0 0,-1 0-1 0 0,0 0 1 0 0,0-1-1 0 0,0 1 0 0 0,0 0 1 0 0,0 0-1 0 0,-1 0 1 0 0,1-2-1 0 0,-14-43-2170 0 0,4 13 514 0 0,11 4-205 0 0,4 6 3882 0 0,-4 19 973 0 0,-7 16 451 0 0,1 2-1791 0 0,0 3-1104 0 0,1 1 1 0 0,0 0-1 0 0,2 0 0 0 0,0 0 0 0 0,1 0 0 0 0,1 0 0 0 0,2 24 1 0 0,-1-11-301 0 0,0-27-238 0 0,0 40 215 0 0,7 47 0 0 0,-7-79-605 0 0,1-1 0 0 0,1 1-1 0 0,0 0 1 0 0,1-1 0 0 0,0 0-1 0 0,1 0 1 0 0,0 0 0 0 0,0-1-1 0 0,9 13 1 0 0,9-6-4206 0 0,-17-13 215 0 0,-13-10-914 0 0,13-3-521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6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14675 0 0,'15'-1'1675'0'0,"-1"-1"0"0"0,1 0 0 0 0,20-6 0 0 0,-24 5-1336 0 0,1 0 1 0 0,-1 1-1 0 0,1 0 1 0 0,0 1-1 0 0,22 0 1 0 0,-32 1-285 0 0,0 0 0 0 0,0 1 1 0 0,-1-1-1 0 0,1 1 1 0 0,0-1-1 0 0,0 1 0 0 0,-1-1 1 0 0,1 1-1 0 0,0 0 0 0 0,-1 0 1 0 0,1 0-1 0 0,0 0 1 0 0,-1 0-1 0 0,0 0 0 0 0,1 0 1 0 0,-1 0-1 0 0,0 1 1 0 0,1-1-1 0 0,-1 1 0 0 0,0-1 1 0 0,1 2-1 0 0,-1 0-10 0 0,1 0 1 0 0,-1 0-1 0 0,0 1 0 0 0,-1-1 1 0 0,1 0-1 0 0,0 0 0 0 0,-1 0 1 0 0,0 1-1 0 0,0-1 1 0 0,0 0-1 0 0,0 4 0 0 0,-2 5 10 0 0,0 1 0 0 0,-1-1 0 0 0,0 0-1 0 0,-1 0 1 0 0,-6 13 0 0 0,-4 1 12 0 0,0-1 0 0 0,-21 28-1 0 0,24-39-30 0 0,1 2 0 0 0,0-1 0 0 0,0 1 0 0 0,2 1 0 0 0,0 0 0 0 0,1 0 0 0 0,0 0 0 0 0,-4 23 0 0 0,11-36-33 0 0,-1 0-1 0 0,1 1 1 0 0,0-1 0 0 0,1 0 0 0 0,-1 1-1 0 0,1-1 1 0 0,-1 0 0 0 0,1 1 0 0 0,1-1-1 0 0,-1 0 1 0 0,1 0 0 0 0,-1 0 0 0 0,1 0 0 0 0,0 0-1 0 0,0 0 1 0 0,1-1 0 0 0,-1 1 0 0 0,1-1-1 0 0,0 1 1 0 0,0-1 0 0 0,0 0 0 0 0,0 0-1 0 0,1-1 1 0 0,-1 1 0 0 0,1 0 0 0 0,0-1-1 0 0,-1 0 1 0 0,1 0 0 0 0,0 0 0 0 0,7 2-1 0 0,-1-1-18 0 0,0 1-1 0 0,0-1 1 0 0,1-1 0 0 0,-1 0-1 0 0,1 0 1 0 0,-1-1-1 0 0,1 0 1 0 0,0-1-1 0 0,-1-1 1 0 0,1 1-1 0 0,17-4 1 0 0,-16 0-293 0 0,1 0 0 0 0,-1-1 0 0 0,0-1 1 0 0,0 1-1 0 0,0-2 0 0 0,-1 0 0 0 0,20-15 1 0 0,-24 15-993 0 0,1 1 1 0 0,-1-2 0 0 0,0 1 0 0 0,-1-1-1 0 0,1 0 1 0 0,6-13 0 0 0,-1-5-6746 0 0</inkml:trace>
  <inkml:trace contextRef="#ctx0" brushRef="#br0" timeOffset="1">237 286 12603 0 0,'5'2'4425'0'0,"4"1"-2737"0"0,6-1-264 0 0,1-2-119 0 0,2-5-457 0 0,3-4-400 0 0,-1 2-192 0 0,1 0-144 0 0,-1-2-224 0 0,0 3-592 0 0,-2-1-841 0 0,-4 2-1279 0 0,-3-2-1785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1 15835 0 0,'-13'15'6832'0'0,"8"6"-3611"0"0,4 26-1950 0 0,2-29-545 0 0,18 243 356 0 0,6-89-7392 0 0,-23-139 1339 0 0,-2-31 3989 0 0,-1 1 1 0 0,0 0-1 0 0,1-1 0 0 0,-1 0 1 0 0,0 1-1 0 0,0-1 1 0 0,0 1-1 0 0,-1-1 0 0 0,-1 2 1 0 0,-2 8-4809 0 0</inkml:trace>
  <inkml:trace contextRef="#ctx0" brushRef="#br0" timeOffset="1">6 662 15251 0 0,'-2'7'721'0'0,"1"0"0"0"0,0 0-1 0 0,0 1 1 0 0,0-1 0 0 0,1 1-1 0 0,1-1 1 0 0,-1 0 0 0 0,1 1-1 0 0,2 8 1 0 0,0-4-241 0 0,1-1 0 0 0,0 0 1 0 0,0-1-1 0 0,1 1 0 0 0,10 16 0 0 0,-8-17-354 0 0,0 0-1 0 0,0 0 1 0 0,1-1-1 0 0,0 0 1 0 0,1 0-1 0 0,0-1 1 0 0,0 0-1 0 0,1-1 1 0 0,0 0 0 0 0,0 0-1 0 0,1-1 1 0 0,14 6-1 0 0,-19-10-95 0 0,-1 0 1 0 0,1 0-1 0 0,-1-1 1 0 0,1 0-1 0 0,-1 0 0 0 0,1 0 1 0 0,0-1-1 0 0,-1 0 0 0 0,1 0 1 0 0,0 0-1 0 0,-1-1 0 0 0,1 0 1 0 0,0 0-1 0 0,-1 0 0 0 0,1-1 1 0 0,5-2-1 0 0,-4 0 7 0 0,-1 1-1 0 0,0-1 0 0 0,0 0 1 0 0,0 0-1 0 0,0-1 0 0 0,-1 0 1 0 0,0 0-1 0 0,0 0 0 0 0,0-1 1 0 0,-1 0-1 0 0,6-8 1 0 0,-3 1-273 0 0,0 0 0 0 0,-1 0 0 0 0,-1 0 0 0 0,0 0 0 0 0,-1-1 0 0 0,0 0 0 0 0,-1 0 0 0 0,-1 0 0 0 0,0 0 0 0 0,-1-1 0 0 0,0 1 0 0 0,-2-19 0 0 0,0 25-627 0 0,0-1 1 0 0,-1 0-1 0 0,0 1 0 0 0,0-1 1 0 0,-1 1-1 0 0,0 0 0 0 0,0-1 0 0 0,-1 2 1 0 0,0-1-1 0 0,-1 0 0 0 0,1 1 1 0 0,-2 0-1 0 0,1 0 0 0 0,-1 0 1 0 0,-10-9-1 0 0,-11 0-5789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7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13595 0 0,'11'9'2929'0'0,"3"0"-473"0"0,6 0-239 0 0,1 0-481 0 0,1-5-464 0 0,1-4-392 0 0,5-4-304 0 0,3-1-183 0 0,1-3-177 0 0,4 1-112 0 0,-2 0-80 0 0,-2 2-304 0 0,0-1-729 0 0,-1 3-1031 0 0,-2-3-1729 0 0,-22-8-1616 0 0,12 3-3121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21941 0 0,'-16'8'2858'0'0,"16"-1"-1391"0"0,26 7-717 0 0,-21-12-704 0 0,113 41 319 0 0,-102-38-358 0 0,1-1 1 0 0,-1-1-1 0 0,1-1 0 0 0,-1 0 1 0 0,25-1-1 0 0,-40 0-20 0 0,0-1 0 0 0,0 0 1 0 0,-1 0-1 0 0,1 0 0 0 0,0 0 0 0 0,0 0 0 0 0,0 0 0 0 0,-1 0 0 0 0,1 0 0 0 0,0 0 0 0 0,0 0 0 0 0,-1 0 0 0 0,1-1 1 0 0,0 1-1 0 0,0 0 0 0 0,-1 0 0 0 0,1-1 0 0 0,0 1 0 0 0,-1-1 0 0 0,1 1 0 0 0,0 0 0 0 0,-1-1 0 0 0,1 1 1 0 0,0-1-1 0 0,-1 0 0 0 0,1 1 0 0 0,-1-1 0 0 0,1 1 0 0 0,-1-1 0 0 0,0 0 0 0 0,1 1 0 0 0,-1-1 0 0 0,0 0 1 0 0,1 0-1 0 0,-2 0-22 0 0,1 0 0 0 0,-1 0 1 0 0,0 0-1 0 0,1 0 1 0 0,-1 0-1 0 0,0 1 1 0 0,0-1-1 0 0,0 0 0 0 0,1 0 1 0 0,-1 1-1 0 0,0-1 1 0 0,0 1-1 0 0,0-1 0 0 0,0 1 1 0 0,0-1-1 0 0,0 1 1 0 0,0 0-1 0 0,-1-1 1 0 0,1 1-1 0 0,0 0 0 0 0,0 0 1 0 0,0 0-1 0 0,-2 0 1 0 0,-6-1-46 0 0,1 2 1 0 0,0-1 0 0 0,-1 1 0 0 0,1 0 0 0 0,0 1-1 0 0,0 0 1 0 0,0 0 0 0 0,0 1 0 0 0,0 0 0 0 0,-15 7-1 0 0,6 0 18 0 0,1 0-1 0 0,-1 1 1 0 0,-23 20-1 0 0,36-27 76 0 0,-1 0 0 0 0,1 0 0 0 0,0 0 0 0 0,1 1 0 0 0,-1-1 0 0 0,1 1 0 0 0,0 0 0 0 0,0 0 0 0 0,0 0 0 0 0,0 1 0 0 0,1-1 0 0 0,0 1 0 0 0,1-1 0 0 0,-1 1 0 0 0,1 0 0 0 0,-1 9 0 0 0,2-7 8 0 0,0 0 0 0 0,1 0-1 0 0,0-1 1 0 0,0 1-1 0 0,1-1 1 0 0,0 1 0 0 0,0-1-1 0 0,1 0 1 0 0,-1 1 0 0 0,2-1-1 0 0,5 9 1 0 0,-1-3-13 0 0,1 0 1 0 0,1-1 0 0 0,0-1-1 0 0,0 1 1 0 0,1-2-1 0 0,0 1 1 0 0,1-1-1 0 0,0-1 1 0 0,1-1-1 0 0,0 1 1 0 0,0-2 0 0 0,19 9-1 0 0,-18-12-12 0 0,0 1-1 0 0,1-2 0 0 0,-1 0 1 0 0,1-1-1 0 0,-1 0 0 0 0,1-1 1 0 0,0-1-1 0 0,24-2 1 0 0,-27 0-387 0 0,0 0 1 0 0,0 0-1 0 0,0-2 1 0 0,16-5-1 0 0,-19 5-497 0 0,-1 0-1 0 0,0 0 0 0 0,0-1 0 0 0,-1 0 1 0 0,1-1-1 0 0,9-8 0 0 0,-3-5-3936 0 0,-7 1-2478 0 0</inkml:trace>
  <inkml:trace contextRef="#ctx0" brushRef="#br0" timeOffset="1">121 258 18812 0 0,'6'2'1888'0'0,"1"0"-535"0"0,5 3-73 0 0,5-1-312 0 0,0-1-400 0 0,5 1-240 0 0,3 0-120 0 0,4-1-96 0 0,-1-1-16 0 0,5 0-48 0 0,1 0-96 0 0,-4 1-496 0 0,-1 4-920 0 0,-4 0-1145 0 0,-6 1-1879 0 0,-4 2-5011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8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16171 0 0,'7'12'5130'0'0,"2"-1"-3690"0"0,7-2-272 0 0,4-2-48 0 0,2-7-335 0 0,6-3-281 0 0,5-3-160 0 0,8-1-88 0 0,2-2-64 0 0,3 2-48 0 0,-1 0-72 0 0,0 3-216 0 0,-2-1-520 0 0,-4 3-857 0 0,-3 0-1447 0 0,-6-1-2473 0 0,-6 1-4274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47 23765 0 0,'-1'-9'1104'0'0,"6"0"-544"0"0,6-2 41 0 0,5 2-97 0 0,9 4-144 0 0,5 3-192 0 0,6 0-64 0 0,2 4-56 0 0,-1 1-64 0 0,-1 3-144 0 0,-5 1-264 0 0,-6 4-400 0 0,-5-2-665 0 0,-4 0-783 0 0,-6 0-761 0 0,-6-2-928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13747 0 0,'2'1'686'0'0,"1"-1"1"0"0,-1 1-1 0 0,1 0 0 0 0,-1-1 1 0 0,1 1-1 0 0,-1-1 0 0 0,1 1 1 0 0,-1-1-1 0 0,3 0 0 0 0,27-5 1646 0 0,30-18-2560 0 0,-50 18 706 0 0,1 0-436 0 0,34-13 115 0 0,-44 17-134 0 0,1-1 0 0 0,0 2-1 0 0,-1-1 1 0 0,1 0 0 0 0,-1 1 0 0 0,1-1-1 0 0,0 1 1 0 0,0 0 0 0 0,-1 1-1 0 0,5 0 1 0 0,-7-1-23 0 0,-1 0 0 0 0,0 0 0 0 0,0 0 0 0 0,1 0 0 0 0,-1 0 0 0 0,0 0 1 0 0,0 0-1 0 0,0 1 0 0 0,0-1 0 0 0,1 0 0 0 0,-1 0 0 0 0,0 0 0 0 0,0 0 0 0 0,0 0 0 0 0,0 1 0 0 0,0-1 0 0 0,1 0 0 0 0,-1 0 0 0 0,0 0 0 0 0,0 1 1 0 0,0-1-1 0 0,0 0 0 0 0,0 0 0 0 0,0 1 0 0 0,0-1 0 0 0,0 0 0 0 0,0 0 0 0 0,0 0 0 0 0,0 1 0 0 0,0-1 0 0 0,0 0 0 0 0,0 0 0 0 0,0 1 0 0 0,0-1 1 0 0,0 0-1 0 0,0 0 0 0 0,0 0 0 0 0,0 1 0 0 0,-7 12-8 0 0,-12 11 11 0 0,17-22 6 0 0,-7 8 62 0 0,0 1-1 0 0,0-1 1 0 0,1 2 0 0 0,1-1 0 0 0,-12 24 0 0 0,17-31-9 0 0,1 1 1 0 0,0-1-1 0 0,0 0 0 0 0,0 0 1 0 0,1 1-1 0 0,-1-1 0 0 0,1 0 1 0 0,0 1-1 0 0,0-1 0 0 0,1 0 1 0 0,-1 1-1 0 0,1-1 0 0 0,0 0 1 0 0,0 0-1 0 0,0 1 0 0 0,1-1 1 0 0,-1 0-1 0 0,1 0 0 0 0,0 0 1 0 0,0-1-1 0 0,1 1 0 0 0,4 6 1 0 0,-5-7-51 0 0,1 1 0 0 0,0-1 0 0 0,0 0 1 0 0,0 0-1 0 0,0 0 0 0 0,0 0 0 0 0,1 0 1 0 0,-1-1-1 0 0,1 1 0 0 0,0-1 0 0 0,-1 0 0 0 0,1 0 1 0 0,0 0-1 0 0,0-1 0 0 0,1 1 0 0 0,-1-1 0 0 0,0 0 1 0 0,0-1-1 0 0,1 1 0 0 0,7 0 0 0 0,-8-2-7 0 0,1 1-1 0 0,-1-1 1 0 0,0 0-1 0 0,0-1 1 0 0,0 1-1 0 0,0-1 1 0 0,0 1 0 0 0,-1-1-1 0 0,1 0 1 0 0,0-1-1 0 0,-1 1 1 0 0,1-1-1 0 0,-1 1 1 0 0,0-1-1 0 0,0 0 1 0 0,0 0-1 0 0,0-1 1 0 0,-1 1-1 0 0,1 0 1 0 0,-1-1-1 0 0,3-5 1 0 0,2-4 20 0 0,-1-1 0 0 0,0 1 0 0 0,-1-1-1 0 0,-1 0 1 0 0,0-1 0 0 0,-1 1 0 0 0,0-1 0 0 0,-1 0 0 0 0,-1 1 0 0 0,-1-1 0 0 0,0 0 0 0 0,0 0-1 0 0,-2 0 1 0 0,-5-27 0 0 0,7 40-45 0 0,0 1 0 0 0,-1-1 0 0 0,1 0 0 0 0,-1 0 0 0 0,0 0 0 0 0,1 0-1 0 0,-1 1 1 0 0,0-1 0 0 0,0 0 0 0 0,0 1 0 0 0,0-1 0 0 0,0 0 0 0 0,0 1 0 0 0,-1-1 0 0 0,1 1-1 0 0,-1 0 1 0 0,1 0 0 0 0,-1-1 0 0 0,1 1 0 0 0,-1 0 0 0 0,1 0 0 0 0,-1 0 0 0 0,0 0-1 0 0,0 1 1 0 0,1-1 0 0 0,-1 0 0 0 0,0 1 0 0 0,0 0 0 0 0,-2-1 0 0 0,1 1-17 0 0,1 1 0 0 0,-1 0 0 0 0,1-1 0 0 0,0 1 0 0 0,-1 0 0 0 0,1 0 0 0 0,0 1 1 0 0,0-1-1 0 0,0 0 0 0 0,0 1 0 0 0,0-1 0 0 0,0 1 0 0 0,0-1 0 0 0,0 1 0 0 0,1 0 0 0 0,-1 0 0 0 0,1 0 0 0 0,-1 0 1 0 0,1 0-1 0 0,0 0 0 0 0,0 1 0 0 0,-1 2 0 0 0,-5 14-58 0 0,0 0 1 0 0,2 1-1 0 0,0 0 1 0 0,2 0-1 0 0,0 0 0 0 0,1 0 1 0 0,1 0-1 0 0,2 21 1 0 0,-7 69 465 0 0,5-105-255 0 0,0 0 1 0 0,-1 0-1 0 0,1 0 1 0 0,-1-1-1 0 0,0 1 1 0 0,0 0-1 0 0,0-1 1 0 0,-1 1 0 0 0,1-1-1 0 0,-1 0 1 0 0,0 0-1 0 0,-7 7 1 0 0,-1 0 252 0 0,-1-2 1 0 0,-24 17 0 0 0,4-4-28 0 0,32-22-334 0 0,0 0 1 0 0,-1 0-1 0 0,1 0 1 0 0,0 0-1 0 0,0 0 1 0 0,-1 1-1 0 0,1-1 1 0 0,0 0-1 0 0,0 0 1 0 0,0 0-1 0 0,-1 0 1 0 0,1 1-1 0 0,0-1 1 0 0,0 0-1 0 0,0 0 1 0 0,0 1-1 0 0,-1-1 1 0 0,1 0-1 0 0,0 0 1 0 0,0 1-1 0 0,0-1 1 0 0,0 0-1 0 0,0 0 1 0 0,0 1-1 0 0,0-1 1 0 0,0 0-1 0 0,0 1 0 0 0,0-1 1 0 0,0 0-1 0 0,0 0 1 0 0,0 1-1 0 0,0-1 1 0 0,0 0-1 0 0,0 1 1 0 0,0-1-1 0 0,11 6 115 0 0,25-1-96 0 0,-30-4-1 0 0,43 4-206 0 0,-1-2 0 0 0,89-7 0 0 0,-111 1-2525 0 0,46-11 1 0 0,-68 13 1938 0 0,0-1 1 0 0,0 1-1 0 0,-1-1 0 0 0,1 0 0 0 0,0 0 1 0 0,-1 0-1 0 0,1 0 0 0 0,-1 0 0 0 0,1-1 1 0 0,2-3-1 0 0,14-13-6940 0 0</inkml:trace>
  <inkml:trace contextRef="#ctx0" brushRef="#br0" timeOffset="1">539 12 12531 0 0,'-6'-12'12094'0'0,"8"23"-7285"0"0,4 11-4346 0 0,21 194-106 0 0,-24-106-4413 0 0,-5-77-1916 0 0,-7 42 0 0 0,3-40-2553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9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20284 0 0,'-2'3'974'0'0,"1"1"-1"0"0,0-1 1 0 0,-1 0-1 0 0,0 0 1 0 0,0 0 0 0 0,0 0-1 0 0,-3 3 1 0 0,-35 28 545 0 0,9-8-1683 0 0,24-20-75 0 0,3-2-158 0 0,1-1 1 0 0,-1 1-1 0 0,1-1 0 0 0,-1 1 1 0 0,1 0-1 0 0,0 1 1 0 0,0-1-1 0 0,1 0 0 0 0,-3 6 1 0 0,45-34-1359 0 0,-23 13 2208 0 0,0 1 1 0 0,1 1-1 0 0,0 0 1 0 0,1 2 0 0 0,0 0-1 0 0,0 1 1 0 0,26-5-1 0 0,-35 10-625 0 0,-1 0 0 0 0,1 1 0 0 0,-1 0 0 0 0,1 0 0 0 0,-1 1 0 0 0,1 0 0 0 0,12 4 0 0 0,-14-3-789 0 0,-1 0-1 0 0,0 1 1 0 0,0 0-1 0 0,0 1 1 0 0,0-1-1 0 0,-1 1 0 0 0,1 1 1 0 0,-1-1-1 0 0,0 1 1 0 0,6 6-1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8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1 5481 0 0,'-21'5'12'0'0,"1"0"-1"0"0,0 2 1 0 0,0 1-1 0 0,-19 10 1 0 0,-31 11 2339 0 0,18-4 4432 0 0,41-18-4283 0 0,-1-1 1 0 0,-21 8-1 0 0,30-13-2242 0 0,0-1 0 0 0,1 1 0 0 0,-1 0 0 0 0,0 1 0 0 0,1-1 0 0 0,-1 0 0 0 0,1 1 0 0 0,0-1 0 0 0,-1 1 0 0 0,1 0 0 0 0,0 0 0 0 0,0 0 0 0 0,0 0 0 0 0,0 0 0 0 0,0 0 0 0 0,1 1 0 0 0,-1-1 0 0 0,1 1 0 0 0,-2 3 0 0 0,1-2-144 0 0,2-1 0 0 0,-1 1-1 0 0,0 0 1 0 0,1 0 0 0 0,-1-1-1 0 0,1 1 1 0 0,0 0 0 0 0,1 0 0 0 0,-1 0-1 0 0,1-1 1 0 0,-1 1 0 0 0,1 0-1 0 0,1 3 1 0 0,1 1-116 0 0,0 0 0 0 0,1 0-1 0 0,0 0 1 0 0,0-1 0 0 0,0 0 0 0 0,1 1 0 0 0,0-2 0 0 0,1 1 0 0 0,-1-1 0 0 0,1 1-1 0 0,0-2 1 0 0,9 7 0 0 0,-14-10-9 0 0,1-1-1 0 0,0 0 1 0 0,0 1-1 0 0,-1-1 1 0 0,1 0-1 0 0,0 0 1 0 0,0-1-1 0 0,0 1 1 0 0,0 0 0 0 0,0 0-1 0 0,0-1 1 0 0,0 1-1 0 0,1-1 1 0 0,-1 0-1 0 0,0 0 1 0 0,0 0-1 0 0,0 0 1 0 0,0 0-1 0 0,0 0 1 0 0,0 0-1 0 0,1-1 1 0 0,-1 1-1 0 0,0-1 1 0 0,0 0 0 0 0,0 1-1 0 0,0-1 1 0 0,0 0-1 0 0,-1 0 1 0 0,3-2-1 0 0,-1 0-14 0 0,0 0 0 0 0,0-1 0 0 0,0 1 0 0 0,-1-1 1 0 0,0 0-1 0 0,1 1 0 0 0,-2-1 0 0 0,1 0 0 0 0,0-1 0 0 0,-1 1 0 0 0,0 0 0 0 0,1 0 0 0 0,-1-7 0 0 0,2-5-23 0 0,-1 0 1 0 0,0 0-1 0 0,-2-19 0 0 0,0 29-19 0 0,0 1 1 0 0,0 0-1 0 0,-1 0 0 0 0,0 0 1 0 0,0 0-1 0 0,-1 0 0 0 0,1 0 0 0 0,-1 0 1 0 0,0 0-1 0 0,0 0 0 0 0,-1 0 1 0 0,1 1-1 0 0,-7-8 0 0 0,9 11 43 0 0,-1 0 0 0 0,0 0 0 0 0,0 1 0 0 0,1-1-1 0 0,-1 0 1 0 0,0 0 0 0 0,0 1 0 0 0,0-1 0 0 0,0 0-1 0 0,0 1 1 0 0,0-1 0 0 0,0 1 0 0 0,0-1 0 0 0,0 1 0 0 0,0 0-1 0 0,0-1 1 0 0,0 1 0 0 0,0 0 0 0 0,0 0 0 0 0,-1 0-1 0 0,1 0 1 0 0,0 0 0 0 0,0 0 0 0 0,0 0 0 0 0,0 0-1 0 0,0 0 1 0 0,0 0 0 0 0,0 1 0 0 0,0-1 0 0 0,-1 0-1 0 0,1 1 1 0 0,0-1 0 0 0,0 1 0 0 0,0-1 0 0 0,0 1-1 0 0,1-1 1 0 0,-1 1 0 0 0,0 0 0 0 0,0 0 0 0 0,0-1-1 0 0,-1 3 1 0 0,0-1-55 0 0,0 1 0 0 0,-1 1-1 0 0,1-1 1 0 0,0 0 0 0 0,1 0-1 0 0,-1 1 1 0 0,1-1 0 0 0,-1 1 0 0 0,1-1-1 0 0,0 1 1 0 0,0 5 0 0 0,0 3-81 0 0,1 1 0 0 0,1-1 0 0 0,1 1 1 0 0,-1-1-1 0 0,2 0 0 0 0,0 0 0 0 0,0 0 0 0 0,9 19 1 0 0,-6-16 407 0 0,-1 0 1 0 0,-1 1 0 0 0,0-1 0 0 0,3 28 0 0 0,-7-37-141 0 0,1 0-1 0 0,-1 0 1 0 0,0 0 0 0 0,0 0 0 0 0,-1 1 0 0 0,0-1 0 0 0,0 0 0 0 0,0 0 0 0 0,-1 0 0 0 0,0 0 0 0 0,0 0-1 0 0,0-1 1 0 0,-1 1 0 0 0,0-1 0 0 0,0 1 0 0 0,0-1 0 0 0,-1 0 0 0 0,-5 6 0 0 0,8-10-129 0 0,0 0 1 0 0,0 0-1 0 0,0 0 1 0 0,0 0-1 0 0,0 0 1 0 0,0 0-1 0 0,1 0 1 0 0,-1 1-1 0 0,0-1 0 0 0,1 0 1 0 0,-1 0-1 0 0,1 1 1 0 0,-1-1-1 0 0,1 0 1 0 0,0 1-1 0 0,-1-1 1 0 0,1 1-1 0 0,0-1 1 0 0,0 0-1 0 0,0 1 1 0 0,0-1-1 0 0,0 1 1 0 0,0-1-1 0 0,1 0 1 0 0,-1 1-1 0 0,0-1 0 0 0,1 0 1 0 0,-1 1-1 0 0,1-1 1 0 0,-1 0-1 0 0,1 1 1 0 0,0-1-1 0 0,-1 0 1 0 0,1 0-1 0 0,0 0 1 0 0,0 0-1 0 0,0 0 1 0 0,1 1-1 0 0,0 0-27 0 0,0-1 0 0 0,0 0 0 0 0,-1 0 0 0 0,1 0 0 0 0,0 0 0 0 0,1 0 0 0 0,-1 0-1 0 0,0 0 1 0 0,0-1 0 0 0,0 1 0 0 0,0-1 0 0 0,1 0 0 0 0,-1 1 0 0 0,0-1 0 0 0,0 0 0 0 0,1 0 0 0 0,-1 0 0 0 0,0-1-1 0 0,0 1 1 0 0,0-1 0 0 0,1 1 0 0 0,-1-1 0 0 0,3-1 0 0 0,148-57-2769 0 0,-46 30-7116 0 0,-70 21 2615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19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36 15075 0 0,'-5'-26'7796'0'0,"3"17"-3518"0"0,-3 26-2193 0 0,-59 182-1299 0 0,12-69-4145 0 0,39-96 1422 0 0,15-38 1538 0 0,0-1-1 0 0,1 1 1 0 0,0 0 0 0 0,0 0-1 0 0,0 0 1 0 0,0 1 0 0 0,1-1-1 0 0,-1 1 1 0 0,7-5 0 0 0,4-2 388 0 0,0 1 0 0 0,20-11 0 0 0,11-1 661 0 0,51-16-1 0 0,-83 32-656 0 0,0 1-1 0 0,24-4 1 0 0,-4 8-1818 0 0,-30 1 1118 0 0,0-1-1 0 0,0 1 1 0 0,0 0 0 0 0,-1 0 0 0 0,1 0 0 0 0,0 0 0 0 0,-1 1 0 0 0,5 2 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0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16083 0 0,'2'3'435'0'0,"0"0"0"0"0,0 0 0 0 0,1 0-1 0 0,-1-1 1 0 0,1 1 0 0 0,-1 0 0 0 0,1-1-1 0 0,0 0 1 0 0,0 0 0 0 0,0 0 0 0 0,0 0-1 0 0,0 0 1 0 0,1 0 0 0 0,-1-1 0 0 0,0 0-1 0 0,5 2 1 0 0,-1-2-155 0 0,-1 0 0 0 0,0-1 1 0 0,0 1-1 0 0,0-1 0 0 0,1-1 0 0 0,-1 1 0 0 0,0-1 0 0 0,12-2 1 0 0,5-5-179 0 0,0 0 1 0 0,-1-1 0 0 0,40-23-1 0 0,-56 29 56 0 0,19-10-289 0 0,-1-1 0 0 0,-1-1 0 0 0,0-1 0 0 0,28-26 1 0 0,-43 32-171 0 0,-13 10 176 0 0,-15 15 189 0 0,16-8 27 0 0,0 0-1 0 0,0 1 1 0 0,1-1-1 0 0,0 1 1 0 0,0 0-1 0 0,1 0 1 0 0,0 0-1 0 0,0 0 1 0 0,1 0-1 0 0,0 0 0 0 0,1 11 1 0 0,-1 10 54 0 0,8 52-1 0 0,-5-66-422 0 0,0-2 1 0 0,1 1-1 0 0,7 19 1 0 0,-8-28-338 0 0,0 0 1 0 0,0 0-1 0 0,1 0 1 0 0,0-1-1 0 0,0 1 1 0 0,0-1-1 0 0,5 5 0 0 0,-8-8 339 0 0,1 0-1 0 0,-1-1 0 0 0,0 1 0 0 0,1-1 1 0 0,-1 1-1 0 0,1-1 0 0 0,0 0 0 0 0,-1 1 1 0 0,1-1-1 0 0,-1 1 0 0 0,1-1 0 0 0,-1 0 0 0 0,1 0 1 0 0,0 1-1 0 0,-1-1 0 0 0,1 0 0 0 0,0 0 1 0 0,-1 0-1 0 0,1 0 0 0 0,0 0 0 0 0,-1 0 1 0 0,1 0-1 0 0,0 0 0 0 0,-1 0 0 0 0,1 0 1 0 0,0 0-1 0 0,-1 0 0 0 0,1 0 0 0 0,0 0 0 0 0,-1-1 1 0 0,2 1-1 0 0,8-8-6914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0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20916 0 0,'-3'9'731'0'0,"1"1"-1"0"0,0-1 0 0 0,1 1 0 0 0,0 0 1 0 0,0-1-1 0 0,1 1 0 0 0,0 0 1 0 0,2 11-1 0 0,0-8-496 0 0,1 0 0 0 0,0 0 0 0 0,0-1 1 0 0,2 1-1 0 0,-1-1 0 0 0,8 13 0 0 0,-8-17-243 0 0,0-1-1 0 0,0 1 1 0 0,1-1-1 0 0,0 1 1 0 0,1-1-1 0 0,-1-1 1 0 0,1 1-1 0 0,1-1 1 0 0,-1 0-1 0 0,1 0 1 0 0,0-1-1 0 0,0 0 1 0 0,1 0-1 0 0,0-1 1 0 0,-1 0 0 0 0,1 0-1 0 0,1-1 1 0 0,-1 0-1 0 0,0-1 1 0 0,1 1-1 0 0,10 0 1 0 0,-11-3 17 0 0,1 0 0 0 0,-1-1 0 0 0,0 0 0 0 0,1-1 1 0 0,-1 0-1 0 0,0 0 0 0 0,0-1 0 0 0,0 0 1 0 0,11-6-1 0 0,-7 3-434 0 0,0 0 1 0 0,-1-1-1 0 0,0-1 0 0 0,0 0 1 0 0,12-12-1 0 0,-23 20 311 0 0,-1 0 0 0 0,1 0 0 0 0,0 0 0 0 0,0 0 0 0 0,0 0 0 0 0,-1 0 0 0 0,1 0 0 0 0,0 0 0 0 0,0 0 0 0 0,0 0 0 0 0,-1 0 0 0 0,1 0 0 0 0,0 0 0 0 0,0-1 0 0 0,0 1 0 0 0,0 0 0 0 0,-1 0 0 0 0,1 0 0 0 0,0 0 0 0 0,0 0 0 0 0,0-1 0 0 0,0 1 0 0 0,0 0 0 0 0,0 0-1 0 0,-1 0 1 0 0,1 0 0 0 0,0-1 0 0 0,0 1 0 0 0,0 0 0 0 0,0 0 0 0 0,0 0 0 0 0,0-1 0 0 0,0 1 0 0 0,0 0 0 0 0,0 0 0 0 0,0 0 0 0 0,0-1 0 0 0,0 1 0 0 0,0 0 0 0 0,0 0 0 0 0,0 0 0 0 0,0-1 0 0 0,0 1 0 0 0,0 0 0 0 0,0 0 0 0 0,0 0 0 0 0,0-1 0 0 0,1 1 0 0 0,-1 0 0 0 0,0 0 0 0 0,0 0 0 0 0,0 0 0 0 0,0-1-1 0 0,0 1 1 0 0,0 0 0 0 0,1 0 0 0 0,-1 0 0 0 0,0 0 0 0 0,0 0 0 0 0,0 0 0 0 0,0-1 0 0 0,1 1 0 0 0,-1 0 0 0 0,0 0 0 0 0,0 0 0 0 0,1 0 0 0 0,-18 4-7040 0 0,3 8 354 0 0</inkml:trace>
  <inkml:trace contextRef="#ctx0" brushRef="#br0" timeOffset="1">22 427 18868 0 0,'-1'1'281'0'0,"1"0"-1"0"0,0 1 1 0 0,0-1 0 0 0,0 0-1 0 0,0 0 1 0 0,0 0 0 0 0,0 1-1 0 0,0-1 1 0 0,0 0 0 0 0,0 0-1 0 0,1 0 1 0 0,-1 1 0 0 0,1-1 0 0 0,-1 0-1 0 0,0 0 1 0 0,1 0 0 0 0,0 0-1 0 0,-1 0 1 0 0,1 0 0 0 0,0 0-1 0 0,-1 0 1 0 0,1 0 0 0 0,1 1-1 0 0,0 0-70 0 0,1-1-1 0 0,-1 1 0 0 0,1-1 1 0 0,-1 1-1 0 0,1-1 1 0 0,0 0-1 0 0,-1 0 0 0 0,1 0 1 0 0,5 0-1 0 0,6 1-265 0 0,0 0-1 0 0,1-2 1 0 0,16 0-1 0 0,-24 0 410 0 0,44-4-624 0 0,71-12 1 0 0,-49 2-9800 0 0</inkml:trace>
  <inkml:trace contextRef="#ctx0" brushRef="#br0" timeOffset="2">294 488 9818 0 0,'-4'11'2271'0'0,"1"0"-1"0"0,0 0 0 0 0,0 1 1 0 0,2-1-1 0 0,-2 19 1 0 0,3-16-1191 0 0,0-1 1 0 0,1 0 0 0 0,1 0-1 0 0,6 24 1 0 0,-6-26-979 0 0,2-1-1 0 0,0 1 1 0 0,0-1 0 0 0,1 0-1 0 0,0 0 1 0 0,0-1 0 0 0,1 0-1 0 0,1 0 1 0 0,-1 0 0 0 0,2 0-1 0 0,-1-1 1 0 0,1-1 0 0 0,0 1-1 0 0,12 8 1 0 0,-17-15-122 0 0,0 1 1 0 0,0 0-1 0 0,0-1 0 0 0,0 0 0 0 0,0 1 1 0 0,0-1-1 0 0,0-1 0 0 0,0 1 0 0 0,0 0 0 0 0,1-1 1 0 0,-1 1-1 0 0,0-1 0 0 0,0 0 0 0 0,1 0 1 0 0,-1-1-1 0 0,0 1 0 0 0,0-1 0 0 0,0 1 0 0 0,1-1 1 0 0,-1 0-1 0 0,0 0 0 0 0,0 0 0 0 0,3-2 1 0 0,0-1-553 0 0,0 1 0 0 0,-1-1-1 0 0,0 0 1 0 0,0 0 0 0 0,0 0 0 0 0,0-1 0 0 0,-1 0 0 0 0,1 0 0 0 0,-1 0 0 0 0,5-9 0 0 0,-8 12 101 0 0,0 0-1 0 0,0 0 0 0 0,0 0 0 0 0,-1 0 1 0 0,1 0-1 0 0,-1 0 0 0 0,1 0 0 0 0,-1 0 0 0 0,0 0 1 0 0,0 0-1 0 0,0-1 0 0 0,0 1 0 0 0,0 0 1 0 0,0 0-1 0 0,0 0 0 0 0,-1 0 0 0 0,0-3 1 0 0,-1-4-1813 0 0,3-10-5726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52 133 12635 0 0,'-11'-14'3047'0'0,"-18"-17"2838"0"0,29 31-5805 0 0,0 0-1 0 0,-1 0 1 0 0,1 0-1 0 0,0 0 1 0 0,0-1-1 0 0,0 1 1 0 0,0 0-1 0 0,-1 0 1 0 0,1 0-1 0 0,0 0 1 0 0,0 0-1 0 0,0 0 1 0 0,0 0-1 0 0,-1 0 1 0 0,1 0-1 0 0,0 0 1 0 0,0 0-1 0 0,0 0 1 0 0,-1 0-1 0 0,1 0 1 0 0,0 0-1 0 0,0 0 1 0 0,0 0-1 0 0,-1 0 1 0 0,1 0 0 0 0,0 0-1 0 0,0 0 1 0 0,0 0-1 0 0,0 1 1 0 0,-1-1-1 0 0,1 0 1 0 0,0 0-1 0 0,0 0 1 0 0,0 0-1 0 0,0 0 1 0 0,0 0-1 0 0,-1 1 1 0 0,1-1-1 0 0,0 0 1 0 0,0 0-1 0 0,0 0 1 0 0,0 0-1 0 0,0 1 1 0 0,0-1-1 0 0,-4 14 1178 0 0,4 15-656 0 0,7 49-173 0 0,26 121 0 0 0,-30-188-412 0 0,0 4-17 0 0,-2-4-16 0 0,1 0-1 0 0,0 0 1 0 0,1 0 0 0 0,1 0-1 0 0,-1-1 1 0 0,2 0 0 0 0,5 11-1 0 0,-17-72-1050 0 0,4 39 937 0 0,-41-191-1551 0 0,40 175 1550 0 0,1-1-1 0 0,1 1 0 0 0,2 0 1 0 0,1 0-1 0 0,5-37 0 0 0,-5 62 127 0 0,-1-1-1 0 0,1 1 1 0 0,0 0-1 0 0,0-1 1 0 0,0 1-1 0 0,0 0 1 0 0,1 0-1 0 0,-1 0 1 0 0,1 0-1 0 0,0 0 1 0 0,0 0-1 0 0,0 0 1 0 0,0 0-1 0 0,4-3 1 0 0,-4 5 6 0 0,0-1 0 0 0,0 1 1 0 0,0 0-1 0 0,1 0 1 0 0,-1 0-1 0 0,0 1 0 0 0,0-1 1 0 0,0 1-1 0 0,1-1 0 0 0,-1 1 1 0 0,0 0-1 0 0,0-1 0 0 0,1 1 1 0 0,-1 0-1 0 0,0 1 1 0 0,1-1-1 0 0,-1 0 0 0 0,0 1 1 0 0,0-1-1 0 0,0 1 0 0 0,1 0 1 0 0,2 1-1 0 0,8 4 57 0 0,0 0 0 0 0,0 2-1 0 0,0-1 1 0 0,-1 2 0 0 0,0 0-1 0 0,-1 0 1 0 0,0 1 0 0 0,0 0 0 0 0,-1 1-1 0 0,0 0 1 0 0,9 15 0 0 0,-7-9 64 0 0,-1 1 1 0 0,0 0 0 0 0,-1 1-1 0 0,-1 1 1 0 0,-1-1 0 0 0,-1 1-1 0 0,6 26 1 0 0,-11-33-117 0 0,-1 0 1 0 0,0 0-1 0 0,0 0 1 0 0,-2 0-1 0 0,0-1 0 0 0,0 1 1 0 0,-1 0-1 0 0,-1 0 1 0 0,0 0-1 0 0,-1-1 1 0 0,0 0-1 0 0,-1 0 1 0 0,0 0-1 0 0,-1 0 0 0 0,-11 16 1 0 0,13-21-59 0 0,-1-1 1 0 0,0 0-1 0 0,0 0 1 0 0,-1 0-1 0 0,0-1 1 0 0,0 1-1 0 0,0-2 1 0 0,0 1-1 0 0,-1-1 1 0 0,0 0-1 0 0,-11 6 1 0 0,12-8 1 0 0,0-1 0 0 0,-1 1 0 0 0,1-1 1 0 0,0 0-1 0 0,0 0 0 0 0,0-1 0 0 0,-1 1 1 0 0,1-1-1 0 0,0-1 0 0 0,-1 1 1 0 0,1-1-1 0 0,0-1 0 0 0,0 1 0 0 0,0-1 1 0 0,0 0-1 0 0,-6-3 0 0 0,11 5 48 0 0,0 0 0 0 0,0 0 0 0 0,0 0 0 0 0,0-1-1 0 0,0 1 1 0 0,0 0 0 0 0,0-1 0 0 0,1 1 0 0 0,-1-1 0 0 0,0 1-1 0 0,0-1 1 0 0,1 1 0 0 0,-1-1 0 0 0,0 0 0 0 0,0 1 0 0 0,1-1-1 0 0,-1 0 1 0 0,1 0 0 0 0,-1 1 0 0 0,1-1 0 0 0,-1-1 0 0 0,1 2 14 0 0,1-1 0 0 0,-1 1 1 0 0,1-1-1 0 0,-1 1 0 0 0,1-1 0 0 0,0 1 1 0 0,-1-1-1 0 0,1 1 0 0 0,0 0 1 0 0,-1-1-1 0 0,1 1 0 0 0,0 0 1 0 0,0 0-1 0 0,-1 0 0 0 0,1-1 0 0 0,0 1 1 0 0,0 0-1 0 0,-1 0 0 0 0,2 0 1 0 0,46-1 425 0 0,131-3 292 0 0,1 1-3452 0 0,-172 3 2147 0 0,0 0-904 0 0,1 1 0 0 0,-1-2 0 0 0,0 1 0 0 0,10-3 0 0 0,2-4-6832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2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17108 0 0,'7'19'6742'0'0,"-1"27"-6069"0"0,-4-29-63 0 0,22 273 389 0 0,-9-85-3154 0 0,-16-219 2030 0 0,2 0-1 0 0,0 0 1 0 0,0 0 0 0 0,1 0-1 0 0,1 0 1 0 0,1 1 0 0 0,0-1-1 0 0,0 1 1 0 0,1 0 0 0 0,8-14-1 0 0,-8 17 147 0 0,1 1 0 0 0,0-1 0 0 0,0 1 0 0 0,1 0 0 0 0,0 1 0 0 0,0 0 0 0 0,1 0 0 0 0,9-7 0 0 0,-12 11-312 0 0,1 0 0 0 0,0 1 0 0 0,0-1 0 0 0,0 1 0 0 0,1 0 0 0 0,-1 1 0 0 0,1 0 0 0 0,8-2 0 0 0,21-4-7476 0 0,-22 5 551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16692 0 0,'2'2'434'0'0,"0"0"1"0"0,0 0 0 0 0,0-1 0 0 0,0 1 0 0 0,0 0 0 0 0,0-1 0 0 0,0 1 0 0 0,1-1 0 0 0,-1 0 0 0 0,1 0 0 0 0,-1 0 0 0 0,1 0 0 0 0,-1 0-1 0 0,4 0 1 0 0,43 6 310 0 0,-29-4-96 0 0,1 0-332 0 0,0 1-1 0 0,-1 0 1 0 0,1 2-1 0 0,-2 0 1 0 0,26 13-1 0 0,-38-16-273 0 0,0 1-1 0 0,0 0 0 0 0,-1 1 1 0 0,0-1-1 0 0,1 1 0 0 0,-2 1 0 0 0,1-1 1 0 0,-1 1-1 0 0,1 0 0 0 0,-1 0 1 0 0,-1 1-1 0 0,0-1 0 0 0,1 1 1 0 0,-2 0-1 0 0,1 0 0 0 0,-1 0 1 0 0,2 10-1 0 0,-1-5-45 0 0,-2 1 0 0 0,0-1-1 0 0,0 1 1 0 0,-1 0 0 0 0,-1 0 0 0 0,0-1 0 0 0,0 1 0 0 0,-2 0 0 0 0,1 0 0 0 0,-2-1-1 0 0,0 1 1 0 0,0-1 0 0 0,-1 0 0 0 0,0 0 0 0 0,-11 19 0 0 0,11-23-60 0 0,-1 0 0 0 0,0 0 1 0 0,0 0-1 0 0,-1-1 0 0 0,0 1 1 0 0,-1-2-1 0 0,1 1 0 0 0,-1-1 0 0 0,-1 0 1 0 0,1 0-1 0 0,-1-1 0 0 0,0 0 1 0 0,0 0-1 0 0,0-1 0 0 0,-1 0 0 0 0,0 0 1 0 0,1-1-1 0 0,-1 0 0 0 0,-1-1 1 0 0,1 0-1 0 0,-17 2 0 0 0,12-4 52 0 0,18-2 267 0 0,25-1 210 0 0,143 17 291 0 0,8 0-4760 0 0,-176-14 3293 0 0,0 0 0 0 0,0 0 1 0 0,0 0-1 0 0,0 0 0 0 0,0-1 0 0 0,7-1 0 0 0,-10 1 229 0 0,1 0 1 0 0,-1 1-1 0 0,0-1 0 0 0,1 0 0 0 0,-1 0 1 0 0,0 0-1 0 0,0 0 0 0 0,1 0 0 0 0,-1 0 0 0 0,0 0 1 0 0,0 0-1 0 0,0 0 0 0 0,0-2 0 0 0,7-9-6467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 18220 0 0,'-6'-2'4873'0'0,"5"7"-3233"0"0,2 11-447 0 0,3 8-361 0 0,1 8-248 0 0,3 11-160 0 0,-1 5-128 0 0,0 2-144 0 0,0 4-64 0 0,2 0-104 0 0,0-2-328 0 0,0-4-536 0 0,4-5-865 0 0,-1-9-1095 0 0,-1-5-1465 0 0,-13-15-2929 0 0,11-3 33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3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 22581 0 0,'-1'8'843'0'0,"-1"0"0"0"0,1 0 0 0 0,1 1 0 0 0,0 11 0 0 0,11 65 185 0 0,-4-40-695 0 0,11 188-781 0 0,-20-218-835 0 0,-5-26 373 0 0,-5-25 19 0 0,5 11 764 0 0,2 0 1 0 0,1-1-1 0 0,0 0 0 0 0,2 0 0 0 0,1 0 0 0 0,1 1 1 0 0,2-1-1 0 0,0 0 0 0 0,2 0 0 0 0,6-25 0 0 0,-9 48 146 0 0,0 0 1 0 0,0 0-1 0 0,0 0 0 0 0,1 0 0 0 0,-1 0 0 0 0,1 0 0 0 0,-1 0 1 0 0,1 0-1 0 0,0 1 0 0 0,0-1 0 0 0,0 0 0 0 0,1 1 0 0 0,-1 0 1 0 0,0 0-1 0 0,1 0 0 0 0,0 0 0 0 0,-1 0 0 0 0,1 0 0 0 0,0 0 0 0 0,0 1 1 0 0,5-2-1 0 0,-5 3 1 0 0,0-1-1 0 0,0 1 1 0 0,1 0 0 0 0,-1 0 0 0 0,0 0 0 0 0,0 1-1 0 0,1-1 1 0 0,-1 1 0 0 0,0 0 0 0 0,0-1 0 0 0,0 2 0 0 0,0-1-1 0 0,0 0 1 0 0,0 1 0 0 0,0-1 0 0 0,0 1 0 0 0,0 0 0 0 0,-1 0-1 0 0,1 0 1 0 0,-1 0 0 0 0,4 4 0 0 0,-1-2 6 0 0,0 1 0 0 0,-1 0 0 0 0,1 1 0 0 0,-1-1 0 0 0,-1 1 0 0 0,1-1 0 0 0,-1 1 0 0 0,0 0 0 0 0,0 0-1 0 0,0 1 1 0 0,-1-1 0 0 0,0 1 0 0 0,0-1 0 0 0,-1 1 0 0 0,0-1 0 0 0,0 1 0 0 0,-1 0 0 0 0,1 0 0 0 0,-1-1 0 0 0,-1 1 0 0 0,0 0 0 0 0,1 0 0 0 0,-5 12 0 0 0,2-9 2 0 0,-1 1-1 0 0,-1-1 0 0 0,0 0 1 0 0,0-1-1 0 0,0 1 1 0 0,-1-1-1 0 0,-1 0 1 0 0,0-1-1 0 0,0 0 0 0 0,0 0 1 0 0,-1 0-1 0 0,0-1 1 0 0,-1 0-1 0 0,-10 7 1 0 0,13-11-29 0 0,1 0-6 0 0,1 0 0 0 0,0 0 0 0 0,-1 0 0 0 0,1 0 0 0 0,0 1 0 0 0,-4 5 0 0 0,7-9 6 0 0,1 1 0 0 0,0-1-1 0 0,-1 1 1 0 0,1-1 0 0 0,0 1 0 0 0,0-1 0 0 0,0 1 0 0 0,0-1 0 0 0,-1 0 0 0 0,1 1 0 0 0,0-1 0 0 0,0 1 0 0 0,0-1 0 0 0,0 1 0 0 0,0-1 0 0 0,0 1-1 0 0,0-1 1 0 0,0 1 0 0 0,0-1 0 0 0,0 1 0 0 0,1-1 0 0 0,-1 1 0 0 0,0-1 0 0 0,0 1 0 0 0,0-1 0 0 0,1 1 0 0 0,-1 0 0 0 0,2 0 0 0 0,-1 1 0 0 0,1-1 0 0 0,-1 0 0 0 0,1 0 0 0 0,-1 0 0 0 0,1 0 0 0 0,0 0-1 0 0,-1-1 1 0 0,1 1 0 0 0,0 0 0 0 0,0-1 0 0 0,1 1 0 0 0,5 0-335 0 0,-1 0 0 0 0,1 0 0 0 0,-1 0 0 0 0,1-1 0 0 0,-1 0-1 0 0,1-1 1 0 0,-1 0 0 0 0,1 0 0 0 0,-1-1 0 0 0,0 1 0 0 0,1-2-1 0 0,-1 1 1 0 0,13-7 0 0 0,-10 4-529 0 0,1-1 0 0 0,-1 0-1 0 0,0 0 1 0 0,-1-1 0 0 0,1-1 0 0 0,-2 0-1 0 0,1 0 1 0 0,9-12 0 0 0,1-6-6438 0 0</inkml:trace>
  <inkml:trace contextRef="#ctx0" brushRef="#br0" timeOffset="1">342 0 8794 0 0,'-1'4'9503'0'0,"-1"12"-5615"0"0,-1 6-2977 0 0,-2 25 477 0 0,1-18-710 0 0,0 38 0 0 0,4-59-633 0 0,0-1 0 0 0,0 1 1 0 0,1-1-1 0 0,1 1 1 0 0,-1-1-1 0 0,1 1 0 0 0,0-1 1 0 0,1 0-1 0 0,0 0 1 0 0,4 7-1 0 0,-6-12-39 0 0,1 0 0 0 0,-1 0-1 0 0,1 0 1 0 0,-1 0 0 0 0,1-1 0 0 0,0 1 0 0 0,0-1-1 0 0,0 1 1 0 0,0-1 0 0 0,0 0 0 0 0,0 0-1 0 0,0 0 1 0 0,0 0 0 0 0,0 0 0 0 0,1 0 0 0 0,-1 0-1 0 0,0-1 1 0 0,1 1 0 0 0,-1-1 0 0 0,0 0 0 0 0,1 1-1 0 0,-1-1 1 0 0,1 0 0 0 0,-1-1 0 0 0,4 1 0 0 0,7-3-334 0 0,0 1 1 0 0,-1-2 0 0 0,21-7 0 0 0,-1 1-3387 0 0,-25 8 1914 0 0,4-1-5326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20164 0 0,'4'2'319'0'0,"0"1"-1"0"0,0-1 1 0 0,1 0-1 0 0,-1-1 1 0 0,0 1-1 0 0,1-1 0 0 0,-1 0 1 0 0,1 0-1 0 0,-1 0 1 0 0,1 0-1 0 0,0-1 1 0 0,-1 0-1 0 0,1 0 1 0 0,5-1-1 0 0,11-1 198 0 0,39-11 0 0 0,-24 5 122 0 0,-28 6-511 0 0,-1 1 1 0 0,1 0-1 0 0,-1 1 1 0 0,1 0-1 0 0,-1 0 0 0 0,1 0 1 0 0,-1 1-1 0 0,1 0 1 0 0,-1 1-1 0 0,0-1 0 0 0,14 6 1 0 0,-16-4-77 0 0,1 0 0 0 0,-1 0-1 0 0,0 0 1 0 0,-1 1 0 0 0,1 0 0 0 0,0 0 0 0 0,-1 0 0 0 0,0 0 0 0 0,0 1 0 0 0,0-1 0 0 0,-1 1 0 0 0,1 0-1 0 0,-1 0 1 0 0,0 1 0 0 0,2 7 0 0 0,0-2-120 0 0,-1 1-1 0 0,0 0 0 0 0,-1 0 1 0 0,-1 0-1 0 0,2 24 0 0 0,-5 28-5614 0 0,-2-51 329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4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22 16067 0 0,'-2'-2'481'0'0,"-1"-1"-1"0"0,1 1 0 0 0,-1 1 0 0 0,0-1 0 0 0,1 0 0 0 0,-1 1 0 0 0,0-1 0 0 0,0 1 0 0 0,0 0 1 0 0,0 0-1 0 0,-1 0 0 0 0,1 0 0 0 0,0 1 0 0 0,0-1 0 0 0,-1 1 0 0 0,1 0 0 0 0,0 0 1 0 0,-5 0-1 0 0,4 1-280 0 0,0 0 0 0 0,0 1 0 0 0,0-1 0 0 0,1 1 0 0 0,-1-1 0 0 0,1 1 0 0 0,-1 0 1 0 0,1 1-1 0 0,-1-1 0 0 0,1 1 0 0 0,0-1 0 0 0,0 1 0 0 0,1 0 0 0 0,-1 0 0 0 0,-3 4 0 0 0,1 1-80 0 0,0 1-1 0 0,1-1 0 0 0,-1 1 1 0 0,2 0-1 0 0,-1 0 0 0 0,1 0 1 0 0,1 0-1 0 0,-1 1 0 0 0,2-1 1 0 0,-1 1-1 0 0,1 0 0 0 0,1-1 1 0 0,0 1-1 0 0,0 0 0 0 0,1-1 1 0 0,0 1-1 0 0,0 0 0 0 0,4 9 0 0 0,5 20 11 0 0,2 0 0 0 0,33 71-1 0 0,-41-100-111 0 0,26 62-50 0 0,-17-37-458 0 0,2-1-1 0 0,1 0 1 0 0,1-1 0 0 0,2 0 0 0 0,24 29-1 0 0,-15-32-2372 0 0,-10-18-715 0 0,-2-8-4334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39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 13275 0 0,'0'0'260'0'0,"-1"0"0"0"0,0-1 0 0 0,1 1 0 0 0,-1-1 0 0 0,1 1 0 0 0,-1-1 1 0 0,1 1-1 0 0,-1-1 0 0 0,1 0 0 0 0,-1 1 0 0 0,1-1 0 0 0,0 0 0 0 0,-1 1 0 0 0,1-1 0 0 0,0 0 0 0 0,-1 1 0 0 0,1-1 1 0 0,0 0-1 0 0,0 1 0 0 0,0-1 0 0 0,0 0 0 0 0,0 0 0 0 0,0 1 0 0 0,0-1 0 0 0,0 0 0 0 0,0 0 0 0 0,0-1 1 0 0,2 2-37 0 0,0 0 1 0 0,0 0-1 0 0,0 0 1 0 0,-1 0-1 0 0,1 0 1 0 0,0 0-1 0 0,0 0 1 0 0,0 1-1 0 0,0-1 1 0 0,-1 1-1 0 0,3 0 1 0 0,47 11 857 0 0,-34-9-1052 0 0,0 1 1 0 0,0 1-1 0 0,0 0 1 0 0,30 15 0 0 0,-46-19-15 0 0,1 0 0 0 0,-1 0 1 0 0,0 0-1 0 0,0 0 1 0 0,0 0-1 0 0,0 0 1 0 0,0 0-1 0 0,-1 0 1 0 0,1 1-1 0 0,0-1 1 0 0,0 0-1 0 0,-1 1 1 0 0,1-1-1 0 0,-1 1 1 0 0,1-1-1 0 0,-1 0 1 0 0,0 1-1 0 0,1-1 1 0 0,-1 1-1 0 0,0-1 0 0 0,0 1 1 0 0,0-1-1 0 0,0 1 1 0 0,0-1-1 0 0,-1 1 1 0 0,1-1-1 0 0,0 1 1 0 0,-1-1-1 0 0,1 1 1 0 0,-1-1-1 0 0,1 0 1 0 0,-2 3-1 0 0,-3 7 229 0 0,-1 1 1 0 0,0-1-1 0 0,-9 11 0 0 0,2-2-24 0 0,10-13-208 0 0,0 0 1 0 0,0-1-1 0 0,0 1 0 0 0,1 0 0 0 0,-1 0 1 0 0,2 0-1 0 0,-1 1 0 0 0,1-1 0 0 0,0 9 0 0 0,1-14-21 0 0,0 0-1 0 0,0 0 0 0 0,1 0 1 0 0,-1 0-1 0 0,0 0 0 0 0,1 0 1 0 0,0 0-1 0 0,0 0 0 0 0,-1 0 1 0 0,1 0-1 0 0,0 0 1 0 0,0-1-1 0 0,1 1 0 0 0,-1 0 1 0 0,0-1-1 0 0,1 1 0 0 0,-1-1 1 0 0,1 0-1 0 0,-1 1 0 0 0,1-1 1 0 0,-1 0-1 0 0,1 0 0 0 0,0 0 1 0 0,0 0-1 0 0,0 0 0 0 0,-1 0 1 0 0,1 0-1 0 0,0-1 0 0 0,0 1 1 0 0,0-1-1 0 0,0 1 0 0 0,0-1 1 0 0,0 0-1 0 0,0 0 1 0 0,0 0-1 0 0,4 0 0 0 0,11 0-103 0 0,1-1 0 0 0,-1 0 0 0 0,1-2 0 0 0,-1 0 0 0 0,22-7 0 0 0,81-33-5606 0 0,-115 42 1809 0 0,-14 15-1441 0 0,-17 9 4080 0 0,-35 18 1933 0 0,40-29 2106 0 0,1 2-1 0 0,1 0 0 0 0,-32 30 1 0 0,50-43-2629 0 0,0 0 0 0 0,0 0 0 0 0,-1 0 1 0 0,1 0-1 0 0,0 1 0 0 0,0-1 0 0 0,1 0 1 0 0,-1 1-1 0 0,0-1 0 0 0,0 1 0 0 0,1-1 1 0 0,-1 1-1 0 0,1-1 0 0 0,-1 1 0 0 0,1 0 1 0 0,0-1-1 0 0,-1 1 0 0 0,1-1 0 0 0,0 4 0 0 0,1-4-81 0 0,-1 1-1 0 0,1-1 0 0 0,-1 0 1 0 0,1 0-1 0 0,-1 0 0 0 0,1 0 0 0 0,0 0 1 0 0,0 0-1 0 0,0 0 0 0 0,-1 0 1 0 0,1 0-1 0 0,0 0 0 0 0,0 0 0 0 0,0 0 1 0 0,0-1-1 0 0,1 1 0 0 0,-1 0 0 0 0,0-1 1 0 0,2 1-1 0 0,3 1-5 0 0,0 0 1 0 0,0 0-1 0 0,0 0 0 0 0,0-1 1 0 0,1 0-1 0 0,-1-1 0 0 0,1 1 1 0 0,8-2-1 0 0,3 0-336 0 0,-1-2 0 0 0,0 0 0 0 0,1 0-1 0 0,-1-2 1 0 0,30-12 0 0 0,-36 13 166 0 0,-14 10 736 0 0,-20 14 1155 0 0,15-14-1451 0 0,6-4-258 0 0,0 0-1 0 0,0 0 1 0 0,0 0-1 0 0,0 0 1 0 0,0 1-1 0 0,0-1 1 0 0,0 0-1 0 0,1 1 1 0 0,-1 0-1 0 0,1-1 1 0 0,0 1-1 0 0,0 0 1 0 0,0-1-1 0 0,0 1 1 0 0,0 0-1 0 0,0 0 1 0 0,1 0-1 0 0,0 0 1 0 0,-1 0-1 0 0,1 4 1 0 0,1-3-44 0 0,0 0 0 0 0,0 0 0 0 0,0-1 0 0 0,1 1 0 0 0,-1-1 0 0 0,1 1 0 0 0,0-1 0 0 0,0 1 0 0 0,0-1 0 0 0,0 0 0 0 0,1 0 0 0 0,-1 0 0 0 0,6 5 0 0 0,1-2-502 0 0,-1 1 1 0 0,0-1-1 0 0,1 0 1 0 0,0-1-1 0 0,1 0 1 0 0,-1 0-1 0 0,1-1 1 0 0,0 0-1 0 0,0-1 1 0 0,19 4-1 0 0,-25-6-138 0 0,0-1-1 0 0,-1 0 0 0 0,1 0 0 0 0,0 0 0 0 0,0 0 0 0 0,0 0 0 0 0,0-1 0 0 0,5-1 0 0 0,16-12-5886 0 0,-7 0-127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4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91 11522 0 0,'-6'-5'987'0'0,"-1"2"-1"0"0,0-1 0 0 0,0 1 0 0 0,-1 0 0 0 0,1 0 1 0 0,-1 1-1 0 0,-8-2 0 0 0,14 3-770 0 0,0 1-1 0 0,-1 0 1 0 0,1 0 0 0 0,-1 0-1 0 0,1 1 1 0 0,0-1 0 0 0,-1 1 0 0 0,1-1-1 0 0,0 1 1 0 0,0 0 0 0 0,-1 0 0 0 0,1-1-1 0 0,0 2 1 0 0,0-1 0 0 0,0 0-1 0 0,0 0 1 0 0,0 1 0 0 0,0-1 0 0 0,1 1-1 0 0,-1-1 1 0 0,0 1 0 0 0,1 0-1 0 0,-1 0 1 0 0,1 0 0 0 0,0 0 0 0 0,-1 0-1 0 0,-1 4 1 0 0,-2 5 111 0 0,1 0 0 0 0,0 0 0 0 0,0 1 0 0 0,1-1 0 0 0,0 1 0 0 0,1 0 0 0 0,-1 22 0 0 0,2-24-288 0 0,1 0 0 0 0,1 0 0 0 0,-1-1 0 0 0,1 1 0 0 0,1 0 0 0 0,0-1 0 0 0,0 1 0 0 0,1-1 0 0 0,0 0 0 0 0,5 10 0 0 0,-5-14-39 0 0,0-1-1 0 0,1 1 1 0 0,-1-1 0 0 0,1 0 0 0 0,0 0 0 0 0,0 0 0 0 0,0 0-1 0 0,0-1 1 0 0,1 0 0 0 0,0 0 0 0 0,-1 0 0 0 0,1 0-1 0 0,0-1 1 0 0,0 0 0 0 0,1 0 0 0 0,-1 0 0 0 0,0 0 0 0 0,8 0-1 0 0,-11-2 1 0 0,1 1 0 0 0,0-1-1 0 0,0 0 1 0 0,-1 0-1 0 0,1 0 1 0 0,0-1 0 0 0,0 1-1 0 0,-1-1 1 0 0,1 1-1 0 0,0-1 1 0 0,-1 0 0 0 0,1 0-1 0 0,-1 0 1 0 0,1-1 0 0 0,-1 1-1 0 0,0 0 1 0 0,1-1-1 0 0,-1 0 1 0 0,0 1 0 0 0,0-1-1 0 0,0 0 1 0 0,0 0-1 0 0,0 0 1 0 0,-1 0 0 0 0,1-1-1 0 0,-1 1 1 0 0,1 0-1 0 0,-1-1 1 0 0,0 1 0 0 0,0-1-1 0 0,0 1 1 0 0,0-1-1 0 0,0 0 1 0 0,0 1 0 0 0,-1-1-1 0 0,0 0 1 0 0,1 1-1 0 0,-1-4 1 0 0,1-12-43 0 0,0 0-1 0 0,-1 1 1 0 0,-1-1 0 0 0,-1 0-1 0 0,0 1 1 0 0,-8-28 0 0 0,7 31-6 0 0,-1 1-1 0 0,-1 0 1 0 0,0 1 0 0 0,-1-1 0 0 0,0 1 0 0 0,-1 0 0 0 0,0 0 0 0 0,-1 1-1 0 0,-10-12 1 0 0,14 19-40 0 0,0 1-1 0 0,0-1 1 0 0,0 1-1 0 0,-1 0 1 0 0,1 0-1 0 0,-1 0 1 0 0,0 1-1 0 0,1 0 1 0 0,-1 0-1 0 0,0 0 1 0 0,0 0-1 0 0,-1 1 1 0 0,1 0-1 0 0,-6-1 1 0 0,9 2-56 0 0,0 0 0 0 0,-1 0 0 0 0,1 0-1 0 0,0 0 1 0 0,-1 0 0 0 0,1 1 0 0 0,0-1 0 0 0,-1 1 0 0 0,1-1 0 0 0,0 1 0 0 0,0 0 0 0 0,-1 0 0 0 0,1 0 0 0 0,0 0 0 0 0,0 1 0 0 0,0-1 0 0 0,1 0 0 0 0,-1 1 0 0 0,0-1 0 0 0,0 1 0 0 0,1 0 0 0 0,-1 0 0 0 0,1-1 0 0 0,-1 1 0 0 0,1 0 0 0 0,0 0 0 0 0,0 0 0 0 0,0 1 0 0 0,0-1 0 0 0,0 0 0 0 0,0 0 0 0 0,1 1 0 0 0,-1 2 0 0 0,-1 1-794 0 0,1 1 0 0 0,1 0 0 0 0,-1 0 0 0 0,1-1 1 0 0,0 1-1 0 0,1 0 0 0 0,0 0 0 0 0,0 0 0 0 0,2 6 0 0 0,7 16-5841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0 17492 0 0,'5'14'8813'0'0,"-1"20"-8172"0"0,-3-15-68 0 0,13 74-264 0 0,7 69-1482 0 0,-13-55-4468 0 0,-9-82 1981 0 0,-3-9-1542 0 0,0-4-2037 0 0</inkml:trace>
  <inkml:trace contextRef="#ctx0" brushRef="#br0" timeOffset="1">25 362 12819 0 0,'-4'8'1218'0'0,"0"0"0"0"0,1 0 1 0 0,0 1-1 0 0,0-1 0 0 0,1 1 1 0 0,0 0-1 0 0,0 0 0 0 0,0 16 0 0 0,2-12-622 0 0,1 0-1 0 0,0 0 0 0 0,0 0 1 0 0,1 0-1 0 0,7 21 0 0 0,-4-19-534 0 0,1 0-1 0 0,1 0 1 0 0,0-1-1 0 0,0 1 1 0 0,2-2-1 0 0,0 1 1 0 0,0-1-1 0 0,1-1 1 0 0,1 1-1 0 0,15 12 1 0 0,-23-21-59 0 0,1-1 0 0 0,-1 0 0 0 0,1 0 1 0 0,0 0-1 0 0,0 0 0 0 0,1-1 0 0 0,-1 0 1 0 0,0 0-1 0 0,1 0 0 0 0,0 0 0 0 0,-1-1 1 0 0,1 0-1 0 0,0 0 0 0 0,-1 0 0 0 0,1 0 1 0 0,0-1-1 0 0,0 0 0 0 0,0 0 0 0 0,0 0 1 0 0,0 0-1 0 0,-1-1 0 0 0,1 0 0 0 0,0 0 0 0 0,0 0 1 0 0,-1-1-1 0 0,1 0 0 0 0,-1 1 0 0 0,1-2 1 0 0,-1 1-1 0 0,0 0 0 0 0,0-1 0 0 0,0 0 1 0 0,0 0-1 0 0,0 0 0 0 0,-1 0 0 0 0,1-1 1 0 0,-1 1-1 0 0,0-1 0 0 0,0 0 0 0 0,4-6 1 0 0,0-2-152 0 0,-1 1 0 0 0,0-1 0 0 0,-1 0 1 0 0,0 0-1 0 0,-1-1 0 0 0,0 0 0 0 0,-1 0 0 0 0,2-19 1 0 0,-4 23-358 0 0,0-1 0 0 0,-1 0 0 0 0,0 1 0 0 0,-1-1 0 0 0,-2-12 1 0 0,1 16-164 0 0,1 0 1 0 0,-1 1 0 0 0,0-1 0 0 0,0 1 0 0 0,-1 0 0 0 0,0-1-1 0 0,0 1 1 0 0,0 0 0 0 0,-5-6 0 0 0,5 8-24 0 0,0 0 1 0 0,0 0-1 0 0,0 1 1 0 0,0-1-1 0 0,-1 1 1 0 0,1-1-1 0 0,-1 1 1 0 0,0 0-1 0 0,0 1 1 0 0,-6-3-1 0 0,-19-3-5021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5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0 646 12275 0 0,'4'7'3592'0'0,"1"2"-927"0"0,4 0-577 0 0,2-4-583 0 0,3-3-561 0 0,2-2-384 0 0,6-2-240 0 0,3-7-144 0 0,5-2-104 0 0,6-5-64 0 0,2-4-48 0 0,5-1-480 0 0,-2 1-872 0 0,2 1-1329 0 0,-5 2-2184 0 0,-3 5-3793 0 0</inkml:trace>
  <inkml:trace contextRef="#ctx0" brushRef="#br0" timeOffset="1">319 1 21941 0 0,'0'0'59'0'0,"0"0"-1"0"0,0 0 1 0 0,0 0 0 0 0,-1 0 0 0 0,1 1 0 0 0,0-1 0 0 0,0 0-1 0 0,0 0 1 0 0,0 0 0 0 0,0 0 0 0 0,0 1 0 0 0,0-1 0 0 0,0 0 0 0 0,0 0-1 0 0,0 0 1 0 0,0 0 0 0 0,0 1 0 0 0,-1-1 0 0 0,1 0 0 0 0,0 0-1 0 0,0 0 1 0 0,0 1 0 0 0,1-1 0 0 0,-1 0 0 0 0,0 0 0 0 0,0 0 0 0 0,0 0-1 0 0,0 1 1 0 0,0-1 0 0 0,0 0 0 0 0,0 0 0 0 0,0 0 0 0 0,0 0 0 0 0,0 1-1 0 0,0-1 1 0 0,0 0 0 0 0,1 0 0 0 0,-1 0 0 0 0,0 0 0 0 0,0 0-1 0 0,0 1 1 0 0,1-1 0 0 0,10 5 690 0 0,14 1-368 0 0,4-4-142 0 0,54-2-1 0 0,-64-1-420 0 0,1 0 0 0 0,0 1 0 0 0,0 1 0 0 0,-1 1 0 0 0,1 1 0 0 0,27 7 0 0 0,-46-9-51 0 0,1-1 0 0 0,-1 1 0 0 0,0 0 1 0 0,1-1-1 0 0,-1 1 0 0 0,0 0 0 0 0,0 0 0 0 0,1 0 0 0 0,-1 0 1 0 0,0 0-1 0 0,0 0 0 0 0,0 0 0 0 0,1 2 0 0 0,-2-2-59 0 0,1-1-1 0 0,-1 1 0 0 0,0 0 0 0 0,1-1 1 0 0,-1 1-1 0 0,0 0 0 0 0,0-1 0 0 0,0 1 1 0 0,0 0-1 0 0,1 0 0 0 0,-1-1 0 0 0,0 1 1 0 0,0 0-1 0 0,0 0 0 0 0,-1-1 0 0 0,1 1 1 0 0,0 0-1 0 0,0-1 0 0 0,0 1 0 0 0,-1 0 1 0 0,1 0-1 0 0,0-1 0 0 0,0 1 0 0 0,-1 0 1 0 0,1-1-1 0 0,-1 2 0 0 0,-9 9-7418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5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14795 0 0,'5'9'5332'0'0,"8"-3"-3427"0"0,13 1-780 0 0,-5-6-282 0 0,42-1 0 0 0,-49-2-774 0 0,0 2 0 0 0,-1 0 0 0 0,1 0 0 0 0,0 1 0 0 0,-1 1 0 0 0,1 0 0 0 0,19 6 0 0 0,-32-7-73 0 0,0-1 0 0 0,0 0 0 0 0,0 0 1 0 0,-1 1-1 0 0,1-1 0 0 0,0 0 0 0 0,0 1 0 0 0,0-1 1 0 0,0 1-1 0 0,-1-1 0 0 0,1 1 0 0 0,0 0 0 0 0,-1-1 1 0 0,1 1-1 0 0,0 0 0 0 0,-1-1 0 0 0,1 1 0 0 0,-1 0 1 0 0,1 0-1 0 0,-1 0 0 0 0,1-1 0 0 0,-1 1 0 0 0,0 0 1 0 0,1 0-1 0 0,-1 0 0 0 0,0 1 0 0 0,0-1-58 0 0,0 0 0 0 0,0 1 1 0 0,-1-1-1 0 0,1 0 0 0 0,-1 0 0 0 0,1 1 0 0 0,-1-1 0 0 0,0 0 1 0 0,1 0-1 0 0,-1 0 0 0 0,0 0 0 0 0,0 0 0 0 0,0 0 0 0 0,0 0 1 0 0,0 0-1 0 0,-1 0 0 0 0,-7 6-584 0 0,0-1 1 0 0,0 0-1 0 0,-14 6 1 0 0,22-11 571 0 0,-26 12-1685 0 0,-1-1 0 0 0,0-1 0 0 0,-53 13 0 0 0,66-21 1674 0 0,-1-1 1 0 0,-25 1-1 0 0,47-5 4652 0 0,35-2-2204 0 0,5 4-1158 0 0,112 3 594 0 0,-136-1-1796 0 0,1 1 0 0 0,0 1 1 0 0,-1 1-1 0 0,39 14 0 0 0,-32-4-1269 0 0,-28-14 936 0 0,0 0 0 0 0,0-1 1 0 0,0 1-1 0 0,-1 0 0 0 0,1 0 0 0 0,0 0 1 0 0,0 0-1 0 0,0 0 0 0 0,0 0 0 0 0,-1 0 1 0 0,1 0-1 0 0,-1 0 0 0 0,1 0 0 0 0,-1 0 0 0 0,1 0 1 0 0,-1 0-1 0 0,1 0 0 0 0,-1 1 0 0 0,0-1 1 0 0,0 0-1 0 0,1 0 0 0 0,-1 1 0 0 0,0 0 1 0 0,-5 9-7895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6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12683 0 0,'54'-13'9674'0'0,"32"6"-7175"0"0,-34 3-1491 0 0,-41 3-882 0 0,-1-1-65 0 0,0 1 0 0 0,0 1 0 0 0,0-1 0 0 0,0 2 0 0 0,0-1 0 0 0,0 1 0 0 0,10 3 0 0 0,-19-4-99 0 0,0 1 1 0 0,0-1-1 0 0,0 1 1 0 0,0-1-1 0 0,0 0 1 0 0,-1 1 0 0 0,1 0-1 0 0,0-1 1 0 0,0 1-1 0 0,-1 0 1 0 0,1-1-1 0 0,-1 1 1 0 0,1 0 0 0 0,0 0-1 0 0,-1-1 1 0 0,1 1-1 0 0,-1 0 1 0 0,0 0-1 0 0,1 0 1 0 0,-1 0 0 0 0,0 0-1 0 0,1 0 1 0 0,-1 1-1 0 0,-2 28-2060 0 0,0-22 947 0 0,-1 0-1 0 0,0 1 1 0 0,0-1-1 0 0,-8 12 1 0 0,6-11 148 0 0,-1-1 1 0 0,-1-1-1 0 0,0 1 1 0 0,0-1-1 0 0,0-1 0 0 0,-1 1 1 0 0,-15 9-1 0 0,15-11 788 0 0,1-1 0 0 0,-1 0-1 0 0,-15 5 1 0 0,18-8 582 0 0,-1 0 0 0 0,1 0-1 0 0,0 0 1 0 0,0 0 0 0 0,-1-1-1 0 0,-9 0 1 0 0,14 0-211 0 0,1 0 1 0 0,-1 0-1 0 0,0 0 0 0 0,1 0 1 0 0,-1 0-1 0 0,0 0 0 0 0,1 0 0 0 0,-1 0 1 0 0,0-1-1 0 0,1 1 0 0 0,-1 0 0 0 0,1 0 1 0 0,-1-1-1 0 0,0 1 0 0 0,1 0 1 0 0,-1-1-1 0 0,1 1 0 0 0,-1-1 0 0 0,1 1 1 0 0,-1-1-1 0 0,0 0 0 0 0,5-8 3361 0 0,-2 7-3118 0 0,1 0-1 0 0,-1 0 1 0 0,0 1 0 0 0,1-1 0 0 0,-1 1 0 0 0,1 0 0 0 0,-1-1 0 0 0,5 0 0 0 0,12-2 554 0 0,-5-1-523 0 0,1 2 1 0 0,0 0 0 0 0,0 1-1 0 0,0 0 1 0 0,0 1 0 0 0,0 1 0 0 0,25 2-1 0 0,-39-2-419 0 0,0 0 0 0 0,-1 0 0 0 0,1 1-1 0 0,0-1 1 0 0,-1 0 0 0 0,1 0 0 0 0,-1 0 0 0 0,1 1-1 0 0,0-1 1 0 0,-1 0 0 0 0,1 0 0 0 0,-1 1 0 0 0,1-1-1 0 0,-1 1 1 0 0,1-1 0 0 0,-1 0 0 0 0,1 1 0 0 0,-1-1-1 0 0,1 1 1 0 0,-1-1 0 0 0,1 1 0 0 0,-1 0 0 0 0,0-1-1 0 0,1 1 1 0 0,-1-1 0 0 0,0 1 0 0 0,0 0 0 0 0,1-1-1 0 0,-1 1 1 0 0,0-1 0 0 0,0 1 0 0 0,0 0 0 0 0,0-1-1 0 0,0 1 1 0 0,0 0 0 0 0,0-1 0 0 0,0 1-1 0 0,0 0 1 0 0,0-1 0 0 0,0 1 0 0 0,0 0 0 0 0,-1-1-1 0 0,1 1 1 0 0,0 0 0 0 0,0-1 0 0 0,-1 1 0 0 0,1-1-1 0 0,0 1 1 0 0,-1 0 0 0 0,1-1 0 0 0,0 1 0 0 0,-1-1-1 0 0,1 1 1 0 0,-1-1 0 0 0,1 0 0 0 0,-1 1 0 0 0,0 0-1 0 0,-39 36-333 0 0,27-26 154 0 0,12-10 163 0 0,-1 0 0 0 0,1 0 0 0 0,0 1 0 0 0,-1-1 0 0 0,1 0 0 0 0,0 0 0 0 0,0 1 0 0 0,0-1 1 0 0,0 1-1 0 0,0-1 0 0 0,0 1 0 0 0,1 0 0 0 0,-1-1 0 0 0,0 1 0 0 0,1 0 0 0 0,0-1 0 0 0,-1 1 0 0 0,1 0 0 0 0,0-1 1 0 0,0 1-1 0 0,-1 0 0 0 0,1 0 0 0 0,1 0 0 0 0,-1-1 0 0 0,0 3 0 0 0,2-2 20 0 0,-1-1-1 0 0,0 1 1 0 0,1 0-1 0 0,-1-1 0 0 0,0 1 1 0 0,1-1-1 0 0,0 0 1 0 0,-1 1-1 0 0,1-1 1 0 0,0 0-1 0 0,0 0 1 0 0,0 0-1 0 0,0 0 1 0 0,0-1-1 0 0,0 1 1 0 0,0 0-1 0 0,0-1 1 0 0,0 0-1 0 0,0 1 1 0 0,3-1-1 0 0,4 1-37 0 0,-1-1 0 0 0,1 0 0 0 0,0-1-1 0 0,-1 1 1 0 0,1-2 0 0 0,-1 1 0 0 0,1-1 0 0 0,-1-1 0 0 0,0 1-1 0 0,0-1 1 0 0,0-1 0 0 0,0 0 0 0 0,0 0 0 0 0,7-6 0 0 0,-4 3-956 0 0,-1 0 0 0 0,0-1-1 0 0,15-16 1 0 0,-18 17-693 0 0,-1 0-1 0 0,0-1 1 0 0,-1 1-1 0 0,0-1 0 0 0,4-10 1 0 0,3-10-5753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6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17364 0 0,'40'-2'4873'0'0,"21"-1"-3271"0"0,-57 3-1513 0 0,1 1 1 0 0,-1-1 0 0 0,0 1-1 0 0,1 0 1 0 0,-1 0 0 0 0,0 0-1 0 0,1 0 1 0 0,-1 1 0 0 0,0 0 0 0 0,5 2-1 0 0,-7-2-51 0 0,0 0 0 0 0,0 0-1 0 0,0 1 1 0 0,0-1-1 0 0,0 0 1 0 0,-1 1 0 0 0,1-1-1 0 0,-1 1 1 0 0,1-1-1 0 0,-1 1 1 0 0,0 0 0 0 0,0 0-1 0 0,0-1 1 0 0,0 1-1 0 0,-1 0 1 0 0,1 0 0 0 0,-1 0-1 0 0,0 0 1 0 0,0 0-1 0 0,0 0 1 0 0,0 0 0 0 0,0 0-1 0 0,-1 0 1 0 0,1 0-1 0 0,-2 4 1 0 0,-2 9 8 0 0,-1 1 1 0 0,0-1-1 0 0,-9 18 1 0 0,11-27-17 0 0,-30 55 104 0 0,26-50-123 0 0,0 0 0 0 0,0 1 0 0 0,1 0 0 0 0,0 0 0 0 0,1 0 0 0 0,-5 23 0 0 0,10-32-41 0 0,0 0 1 0 0,0 0-1 0 0,0 0 1 0 0,1 0-1 0 0,0 0 1 0 0,-1 0-1 0 0,1 0 1 0 0,1-1-1 0 0,-1 1 1 0 0,0 0-1 0 0,1-1 1 0 0,0 1-1 0 0,0-1 1 0 0,0 0 0 0 0,0 1-1 0 0,1-1 1 0 0,-1 0-1 0 0,1 0 1 0 0,-1 0-1 0 0,1-1 1 0 0,0 1-1 0 0,0-1 1 0 0,1 0-1 0 0,-1 1 1 0 0,0-1-1 0 0,1-1 1 0 0,-1 1-1 0 0,1 0 1 0 0,0-1-1 0 0,-1 0 1 0 0,5 1 0 0 0,-3 0-354 0 0,0-1 0 0 0,0 0 0 0 0,1 0 0 0 0,-1-1 0 0 0,0 1 0 0 0,0-1 0 0 0,1 0 0 0 0,-1-1 0 0 0,0 1 1 0 0,9-3-1 0 0,-11 2-139 0 0,0 0 0 0 0,1 0 1 0 0,-1 0-1 0 0,0-1 0 0 0,0 1 1 0 0,0-1-1 0 0,0 0 0 0 0,0 0 1 0 0,0 0-1 0 0,-1 0 1 0 0,1-1-1 0 0,-1 1 0 0 0,1-1 1 0 0,-1 1-1 0 0,0-1 0 0 0,3-5 1 0 0,10-25-3462 0 0,3-3-1208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10522 0 0,'0'1'296'0'0,"0"-1"-1"0"0,0 1 0 0 0,0-1 1 0 0,0 1-1 0 0,0-1 0 0 0,0 0 1 0 0,0 1-1 0 0,0-1 0 0 0,0 1 1 0 0,0-1-1 0 0,0 1 0 0 0,1-1 1 0 0,-1 1-1 0 0,0-1 0 0 0,0 1 1 0 0,0-1-1 0 0,0 0 0 0 0,1 1 1 0 0,-1-1-1 0 0,0 1 0 0 0,2 0 887 0 0,-2-1-887 0 0,0 0 0 0 0,1 1 1 0 0,-1-1-1 0 0,1 1 0 0 0,15 11 1476 0 0,-14-10-1047 0 0,9 6-209 0 0,-1-1 0 0 0,1-1 0 0 0,0 1 1 0 0,18 6-1 0 0,23 5-3555 0 0,-64-2-8112 0 0,9 13 5404 0 0</inkml:trace>
  <inkml:trace contextRef="#ctx0" brushRef="#br0" timeOffset="1">6 222 10954 0 0,'-5'8'3465'0'0,"5"-3"-736"0"0,2 6-545 0 0,6-4-688 0 0,3-2-559 0 0,4-1-385 0 0,1-2-216 0 0,0-4-136 0 0,0 0-152 0 0,2-3-32 0 0,-2-1-240 0 0,-2-1-528 0 0,1 2-793 0 0,-3-1-1031 0 0,-3-3-921 0 0,-4-3-152 0 0,-1-3-2888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7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14 11250 0 0,'0'-1'458'0'0,"0"0"0"0"0,1 0 0 0 0,-1 0-1 0 0,1 1 1 0 0,0-1 0 0 0,-1 0 0 0 0,1 0 0 0 0,-1 1-1 0 0,1-1 1 0 0,0 0 0 0 0,0 1 0 0 0,-1-1-1 0 0,1 1 1 0 0,0-1 0 0 0,0 1 0 0 0,0-1-1 0 0,0 1 1 0 0,-1 0 0 0 0,1-1 0 0 0,0 1-1 0 0,2 0 1 0 0,-3 0-262 0 0,1 1 0 0 0,-1-1 0 0 0,1 0 0 0 0,-1 1 0 0 0,1-1 0 0 0,-1 1 0 0 0,1 0 0 0 0,-1-1 0 0 0,0 1 0 0 0,1-1 0 0 0,-1 1 0 0 0,0 0 0 0 0,1-1 0 0 0,-1 1 0 0 0,0 0 0 0 0,0-1 0 0 0,0 1 0 0 0,0 0 0 0 0,1-1 0 0 0,-1 1 0 0 0,0 0 0 0 0,0 0 0 0 0,-2 54 882 0 0,1-47-849 0 0,-1 28-109 0 0,-14 127-3418 0 0,12-141 471 0 0,-13 35 1 0 0,13-44 420 0 0,-1-1 0 0 0,-1 0 1 0 0,-14 21-1 0 0,18-29 2120 0 0,-1 0 0 0 0,0 0 0 0 0,-1-1 0 0 0,1 0 1 0 0,0 0-1 0 0,-1 0 0 0 0,0 0 0 0 0,-7 4 0 0 0,-4-1 2490 0 0,-2-3 3417 0 0,29-2 1321 0 0,5 5-3553 0 0,10 1-2023 0 0,-8-6-611 0 0,1-1 0 0 0,36-5 0 0 0,-7 0-365 0 0,-48 5-377 0 0,0 0-1 0 0,0 0 1 0 0,1 0 0 0 0,-1 0-1 0 0,0 0 1 0 0,0 0 0 0 0,1 1-1 0 0,-1-1 1 0 0,0 0 0 0 0,0 1-1 0 0,1-1 1 0 0,-1 1 0 0 0,0-1-1 0 0,0 1 1 0 0,0 0 0 0 0,0-1-1 0 0,0 1 1 0 0,0 0-1 0 0,0 0 1 0 0,0 0 0 0 0,0-1-1 0 0,0 1 1 0 0,1 2 0 0 0,-1 0-7 0 0,0-1 1 0 0,1 1-1 0 0,-1 0 1 0 0,0-1 0 0 0,-1 1-1 0 0,1 0 1 0 0,0 0-1 0 0,-1 0 1 0 0,0 0-1 0 0,1 3 1 0 0,-2 9-536 0 0,0 0-1 0 0,-1-1 1 0 0,-4 19 0 0 0,5-25-264 0 0,-1 5-655 0 0,-3 11-2829 0 0,-1-9-2059 0 0,1-6-1786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7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46 15571 0 0,'-1'1'360'0'0,"0"1"0"0"0,0-1 0 0 0,0 1 0 0 0,-1-1-1 0 0,2 1 1 0 0,-1-1 0 0 0,0 1 0 0 0,0 0 0 0 0,0-1-1 0 0,1 1 1 0 0,-1 0 0 0 0,1 0 0 0 0,0 0 0 0 0,-1-1 0 0 0,1 1-1 0 0,0 0 1 0 0,0 2 0 0 0,0 0-39 0 0,1-1-1 0 0,-1 1 1 0 0,1 0 0 0 0,0 0 0 0 0,0-1-1 0 0,1 1 1 0 0,2 7 0 0 0,-1-6-232 0 0,1 1 0 0 0,-1-1 0 0 0,1 0 1 0 0,0 0-1 0 0,0 0 0 0 0,0 0 0 0 0,1 0 0 0 0,0-1 0 0 0,8 7 0 0 0,-5-8-70 0 0,1 1 0 0 0,-1-1-1 0 0,1 0 1 0 0,0-1-1 0 0,-1 0 1 0 0,1 0 0 0 0,0-1-1 0 0,0 0 1 0 0,0 0-1 0 0,0-1 1 0 0,0-1-1 0 0,0 1 1 0 0,13-4 0 0 0,-17 3-23 0 0,-1 0 1 0 0,1 0-1 0 0,-1 0 1 0 0,0-1-1 0 0,1 0 1 0 0,-1 0-1 0 0,0 0 1 0 0,0-1-1 0 0,0 1 1 0 0,0-1-1 0 0,-1 0 1 0 0,5-4-1 0 0,-6 5-27 0 0,0-1 0 0 0,-1 0 0 0 0,1 1 0 0 0,0-1-1 0 0,-1 0 1 0 0,1 0 0 0 0,-1 0 0 0 0,0 0 0 0 0,0 0 0 0 0,0 0 0 0 0,-1 0-1 0 0,1-1 1 0 0,-1 1 0 0 0,1 0 0 0 0,-1 0 0 0 0,0-1 0 0 0,0 1 0 0 0,-1 0-1 0 0,0-4 1 0 0,0 3-116 0 0,0-1-1 0 0,0 1 0 0 0,-1-1 0 0 0,1 1 1 0 0,-1 0-1 0 0,0-1 0 0 0,0 1 0 0 0,-1 0 1 0 0,1 0-1 0 0,-1 1 0 0 0,0-1 1 0 0,0 0-1 0 0,0 1 0 0 0,0 0 0 0 0,-1-1 1 0 0,0 1-1 0 0,1 1 0 0 0,-1-1 0 0 0,0 1 1 0 0,0-1-1 0 0,-1 1 0 0 0,1 0 1 0 0,0 1-1 0 0,-6-3 0 0 0,3 2-33 0 0,1 1 0 0 0,-1-1-1 0 0,0 1 1 0 0,1 0 0 0 0,-1 1-1 0 0,0 0 1 0 0,0 0 0 0 0,1 0 0 0 0,-1 1-1 0 0,0 0 1 0 0,1 0 0 0 0,-1 1 0 0 0,1-1-1 0 0,-1 2 1 0 0,1-1 0 0 0,-8 4 0 0 0,8-2 176 0 0,0-1 0 0 0,1 1 0 0 0,-1 1 0 0 0,1-1 1 0 0,-1 1-1 0 0,1 0 0 0 0,1 0 0 0 0,-1 0 1 0 0,1 1-1 0 0,0-1 0 0 0,0 1 0 0 0,1 0 1 0 0,-1 0-1 0 0,1 1 0 0 0,1-1 0 0 0,-1 1 0 0 0,-2 11 1 0 0,3-9 113 0 0,1-1 1 0 0,1 1-1 0 0,-1-1 0 0 0,2 1 1 0 0,-1 0-1 0 0,1-1 0 0 0,0 1 1 0 0,1-1-1 0 0,0 0 1 0 0,0 0-1 0 0,0 1 0 0 0,1-1 1 0 0,1-1-1 0 0,5 12 1 0 0,24 26 1441 0 0,3 5 745 0 0,-33-47-2164 0 0,-2 1 0 0 0,1-1 0 0 0,0 1 0 0 0,-1 0 0 0 0,1 0 1 0 0,-1-1-1 0 0,0 1 0 0 0,-1 0 0 0 0,1 0 0 0 0,0 0 0 0 0,-1 0 1 0 0,0 4-1 0 0,-1-5-190 0 0,1-1 1 0 0,-1 0 0 0 0,0 0-1 0 0,0 0 1 0 0,0 0 0 0 0,0 0-1 0 0,0 0 1 0 0,-1-1 0 0 0,1 1-1 0 0,0 0 1 0 0,-1 0-1 0 0,1-1 1 0 0,-1 1 0 0 0,0-1-1 0 0,0 0 1 0 0,1 1 0 0 0,-1-1-1 0 0,0 0 1 0 0,0 0 0 0 0,0 0-1 0 0,0 0 1 0 0,0 0-1 0 0,-1-1 1 0 0,1 1 0 0 0,0-1-1 0 0,0 1 1 0 0,-4-1 0 0 0,-4 2-511 0 0,0-1 1 0 0,0 0 0 0 0,0 0 0 0 0,-16-2-1 0 0,-10-5 569 0 0,34 5 669 0 0,5 2 18 0 0,20 4 238 0 0,-21-4-927 0 0,36 9 448 0 0,54 7 0 0 0,-78-16-1037 0 0,1 0-1 0 0,23-2 0 0 0,-29 0-377 0 0,-1 0 0 0 0,0-1 0 0 0,0 0 0 0 0,0 0 0 0 0,14-6 0 0 0,-3-4-3575 0 0,-4-3-2423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8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22 8794 0 0,'-14'-22'11862'0'0,"8"24"-8257"0"0,-1 13-2035 0 0,4-2-1451 0 0,1 1 0 0 0,1 0 1 0 0,0-1-1 0 0,0 1 0 0 0,2-1 1 0 0,-1 1-1 0 0,2 0 0 0 0,0-1 0 0 0,0 1 1 0 0,2-1-1 0 0,-1 0 0 0 0,2 0 0 0 0,0 0 1 0 0,0-1-1 0 0,12 20 0 0 0,-16-31-149 0 0,0 0-1 0 0,1 1 1 0 0,-1-1-1 0 0,1 0 1 0 0,-1 0-1 0 0,1 0 1 0 0,0 0-1 0 0,-1 0 1 0 0,1 0-1 0 0,0-1 1 0 0,0 1-1 0 0,0-1 0 0 0,0 1 1 0 0,-1-1-1 0 0,1 1 1 0 0,0-1-1 0 0,0 0 1 0 0,0 0-1 0 0,0 0 1 0 0,0 0-1 0 0,0 0 1 0 0,0-1-1 0 0,0 1 1 0 0,-1 0-1 0 0,1-1 1 0 0,0 0-1 0 0,2 0 1 0 0,25-11-2627 0 0,-8-4-4629 0 0,-14 17 1470 0 0,7 11 975 0 0</inkml:trace>
  <inkml:trace contextRef="#ctx0" brushRef="#br0" timeOffset="1">46 292 16884 0 0,'-6'7'1090'0'0,"1"0"1"0"0,0 1 0 0 0,1-1 0 0 0,0 1 0 0 0,-4 9 0 0 0,5-8-622 0 0,1-1 0 0 0,-1 1 0 0 0,1-1 0 0 0,1 1 0 0 0,-1 11 0 0 0,1-14-400 0 0,1 0 0 0 0,0 0 0 0 0,1 0 0 0 0,-1 0 0 0 0,1 1-1 0 0,1-2 1 0 0,-1 1 0 0 0,1 0 0 0 0,0 0 0 0 0,0 0 0 0 0,1-1 0 0 0,-1 1 0 0 0,1-1 0 0 0,0 0 0 0 0,1 0 0 0 0,-1 0 0 0 0,1 0 0 0 0,0-1 0 0 0,5 5 0 0 0,-6-7-147 0 0,-1 0 0 0 0,1-1 1 0 0,0 1-1 0 0,-1-1 0 0 0,1 0 0 0 0,0 1 0 0 0,0-1 1 0 0,0-1-1 0 0,0 1 0 0 0,0 0 0 0 0,0-1 1 0 0,0 0-1 0 0,0 1 0 0 0,0-1 0 0 0,0 0 0 0 0,0-1 1 0 0,0 1-1 0 0,0-1 0 0 0,0 1 0 0 0,0-1 1 0 0,0 0-1 0 0,0 0 0 0 0,0 0 0 0 0,0 0 0 0 0,-1-1 1 0 0,1 1-1 0 0,0-1 0 0 0,2-1 0 0 0,6-4-955 0 0,-1-1-1 0 0,0 0 1 0 0,0 0-1 0 0,-1-1 1 0 0,12-13-1 0 0,-12 11-940 0 0,-1 0-1 0 0,-1-1 0 0 0,12-21 0 0 0,-3-2-4650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40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13 18172 0 0,'-18'-2'4802'0'0,"28"-2"-2484"0"0,32-2-1523 0 0,-28 7-887 0 0,0 0 0 0 0,0 1 0 0 0,0 0 0 0 0,0 2 0 0 0,-1-1 0 0 0,1 2 0 0 0,20 9 0 0 0,-23-9 85 0 0,-1 0-1 0 0,-1 0 1 0 0,1 1 0 0 0,-1 1 0 0 0,0 0 0 0 0,0 0 0 0 0,-1 0 0 0 0,0 1-1 0 0,0 1 1 0 0,7 8 0 0 0,-14-14 73 0 0,0 0-1 0 0,0 0 1 0 0,0 0 0 0 0,0 0-1 0 0,0 0 1 0 0,-1 0 0 0 0,0 0-1 0 0,1 1 1 0 0,-1-1-1 0 0,0 0 1 0 0,0 0 0 0 0,-1 0-1 0 0,1 0 1 0 0,0 0 0 0 0,-1 0-1 0 0,0 0 1 0 0,0 0 0 0 0,0 0-1 0 0,-3 5 1 0 0,-3 8 14 0 0,-1-1 0 0 0,-12 19 1 0 0,15-26-49 0 0,-1 1-42 0 0,-1 0 1 0 0,0-1-1 0 0,-1 0 1 0 0,-16 14 0 0 0,-2 2-70 0 0,25-23 75 0 0,1-1 0 0 0,0 0 0 0 0,-1 0 0 0 0,1 0 1 0 0,0 1-1 0 0,0-1 0 0 0,-1 0 0 0 0,1 0 0 0 0,0 1 0 0 0,0-1 0 0 0,0 0 0 0 0,-1 0 0 0 0,1 1 0 0 0,0-1 0 0 0,0 0 0 0 0,0 1 0 0 0,0-1 0 0 0,0 0 0 0 0,-1 1 0 0 0,1-1 0 0 0,0 0 0 0 0,0 1 0 0 0,0-1 0 0 0,0 0 0 0 0,0 1 0 0 0,0-1 0 0 0,0 0 0 0 0,0 1 0 0 0,0-1 0 0 0,0 0 0 0 0,1 1 0 0 0,-1-1 0 0 0,0 0 0 0 0,0 1 0 0 0,0-1 0 0 0,0 0 0 0 0,0 0 0 0 0,1 1 0 0 0,13 4-75 0 0,21-4-69 0 0,-16-3-586 0 0,0-1 0 0 0,0 0 0 0 0,0-2 1 0 0,-1 0-1 0 0,0-1 0 0 0,0-1 0 0 0,23-13 0 0 0,-30 14-695 0 0,1-1-1 0 0,-1-1 1 0 0,0 0-1 0 0,-1-1 1 0 0,0 0-1 0 0,16-18 1 0 0,-7 1-4859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8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17652 0 0,'1'-2'408'0'0,"0"-1"1"0"0,1 0 0 0 0,-1 0-1 0 0,1 1 1 0 0,-1-1 0 0 0,1 1-1 0 0,0 0 1 0 0,0-1-1 0 0,0 1 1 0 0,0 0 0 0 0,1 0-1 0 0,-1 0 1 0 0,0 1 0 0 0,5-3-1 0 0,41-21 646 0 0,-35 19-570 0 0,0-1-166 0 0,1 2 0 0 0,-1 0 0 0 0,1 0 0 0 0,28-5 0 0 0,-38 10-284 0 0,-1-1 0 0 0,1 1 0 0 0,0 0 0 0 0,-1 0-1 0 0,1 0 1 0 0,-1 1 0 0 0,1-1 0 0 0,0 1 0 0 0,-1 0 0 0 0,1 0 0 0 0,4 2 0 0 0,-6-2-12 0 0,-1 0 0 0 0,1 1 0 0 0,0-1 0 0 0,0 0 0 0 0,-1 1 0 0 0,1-1 0 0 0,-1 1 0 0 0,1-1-1 0 0,-1 1 1 0 0,0 0 0 0 0,0 0 0 0 0,0 0 0 0 0,0 0 0 0 0,0 0 0 0 0,0 0 0 0 0,0 0 0 0 0,0 0 0 0 0,-1 0 0 0 0,1 0 0 0 0,0 4 0 0 0,-1-3-4 0 0,0 1 0 0 0,0 0 1 0 0,0-1-1 0 0,-1 1 0 0 0,1-1 1 0 0,-1 1-1 0 0,0-1 1 0 0,0 1-1 0 0,0-1 0 0 0,0 1 1 0 0,-2 2-1 0 0,-24 40 46 0 0,9-16-34 0 0,15-21-11 0 0,0-1 0 0 0,0 1-1 0 0,1-1 1 0 0,0 1 0 0 0,0 0-1 0 0,1 0 1 0 0,0 0 0 0 0,0 0-1 0 0,1 0 1 0 0,1 0 0 0 0,-1 0-1 0 0,4 14 1 0 0,-4-20-8 0 0,1 1 1 0 0,0-1 0 0 0,0 0-1 0 0,0 1 1 0 0,0-1-1 0 0,0 0 1 0 0,1 1 0 0 0,-1-1-1 0 0,1 0 1 0 0,0 0-1 0 0,0 0 1 0 0,0 0 0 0 0,1-1-1 0 0,-1 1 1 0 0,1-1-1 0 0,-1 1 1 0 0,1-1-1 0 0,0 0 1 0 0,0 0 0 0 0,0 0-1 0 0,0 0 1 0 0,0 0-1 0 0,0-1 1 0 0,0 0 0 0 0,1 1-1 0 0,-1-1 1 0 0,1 0-1 0 0,-1-1 1 0 0,0 1 0 0 0,1-1-1 0 0,0 1 1 0 0,-1-1-1 0 0,1 0 1 0 0,3-1-1 0 0,-2 0-60 0 0,0 0-1 0 0,0 0 0 0 0,0-1 0 0 0,0 1 0 0 0,-1-1 0 0 0,1 0 0 0 0,-1-1 0 0 0,0 1 0 0 0,1-1 0 0 0,-1 0 0 0 0,0 0 0 0 0,7-7 0 0 0,-5 4-711 0 0,-1 0 1 0 0,1 0-1 0 0,-1-1 1 0 0,-1 0-1 0 0,1 0 1 0 0,-1 0 0 0 0,4-8-1 0 0,-8 13 340 0 0,1 1 0 0 0,-1-1 0 0 0,1 0 0 0 0,-1 1 0 0 0,0-1 0 0 0,0 1 0 0 0,0-1 0 0 0,0 0 0 0 0,0 1 1 0 0,0-1-1 0 0,0 1 0 0 0,0-1 0 0 0,-1 1 0 0 0,1-1 0 0 0,0 0 0 0 0,-2-1 0 0 0,0-1-236 0 0,0 0 1 0 0,0 0-1 0 0,-1 0 1 0 0,0 1-1 0 0,0-1 0 0 0,-4-4 1 0 0,3 3-296 0 0,-9-8-4949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8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13627 0 0,'-7'51'8854'0'0,"5"3"-4665"0"0,4-11-3594 0 0,11 73 1 0 0,-13-115-734 0 0,0 1 0 0 0,0-1 1 0 0,0 0-1 0 0,0 1 0 0 0,1-1 1 0 0,-1 0-1 0 0,1 0 0 0 0,-1 1 1 0 0,1-1-1 0 0,-1 0 0 0 0,1 0 1 0 0,0 0-1 0 0,-1 0 0 0 0,1 0 1 0 0,0 0-1 0 0,0 0 0 0 0,0 0 1 0 0,1 1-1 0 0,-2-2-10 0 0,1 1-1 0 0,0-1 0 0 0,-1 0 1 0 0,1 0-1 0 0,0 0 1 0 0,0 0-1 0 0,-1 0 1 0 0,1 0-1 0 0,0 0 0 0 0,0 0 1 0 0,-1 0-1 0 0,1 0 1 0 0,0-1-1 0 0,-1 1 1 0 0,1 0-1 0 0,0 0 0 0 0,-1-1 1 0 0,1 1-1 0 0,0 0 1 0 0,-1-1-1 0 0,1 1 1 0 0,-1-1-1 0 0,2 0 0 0 0,5-5-853 0 0,-1 0 0 0 0,0-1 0 0 0,0 0-1 0 0,6-10 1 0 0,-2 4 1491 0 0,27-35 315 0 0,8-9 3670 0 0,-45 57-4416 0 0,0 0 0 0 0,0 0 0 0 0,0 0 0 0 0,0 0 0 0 0,0 1 0 0 0,0-1 0 0 0,0 0 0 0 0,0 0 0 0 0,0 0 0 0 0,0 0 0 0 0,0 0 0 0 0,0 0 0 0 0,0 0 0 0 0,0 0 0 0 0,0 0 0 0 0,1 0 0 0 0,-1 0-1 0 0,0 0 1 0 0,0 0 0 0 0,0 0 0 0 0,0 1 0 0 0,0-1 0 0 0,0 0 0 0 0,0 0 0 0 0,0 0 0 0 0,0 0 0 0 0,1 0 0 0 0,-1 0 0 0 0,0 0 0 0 0,0 0 0 0 0,0 0 0 0 0,0 0 0 0 0,0 0 0 0 0,0 0 0 0 0,0 0-1 0 0,0 0 1 0 0,1 0 0 0 0,-1 0 0 0 0,0-1 0 0 0,0 1 0 0 0,0 0 0 0 0,0 0 0 0 0,0 0 0 0 0,0 0 0 0 0,0 0 0 0 0,0 0 0 0 0,0 0 0 0 0,-5 18 844 0 0,-11 22-597 0 0,3-15-251 0 0,0 0 0 0 0,-2-1 0 0 0,-1-1 0 0 0,0 0 0 0 0,-2-1 0 0 0,-1-1 0 0 0,-37 33 0 0 0,76-66-1254 0 0,1 0 1 0 0,0 1-1 0 0,1 1 0 0 0,0 2 0 0 0,28-9 0 0 0,-21 8-918 0 0,-1-1 1 0 0,-1-1-1 0 0,29-17 0 0 0,-32 14-4523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29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21421 0 0,'10'9'1863'0'0,"0"0"0"0"0,1-1 0 0 0,12 7 0 0 0,-14-10-1620 0 0,-1 0 0 0 0,-1 0 0 0 0,1 1 0 0 0,-1 0 0 0 0,0 0 0 0 0,0 1 0 0 0,11 15 0 0 0,-7-4-73 0 0,-1 0 1 0 0,-1 1-1 0 0,-1 1 0 0 0,0-1 0 0 0,-1 1 0 0 0,-2 1 1 0 0,0-1-1 0 0,4 38 0 0 0,-7-33-193 0 0,-1-1 1 0 0,0 1 0 0 0,-2-1-1 0 0,-1 0 1 0 0,-1 0-1 0 0,-1 0 1 0 0,-10 32 0 0 0,7-36-876 0 0,-20 36 1 0 0,1-7-3579 0 0,15-30 878 0 0,10-19 3447 0 0,1 0 1 0 0,0 0 0 0 0,0 1-1 0 0,-1-1 1 0 0,1 0 0 0 0,0 0-1 0 0,0 1 1 0 0,-1-1-1 0 0,1 0 1 0 0,0 0 0 0 0,0 1-1 0 0,0-1 1 0 0,-1 0 0 0 0,1 1-1 0 0,0-1 1 0 0,0 0-1 0 0,0 0 1 0 0,0 1 0 0 0,0-1-1 0 0,0 0 1 0 0,0 1 0 0 0,0-1-1 0 0,0 0 1 0 0,0 1 0 0 0,0-1-1 0 0,0 1 1 0 0,0-1-1 0 0,0 0 1 0 0,0 1 0 0 0,0-1-1 0 0,0 0 1 0 0,0 0 0 0 0,0 1-1 0 0,0-1 1 0 0,0 0-1 0 0,1 1 1 0 0,-1-1 0 0 0,0 0-1 0 0,0 1 1 0 0,0-1 0 0 0,1 0-1 0 0,-1 0 1 0 0,0 1-1 0 0,0-1 1 0 0,1 0 0 0 0,-1 0-1 0 0,1 1 1 0 0,4 3-3933 0 0,-7 7-3156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30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35 13747 0 0,'0'0'288'0'0,"-1"0"0"0"0,0 0 0 0 0,0 0 0 0 0,0 1 0 0 0,1-1 0 0 0,-1 0 0 0 0,0 1 1 0 0,0-1-1 0 0,1 1 0 0 0,-1-1 0 0 0,0 1 0 0 0,1-1 0 0 0,-1 1 0 0 0,0-1 0 0 0,1 1 0 0 0,-1 0 0 0 0,1-1 0 0 0,-1 1 0 0 0,1 0 0 0 0,-1 0 0 0 0,1-1 1 0 0,0 1-1 0 0,-1 0 0 0 0,1 0 0 0 0,0-1 0 0 0,-1 3 0 0 0,2-2-120 0 0,0-1 0 0 0,-1 1 0 0 0,1 0 0 0 0,0 0 0 0 0,0-1 0 0 0,-1 1 0 0 0,1-1 0 0 0,0 1 0 0 0,0-1 0 0 0,0 1 0 0 0,0-1 0 0 0,0 1 0 0 0,0-1 0 0 0,0 0 0 0 0,0 1 0 0 0,0-1 0 0 0,1 0 0 0 0,52 7 398 0 0,-37-7-503 0 0,1-1 1 0 0,0 0-1 0 0,28-6 1 0 0,-39 6-113 0 0,0-1 1 0 0,0 0-1 0 0,0 0 1 0 0,0-1-1 0 0,-1 1 1 0 0,1-2-1 0 0,-1 1 1 0 0,0-1-1 0 0,0 0 1 0 0,0 0-1 0 0,10-10 1 0 0,-16 14 8 0 0,0 0 1 0 0,1 0-1 0 0,-1 0 1 0 0,0 0-1 0 0,0 0 0 0 0,1-1 1 0 0,-1 1-1 0 0,0 0 1 0 0,0 0-1 0 0,1 0 1 0 0,-1-1-1 0 0,0 1 1 0 0,0 0-1 0 0,0 0 1 0 0,1-1-1 0 0,-1 1 1 0 0,0 0-1 0 0,0-1 1 0 0,0 1-1 0 0,0 0 1 0 0,0 0-1 0 0,0-1 1 0 0,0 1-1 0 0,0 0 0 0 0,0-1 1 0 0,1 1-1 0 0,-1 0 1 0 0,0-1-1 0 0,-1 1 1 0 0,1 0-1 0 0,0-1 1 0 0,0 1-1 0 0,0 0 1 0 0,0-1-1 0 0,0 1 1 0 0,0 0-1 0 0,0 0 1 0 0,0-1-1 0 0,0 1 1 0 0,-1 0-1 0 0,1-1 1 0 0,0 1-1 0 0,0 0 0 0 0,0 0 1 0 0,-1-1-1 0 0,-18 0-1023 0 0,-22 11 331 0 0,-79 36 572 0 0,109-41 217 0 0,0 1 1 0 0,0 0 0 0 0,0 1-1 0 0,1 0 1 0 0,0 1-1 0 0,1 0 1 0 0,0 0 0 0 0,-11 12-1 0 0,18-17-10 0 0,0 0 0 0 0,0 0 0 0 0,1 0 0 0 0,-1 0 0 0 0,1 0 0 0 0,-1 0 0 0 0,1 0 0 0 0,0 0 0 0 0,0 1 0 0 0,1-1 0 0 0,-1 0 0 0 0,1 1 0 0 0,-1-1 0 0 0,1 0 0 0 0,0 1 0 0 0,0-1 0 0 0,1 4 0 0 0,1 0 25 0 0,-1-1 0 0 0,1 1 0 0 0,0-1 0 0 0,1 0 0 0 0,0 0 0 0 0,0 0 0 0 0,0 0 0 0 0,6 7 0 0 0,0-1-16 0 0,0-1-1 0 0,1 0 1 0 0,1 0-1 0 0,0-1 1 0 0,0-1-1 0 0,1 0 1 0 0,17 10-1 0 0,-20-14-130 0 0,0 0 1 0 0,0-1-1 0 0,1-1 1 0 0,-1 0-1 0 0,1 0 0 0 0,0-1 1 0 0,0 0-1 0 0,19 1 0 0 0,-23-3-379 0 0,0 0 0 0 0,0 0 0 0 0,1-1-1 0 0,-1 0 1 0 0,0 0 0 0 0,0-1-1 0 0,0 0 1 0 0,0 0 0 0 0,8-4 0 0 0,48-24-10263 0 0,-59 28 10106 0 0,-1-1 1 0 0,1 1 0 0 0,-1-1 0 0 0,0 1 0 0 0,0-1 0 0 0,0 0-1 0 0,0 0 1 0 0,1-3 0 0 0,-2 6 580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31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8570 0 0,'28'37'11611'0'0,"10"-4"-7990"0"0,-35-30-3624 0 0,1-1-1 0 0,0 1 0 0 0,0-1 0 0 0,1 0 1 0 0,-1 0-1 0 0,0 0 0 0 0,1-1 1 0 0,-1 1-1 0 0,1-1 0 0 0,0 0 0 0 0,-1-1 1 0 0,1 1-1 0 0,0-1 0 0 0,-1 0 1 0 0,1 0-1 0 0,0 0 0 0 0,0-1 0 0 0,5-1 1 0 0,-9 2-32 0 0,-1 1 1 0 0,1-1 0 0 0,-1 0-1 0 0,1 0 1 0 0,-1 0-1 0 0,0 0 1 0 0,1 0 0 0 0,-1-1-1 0 0,1 1 1 0 0,-1 0-1 0 0,1 0 1 0 0,-1 0 0 0 0,1 0-1 0 0,-1 0 1 0 0,0-1 0 0 0,1 1-1 0 0,-1 0 1 0 0,1 0-1 0 0,-1-1 1 0 0,0 1 0 0 0,1 0-1 0 0,-1-1 1 0 0,0 1-1 0 0,1 0 1 0 0,-1-1 0 0 0,0 1-1 0 0,0 0 1 0 0,1-1-1 0 0,-1 1 1 0 0,0-1 0 0 0,0 1-1 0 0,0-1 1 0 0,1 1 0 0 0,-1 0-1 0 0,0-1 1 0 0,0 1-1 0 0,0-1 1 0 0,0 1 0 0 0,0-1-1 0 0,0 1 1 0 0,0-1-1 0 0,0 1 1 0 0,0-1 0 0 0,0 1-1 0 0,0-1 1 0 0,0 1 0 0 0,-1 0-1 0 0,1-1 1 0 0,0 1-1 0 0,0-1 1 0 0,0 1 0 0 0,-1-1-1 0 0,1 1 1 0 0,0 0-1 0 0,0-1 1 0 0,-1 1 0 0 0,1 0-1 0 0,0-1 1 0 0,-1 1-1 0 0,1 0 1 0 0,0-1 0 0 0,-1 1-1 0 0,1 0 1 0 0,0 0 0 0 0,-1-1-1 0 0,0 1 1 0 0,-30-15-1236 0 0,22 13 1329 0 0,0 1 1 0 0,0 0 0 0 0,0 1 0 0 0,1 0 0 0 0,-1 0-1 0 0,0 1 1 0 0,0 0 0 0 0,0 0 0 0 0,1 1-1 0 0,-1 0 1 0 0,1 1 0 0 0,-15 6 0 0 0,19-7 35 0 0,0 0 1 0 0,1 0-1 0 0,-1 0 0 0 0,1 0 1 0 0,0 0-1 0 0,-1 1 1 0 0,1 0-1 0 0,0-1 0 0 0,0 1 1 0 0,1 0-1 0 0,-1 1 1 0 0,1-1-1 0 0,-1 0 1 0 0,1 1-1 0 0,0-1 0 0 0,0 1 1 0 0,1 0-1 0 0,-1 0 1 0 0,1-1-1 0 0,0 1 0 0 0,0 0 1 0 0,0 0-1 0 0,0 0 1 0 0,1 0-1 0 0,0 1 0 0 0,-1-1 1 0 0,1 0-1 0 0,1 0 1 0 0,0 4-1 0 0,1 5-37 0 0,1-1 1 0 0,1 0-1 0 0,0 0 1 0 0,0-1-1 0 0,1 1 0 0 0,1-1 1 0 0,11 18-1 0 0,-14-24-118 0 0,1 0 1 0 0,-1 0-1 0 0,1 0 0 0 0,0-1 0 0 0,1 0 0 0 0,-1 1 0 0 0,1-1 1 0 0,-1-1-1 0 0,1 1 0 0 0,0-1 0 0 0,1 0 0 0 0,-1 0 1 0 0,0 0-1 0 0,1-1 0 0 0,0 0 0 0 0,-1 0 0 0 0,1-1 0 0 0,6 2 1 0 0,-7-3-282 0 0,-1 0 1 0 0,1-1-1 0 0,0 0 0 0 0,-1 0 1 0 0,1 0-1 0 0,-1 0 1 0 0,0-1-1 0 0,1 1 1 0 0,-1-1-1 0 0,0 0 1 0 0,0-1-1 0 0,0 1 1 0 0,0-1-1 0 0,-1 1 1 0 0,1-1-1 0 0,-1 0 1 0 0,6-6-1 0 0,3-4-1527 0 0,-1 0 1 0 0,-1-1-1 0 0,13-19 0 0 0,48-104-4380 0 0,-70 136 6364 0 0,0 0-1 0 0,0 0 0 0 0,0 0 0 0 0,-1-1 0 0 0,1 1 0 0 0,-1 0 0 0 0,1-1 1 0 0,-1 1-1 0 0,1 0 0 0 0,-1-1 0 0 0,0 1 0 0 0,0-1 0 0 0,0 1 0 0 0,0 0 1 0 0,0-1-1 0 0,0 1 0 0 0,0-3 0 0 0,0 3 139 0 0,-1 0 0 0 0,1 1 0 0 0,-1-1 0 0 0,1 0 1 0 0,0 0-1 0 0,-1 1 0 0 0,1-1 0 0 0,-1 1 0 0 0,1-1 0 0 0,-1 0 0 0 0,0 1 0 0 0,1-1 0 0 0,-1 1 0 0 0,0 0 0 0 0,1-1 1 0 0,-1 1-1 0 0,0-1 0 0 0,1 1 0 0 0,-1 0 0 0 0,0-1 0 0 0,0 1 0 0 0,-1 0 0 0 0,0 0 188 0 0,0-1-1 0 0,1 1 1 0 0,-1 0-1 0 0,0 0 1 0 0,0 0 0 0 0,0 1-1 0 0,0-1 1 0 0,1 0-1 0 0,-1 1 1 0 0,0-1-1 0 0,0 1 1 0 0,1-1-1 0 0,-1 1 1 0 0,-2 1 0 0 0,-11 13 687 0 0,10-6-761 0 0,1 1 0 0 0,0-1 0 0 0,1 1-1 0 0,0 0 1 0 0,1 0 0 0 0,0 0-1 0 0,0 0 1 0 0,1 1 0 0 0,1 11 0 0 0,-1 0-169 0 0,2 1 0 0 0,1-1-1 0 0,6 26 1 0 0,-7-42-191 0 0,0-1-1 0 0,1 1 0 0 0,0-1 0 0 0,0 0 1 0 0,0 1-1 0 0,1-1 0 0 0,-1 0 1 0 0,1-1-1 0 0,1 1 0 0 0,3 4 0 0 0,-6-7-7 0 0,0-1-1 0 0,1 0 0 0 0,-1 0 0 0 0,0 0 0 0 0,0 0 0 0 0,1 0 0 0 0,-1-1 0 0 0,1 1 0 0 0,-1 0 0 0 0,0-1 0 0 0,1 1 0 0 0,-1-1 0 0 0,1 1 0 0 0,0-1 0 0 0,-1 0 0 0 0,1 1 1 0 0,-1-1-1 0 0,1 0 0 0 0,-1 0 0 0 0,1 0 0 0 0,0 0 0 0 0,-1-1 0 0 0,1 1 0 0 0,-1 0 0 0 0,1-1 0 0 0,-1 1 0 0 0,1-1 0 0 0,-1 1 0 0 0,1-1 0 0 0,-1 0 0 0 0,1 0 1 0 0,-1 0-1 0 0,0 1 0 0 0,1-1 0 0 0,-1 0 0 0 0,0-1 0 0 0,0 1 0 0 0,0 0 0 0 0,2-3 0 0 0,55-71-1629 0 0,-53 72-813 0 0,-7 7-288 0 0,-6 8-2153 0 0,-2 5-1892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31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18316 0 0,'13'2'5183'0'0,"1"2"-3547"0"0,13 2-853 0 0,-4-6-403 0 0,0 0 0 0 0,29-6 0 0 0,38 0-32 0 0,-82 6-317 0 0,0 0-1 0 0,0 1 1 0 0,0 0-1 0 0,0 1 1 0 0,0 0-1 0 0,-1 0 1 0 0,1 0-1 0 0,12 7 1 0 0,-15-6 0 0 0,0 1 0 0 0,-1-1 1 0 0,1 1-1 0 0,-1 1 0 0 0,1-1 1 0 0,-1 1-1 0 0,0-1 0 0 0,-1 1 1 0 0,1 0-1 0 0,-1 0 0 0 0,0 1 0 0 0,-1-1 1 0 0,1 1-1 0 0,3 10 0 0 0,-3-7-772 0 0,-1 1 0 0 0,0-1 0 0 0,2 16-1 0 0,-4-18-1077 0 0,1 0 0 0 0,-1 0 0 0 0,-1 0-1 0 0,1 0 1 0 0,-3 6 0 0 0,0-1-6410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3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18796 0 0,'10'18'7913'0'0,"-4"8"-5566"0"0,-1 30-2816 0 0,-5-46 1207 0 0,5 159 326 0 0,-5-98-1168 0 0,3-1 1 0 0,3 1 0 0 0,19 87 0 0 0,-23-149-479 0 0,1 1 0 0 0,0-1 1 0 0,8 16-1 0 0,-9-22-233 0 0,0 0 0 0 0,0 0 1 0 0,0 0-1 0 0,0 0 0 0 0,0-1 1 0 0,1 1-1 0 0,4 4 0 0 0,2-5-5483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32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 21421 0 0,'-5'14'604'0'0,"1"0"1"0"0,0 0 0 0 0,1 0 0 0 0,0 1-1 0 0,2-1 1 0 0,-1 1 0 0 0,2-1 0 0 0,0 1-1 0 0,1 0 1 0 0,4 24 0 0 0,1-7-391 0 0,1 0 0 0 0,2 0 1 0 0,21 52-1 0 0,-22-67-203 0 0,0-1 0 0 0,0 0-1 0 0,2-1 1 0 0,16 22 0 0 0,-23-33-14 0 0,0 0 0 0 0,0 0 0 0 0,1-1 0 0 0,-1 1 0 0 0,1 0-1 0 0,0-1 1 0 0,0 0 0 0 0,1 0 0 0 0,-1-1 0 0 0,1 1 0 0 0,-1-1 0 0 0,1 0 0 0 0,0 0 0 0 0,0 0 0 0 0,0-1 0 0 0,0 1 0 0 0,0-1 0 0 0,0 0 0 0 0,0-1 0 0 0,6 1 0 0 0,-8-2 1 0 0,0 1 0 0 0,-1-1 0 0 0,1 1 1 0 0,0-1-1 0 0,0 0 0 0 0,0 0 1 0 0,0 0-1 0 0,-1 0 0 0 0,1-1 1 0 0,0 1-1 0 0,-1-1 0 0 0,1 0 1 0 0,-1 0-1 0 0,0 0 0 0 0,0 0 1 0 0,1 0-1 0 0,1-3 0 0 0,0 0-2 0 0,-1 0 0 0 0,0-1 0 0 0,0 1 0 0 0,0-1 0 0 0,0 0 0 0 0,-1 0 0 0 0,3-10 0 0 0,-1-7-16 0 0,0 0-1 0 0,-2 0 1 0 0,0-31 0 0 0,-2 54 19 0 0,1-37-203 0 0,-10-70 0 0 0,7 92-23 0 0,-1 0-1 0 0,-1 1 1 0 0,0 0 0 0 0,0-1-1 0 0,-2 1 1 0 0,0 1 0 0 0,-12-21-1 0 0,17 31 55 0 0,-1 0 0 0 0,0 0-1 0 0,-1 0 1 0 0,1 0 0 0 0,0 0-1 0 0,-1 0 1 0 0,0 1-1 0 0,1-1 1 0 0,-1 1 0 0 0,0 0-1 0 0,0 0 1 0 0,0 0 0 0 0,-1 0-1 0 0,1 0 1 0 0,0 1-1 0 0,-1 0 1 0 0,1-1 0 0 0,-1 1-1 0 0,0 1 1 0 0,1-1 0 0 0,-1 0-1 0 0,1 1 1 0 0,-1 0-1 0 0,0 0 1 0 0,0 0 0 0 0,1 0-1 0 0,-1 0 1 0 0,0 1 0 0 0,1 0-1 0 0,-6 1 1 0 0,4 0-327 0 0,-1 1 0 0 0,1 0 0 0 0,0-1 0 0 0,0 2 0 0 0,0-1 0 0 0,1 1 1 0 0,-1-1-1 0 0,1 1 0 0 0,0 0 0 0 0,0 1 0 0 0,0-1 0 0 0,0 1 0 0 0,1 0 0 0 0,0 0 0 0 0,0 0 1 0 0,0 0-1 0 0,1 0 0 0 0,-3 9 0 0 0,-4 16-1761 0 0,-8 56 0 0 0,7-8 6665 0 0,9-75-4001 0 0,1-1 0 0 0,0 0-1 0 0,0 1 1 0 0,0-1-1 0 0,0 0 1 0 0,1 1-1 0 0,-1-1 1 0 0,0 0-1 0 0,1 1 1 0 0,0-1-1 0 0,-1 0 1 0 0,1 0-1 0 0,0 0 1 0 0,0 0-1 0 0,0 0 1 0 0,1 1-1 0 0,-1-2 1 0 0,0 1-1 0 0,4 3 1 0 0,-2-2-68 0 0,-1-1 0 0 0,1 0 0 0 0,0 0 0 0 0,1 0 0 0 0,-1-1 0 0 0,0 1 0 0 0,0-1 0 0 0,1 0 0 0 0,-1 0 0 0 0,1 0 1 0 0,6 1-1 0 0,-1-1-138 0 0,0-1 0 0 0,0 0 1 0 0,0 0-1 0 0,-1 0 0 0 0,1-1 1 0 0,0-1-1 0 0,0 1 0 0 0,0-2 0 0 0,13-4 1 0 0,60-39 90 0 0,-26 13-2013 0 0,-50 30 1292 0 0,7-4-3562 0 0,1 0 0 0 0,18-15 1 0 0,-11 1 4474 0 0,2-1 2237 0 0,-20 21-2727 0 0,-1-1-1 0 0,1 0 1 0 0,-1 0-1 0 0,0 0 1 0 0,0 0 0 0 0,0 0-1 0 0,0 0 1 0 0,0 0-1 0 0,0-1 1 0 0,-1 1 0 0 0,1-1-1 0 0,-1 1 1 0 0,0-1-1 0 0,0 0 1 0 0,0 0-1 0 0,0 1 1 0 0,0-1 0 0 0,0 0-1 0 0,0-4 1 0 0,1-53-461 0 0,-2 54 980 0 0,0 1 0 0 0,-1 0 0 0 0,0 0 0 0 0,0 0 0 0 0,0 0 0 0 0,0 0 0 0 0,-1 0 0 0 0,0 0 0 0 0,-4-7 0 0 0,6 11-439 0 0,0 1 0 0 0,0 0 0 0 0,0 0 0 0 0,0 0 0 0 0,0 0-1 0 0,0-1 1 0 0,0 1 0 0 0,-1 0 0 0 0,1 0 0 0 0,0 0 0 0 0,0 0-1 0 0,0 0 1 0 0,0-1 0 0 0,0 1 0 0 0,0 0 0 0 0,0 0 0 0 0,-1 0-1 0 0,1 0 1 0 0,0 0 0 0 0,0 0 0 0 0,0 0 0 0 0,0 0-1 0 0,0 0 1 0 0,-1-1 0 0 0,1 1 0 0 0,0 0 0 0 0,0 0 0 0 0,0 0-1 0 0,0 0 1 0 0,-1 0 0 0 0,1 0 0 0 0,0 0 0 0 0,0 0 0 0 0,0 0-1 0 0,0 0 1 0 0,-1 0 0 0 0,1 0 0 0 0,0 0 0 0 0,0 0 0 0 0,0 1-1 0 0,0-1 1 0 0,-1 0 0 0 0,1 0 0 0 0,0 0 0 0 0,-4 9 1471 0 0,2 13-242 0 0,20 157 811 0 0,-4-66-1974 0 0,-5-48-285 0 0,3 30-1561 0 0,-11-83-17 0 0,-1 0 0 0 0,-1-1 0 0 0,-1 14 0 0 0,-4-13-3652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33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20420 0 0,'-1'6'521'0'0,"1"1"0"0"0,0 0 0 0 0,0 0 0 0 0,1 0 0 0 0,-1-1 0 0 0,2 1-1 0 0,-1 0 1 0 0,1-1 0 0 0,0 1 0 0 0,0-1 0 0 0,6 11 0 0 0,-4-11-452 0 0,0 0 1 0 0,0-1-1 0 0,0 0 1 0 0,1 0-1 0 0,0 0 0 0 0,0 0 1 0 0,0-1-1 0 0,0 0 1 0 0,1 0-1 0 0,-1 0 1 0 0,1-1-1 0 0,0 0 0 0 0,1 0 1 0 0,-1 0-1 0 0,0-1 1 0 0,1 0-1 0 0,-1 0 1 0 0,10 1-1 0 0,-6-2-178 0 0,1 0 1 0 0,-1 0-1 0 0,1-1 0 0 0,-1 0 1 0 0,1-1-1 0 0,-1-1 0 0 0,0 1 1 0 0,1-1-1 0 0,-1-1 0 0 0,0 0 1 0 0,0-1-1 0 0,0 0 0 0 0,12-6 1 0 0,22-21-4274 0 0,-38 25 2588 0 0,0 0 1 0 0,0 0 0 0 0,-1-1-1 0 0,6-8 1 0 0,4-7-6078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34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12315 0 0,'-18'4'4225'0'0,"2"1"-2209"0"0,0 4-464 0 0,0-2-295 0 0,9 0-513 0 0,2 1-456 0 0,-1-5-272 0 0,6 1-360 0 0,2-4-472 0 0,3-2-777 0 0,2 0-1111 0 0,1-1-1273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4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20 16428 0 0,'-18'-15'5406'0'0,"19"11"-3939"0"0,14 4-1436 0 0,9 5-130 0 0,0 1 1 0 0,31 13 0 0 0,-28-9-330 0 0,38 8 1 0 0,-42-14 288 0 0,-9-2 153 0 0,-1 0 1 0 0,1 1 0 0 0,-1 1 0 0 0,0 0 0 0 0,20 9 0 0 0,-31-12-19 0 0,0 1 1 0 0,1-1 0 0 0,-1 1 0 0 0,0-1 0 0 0,0 1 0 0 0,0-1 0 0 0,-1 1-1 0 0,1 0 1 0 0,0 0 0 0 0,-1 0 0 0 0,1 0 0 0 0,-1 0 0 0 0,1 1 0 0 0,-1-1-1 0 0,0 0 1 0 0,0 1 0 0 0,0-1 0 0 0,-1 1 0 0 0,1-1 0 0 0,0 0 0 0 0,-1 1-1 0 0,1 0 1 0 0,-1-1 0 0 0,0 1 0 0 0,0-1 0 0 0,0 1 0 0 0,0-1 0 0 0,-1 1-1 0 0,1-1 1 0 0,-1 1 0 0 0,1-1 0 0 0,-1 1 0 0 0,0-1 0 0 0,0 1 0 0 0,0-1-1 0 0,-2 3 1 0 0,-1 3-25 0 0,0 1-1 0 0,-1-1 0 0 0,0 0 0 0 0,-1-1 0 0 0,1 1 0 0 0,-1-1 1 0 0,-1 0-1 0 0,0 0 0 0 0,1-1 0 0 0,-2 0 0 0 0,-10 7 0 0 0,-9 3 659 0 0,0-1-1 0 0,-33 13 0 0 0,-2 1 1243 0 0,60-28-1792 0 0,0 0-1 0 0,0-1 1 0 0,0 1-1 0 0,0 1 1 0 0,1-1-1 0 0,-1 0 1 0 0,0 0-1 0 0,1 1 1 0 0,-1-1-1 0 0,1 1 0 0 0,-1-1 1 0 0,1 1-1 0 0,0 0 1 0 0,0-1-1 0 0,0 1 1 0 0,0 0-1 0 0,-1 3 1 0 0,2-4-69 0 0,0 0 1 0 0,0 0 0 0 0,0 0 0 0 0,1 0 0 0 0,-1 1-1 0 0,0-1 1 0 0,1 0 0 0 0,-1 0 0 0 0,1 0 0 0 0,0 0-1 0 0,-1 0 1 0 0,1-1 0 0 0,0 1 0 0 0,-1 0 0 0 0,1 0-1 0 0,0 0 1 0 0,0 0 0 0 0,0-1 0 0 0,0 1-1 0 0,-1 0 1 0 0,1-1 0 0 0,0 1 0 0 0,0-1 0 0 0,0 1-1 0 0,1-1 1 0 0,-1 0 0 0 0,0 1 0 0 0,0-1 0 0 0,0 0-1 0 0,0 0 1 0 0,0 0 0 0 0,0 1 0 0 0,2-1-1 0 0,11 2-125 0 0,1 0 0 0 0,0 0 0 0 0,-1-2 0 0 0,1 1-1 0 0,0-2 1 0 0,0 0 0 0 0,28-6 0 0 0,-4-3-1364 0 0,63-23 1 0 0,-70 19 735 0 0,-37 18 632 0 0,0 0-1 0 0,0 1 1 0 0,0-1-1 0 0,0 1 1 0 0,1 1-1 0 0,-5 6 1 0 0,1-3 100 0 0,-42 49 633 0 0,-20 23 2829 0 0,68-78-3326 0 0,1 1 1 0 0,0 0 0 0 0,0-1 0 0 0,0 1 0 0 0,0 0-1 0 0,0 0 1 0 0,1 0 0 0 0,0 0 0 0 0,0 0-1 0 0,0-1 1 0 0,0 1 0 0 0,0 0 0 0 0,1 0 0 0 0,1 5-1 0 0,1 21-48 0 0,-4-18-139 0 0,1 0 0 0 0,-2-1 1 0 0,1 1-1 0 0,-2 0 0 0 0,1-1 1 0 0,-2 0-1 0 0,-4 12 0 0 0,4-20 5 0 0,3-9 141 0 0,1 5-76 0 0,0 0 1 0 0,1 0-1 0 0,-1-1 0 0 0,0 1 0 0 0,0 0 0 0 0,1 0 1 0 0,-1 0-1 0 0,0 0 0 0 0,1 0 0 0 0,-1 0 0 0 0,1 0 1 0 0,0 0-1 0 0,-1 0 0 0 0,1 0 0 0 0,0 1 0 0 0,-1-1 1 0 0,2-1-1 0 0,6-3-17 0 0,1-1 1 0 0,0 1-1 0 0,0 1 1 0 0,0 0-1 0 0,1 0 0 0 0,16-4 1 0 0,64-10-447 0 0,-68 15 223 0 0,-13 1 61 0 0,17-2-405 0 0,40-3 1 0 0,-60 7 331 0 0,0 0 0 0 0,-1 0 0 0 0,1 0 0 0 0,-1 1 0 0 0,1 0 0 0 0,-1 0 0 0 0,1 0-1 0 0,-1 1 1 0 0,1-1 0 0 0,-1 1 0 0 0,0 1 0 0 0,0-1 0 0 0,8 6 0 0 0,-12-8 104 0 0,-1 1 0 0 0,1-1 0 0 0,0 1 0 0 0,-1-1 0 0 0,1 1 0 0 0,-1-1 0 0 0,1 1 0 0 0,-1-1 0 0 0,0 1 0 0 0,1 0 0 0 0,-1-1 0 0 0,1 1 0 0 0,-1 0 0 0 0,0-1-1 0 0,0 1 1 0 0,1 0 0 0 0,-1-1 0 0 0,0 1 0 0 0,0 0 0 0 0,0 0 0 0 0,0-1 0 0 0,0 1 0 0 0,0 0 0 0 0,0-1 0 0 0,0 1 0 0 0,0 0 0 0 0,0 0 0 0 0,0-1 0 0 0,-1 1 0 0 0,1 0 0 0 0,0 0 0 0 0,0-1 0 0 0,-1 1 0 0 0,1-1 0 0 0,0 1 0 0 0,-1 0 0 0 0,1-1 0 0 0,-1 1-1 0 0,1-1 1 0 0,-1 1 0 0 0,1 0 0 0 0,-2 0 0 0 0,-30 21-4512 0 0,22-16 4032 0 0,-16 14 663 0 0,0 1 0 0 0,-43 47 0 0 0,-17 15 4332 0 0,12-24 3705 0 0,86-61-4871 0 0,25 2-2572 0 0,-15 0-467 0 0,8-2-125 0 0,0 0-51 0 0,1 2 0 0 0,0 0 0 0 0,49 8 0 0 0,-73-6-13 0 0,0-1 0 0 0,0 1 0 0 0,0 0 0 0 0,0 0 0 0 0,0 1 0 0 0,0 0 0 0 0,0 0 0 0 0,-1 1 0 0 0,0 0 0 0 0,0 0 0 0 0,0 0 0 0 0,0 1 1 0 0,0 0-1 0 0,-1 0 0 0 0,0 0 0 0 0,0 1 0 0 0,-1 0 0 0 0,1 0 0 0 0,-1 0 0 0 0,5 10 0 0 0,-7-8-262 0 0,0-1 0 0 0,0 0 0 0 0,0 1 0 0 0,-1 0 1 0 0,-1-1-1 0 0,1 1 0 0 0,-1 0 0 0 0,-1 9 0 0 0,-2-2-4787 0 0,0-3-4228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3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36 9194 0 0,'-13'-16'7173'0'0,"12"15"-6467"0"0,0-1 1 0 0,0 1 0 0 0,-1-1 0 0 0,1 1-1 0 0,0-1 1 0 0,-1 1 0 0 0,1 0 0 0 0,-1 0-1 0 0,1 0 1 0 0,-1 0 0 0 0,-1-1 0 0 0,-20-2 220 0 0,3 5-814 0 0,1 1 1 0 0,0 0 0 0 0,1 1-1 0 0,-1 1 1 0 0,0 1 0 0 0,1 1-1 0 0,0 1 1 0 0,0 0 0 0 0,1 1-1 0 0,0 1 1 0 0,0 0 0 0 0,-15 13-1 0 0,28-20-116 0 0,1 1 0 0 0,-1 0 0 0 0,1 1-1 0 0,-1-1 1 0 0,1 1 0 0 0,0-1 0 0 0,0 1 0 0 0,1 0-1 0 0,-1 0 1 0 0,1 0 0 0 0,0 0 0 0 0,0 1-1 0 0,0-1 1 0 0,1 1 0 0 0,-1-1 0 0 0,1 1-1 0 0,0-1 1 0 0,0 1 0 0 0,1 0 0 0 0,-1-1-1 0 0,1 1 1 0 0,0 0 0 0 0,1 0 0 0 0,0 7-1 0 0,2-4-8 0 0,-1 0-1 0 0,1 0 0 0 0,0 0 1 0 0,1-1-1 0 0,0 1 0 0 0,0-1 1 0 0,0 0-1 0 0,1-1 0 0 0,0 1 0 0 0,1-1 1 0 0,-1 0-1 0 0,1 0 0 0 0,8 6 1 0 0,42 29 1 0 0,2-3-1 0 0,2-2 1 0 0,75 33 0 0 0,-118-60 20 0 0,-1-1-532 0 0,1 0 1 0 0,-1-1-1 0 0,28 7 1 0 0,-44-13 410 0 0,0-1 0 0 0,1 0 0 0 0,-1 0 0 0 0,0 0-1 0 0,1 0 1 0 0,-1 0 0 0 0,0 0 0 0 0,1 1 0 0 0,-1-1 0 0 0,0 0 0 0 0,0 0 0 0 0,1 0-1 0 0,-1 0 1 0 0,0 0 0 0 0,1 0 0 0 0,-1 0 0 0 0,0 0 0 0 0,1-1 0 0 0,-1 1 0 0 0,0 0 0 0 0,1 0-1 0 0,-1 0 1 0 0,0 0 0 0 0,0 0 0 0 0,1 0 0 0 0,-1 0 0 0 0,0-1 0 0 0,1 1 0 0 0,-1 0 0 0 0,0 0-1 0 0,0 0 1 0 0,0-1 0 0 0,1 1 0 0 0,-1 0 0 0 0,0 0 0 0 0,0-1 0 0 0,0 1 0 0 0,1 0-1 0 0,-1-1 1 0 0,0 1 0 0 0,0 0 0 0 0,0 0 0 0 0,0-1 0 0 0,0 1 0 0 0,0 0 0 0 0,0-1 0 0 0,0 1-1 0 0,0 0 1 0 0,0-1 0 0 0,0 1 0 0 0,0 0 0 0 0,0-1 0 0 0,0 1 0 0 0,0 0 0 0 0,0-1 0 0 0,0 1-1 0 0,0 0 1 0 0,0 0 0 0 0,0-1 0 0 0,0 1 0 0 0,-1 0 0 0 0,1-1 0 0 0,-11-20-5408 0 0,10 20 5246 0 0,-16-23-6776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3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 10570 0 0,'-17'-8'11901'0'0,"23"13"-7977"0"0,10 2-3959 0 0,6 1 338 0 0,2-1 1 0 0,-1-1-1 0 0,1-1 0 0 0,0-1 0 0 0,0-1 0 0 0,27-1 0 0 0,151-11-383 0 0,-37 0-923 0 0,-126 10-260 0 0,36-1-3347 0 0,-28-8-4251 0 0,-31 3 1413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36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 17644 0 0,'-1'-1'344'0'0,"0"0"1"0"0,0 1 0 0 0,0-1-1 0 0,0 0 1 0 0,0 0 0 0 0,1 0-1 0 0,-1 0 1 0 0,0-1 0 0 0,0 1-1 0 0,1 0 1 0 0,-1 0-1 0 0,0 0 1 0 0,1 0 0 0 0,-1-1-1 0 0,0-2 1 0 0,2 4-257 0 0,-1 0-1 0 0,0-1 1 0 0,1 1-1 0 0,-1 0 1 0 0,0-1 0 0 0,1 1-1 0 0,-1 0 1 0 0,0 0-1 0 0,1-1 1 0 0,-1 1 0 0 0,1 0-1 0 0,-1 0 1 0 0,1 0-1 0 0,-1 0 1 0 0,0-1 0 0 0,1 1-1 0 0,-1 0 1 0 0,1 0-1 0 0,-1 0 1 0 0,1 0 0 0 0,-1 0-1 0 0,1 0 1 0 0,-1 0-1 0 0,1 0 1 0 0,-1 0 0 0 0,0 1-1 0 0,1-1 1 0 0,-1 0-1 0 0,1 0 1 0 0,45 15 957 0 0,-5 4-846 0 0,-1 1 0 0 0,-2 3 0 0 0,0 1 0 0 0,68 57 0 0 0,-101-77-163 0 0,0 1 0 0 0,-1 0 0 0 0,1 0-1 0 0,-1 1 1 0 0,0-1 0 0 0,-1 1 0 0 0,1 0 0 0 0,-1 0 0 0 0,0 0 0 0 0,-1 0 0 0 0,1 0-1 0 0,-1 1 1 0 0,0-1 0 0 0,-1 1 0 0 0,0-1 0 0 0,0 1 0 0 0,0 0 0 0 0,-1 10-1 0 0,-1-7 19 0 0,0 0-1 0 0,-1 0 1 0 0,-1 0-1 0 0,1 0 1 0 0,-1 0-1 0 0,-1 0 1 0 0,0-1-1 0 0,-1 1 1 0 0,1-1-1 0 0,-2 0 0 0 0,-8 12 1 0 0,6-12-35 0 0,-1 1 1 0 0,0-2-1 0 0,0 1 1 0 0,-1-1-1 0 0,0 0 1 0 0,-12 6-1 0 0,-13 11-151 0 0,33-24 42 0 0,1 1 0 0 0,-1-1 0 0 0,0 1 0 0 0,1 0 0 0 0,0 0 0 0 0,-1 0 0 0 0,1-1-1 0 0,0 1 1 0 0,0 0 0 0 0,0 1 0 0 0,-2 2 0 0 0,3-4-345 0 0,0 0-1 0 0,0 0 1 0 0,-1 0 0 0 0,1 1-1 0 0,0-1 1 0 0,0 0-1 0 0,0 0 1 0 0,0 0 0 0 0,0 0-1 0 0,0 1 1 0 0,1-1-1 0 0,-1 0 1 0 0,0 0 0 0 0,0 0-1 0 0,2 2 1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0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26 8890 0 0,'-2'-3'614'0'0,"-1"0"-1"0"0,1 1 1 0 0,-1 0 0 0 0,0-1 0 0 0,1 1-1 0 0,-1 0 1 0 0,0 0 0 0 0,-6-3 0 0 0,8 5-481 0 0,1 0-1 0 0,-1 0 1 0 0,1 0 0 0 0,-1 0 0 0 0,0 0 0 0 0,1 0 0 0 0,-1 0 0 0 0,1 0 0 0 0,-1 0-1 0 0,1 0 1 0 0,-1 1 0 0 0,1-1 0 0 0,-1 0 0 0 0,1 0 0 0 0,0 0 0 0 0,-1 1 0 0 0,1-1 0 0 0,-1 0-1 0 0,1 0 1 0 0,-1 1 0 0 0,1-1 0 0 0,-1 1 0 0 0,-9 19 2099 0 0,5-4-1364 0 0,1-1 0 0 0,1 1 0 0 0,1 0 1 0 0,-1 23-1 0 0,2-17-809 0 0,2 0 1 0 0,0 0-1 0 0,1-1 1 0 0,2 1-1 0 0,0-1 1 0 0,1 1-1 0 0,1-1 0 0 0,1-1 1 0 0,16 32-1 0 0,-19-44-64 0 0,1-1-1 0 0,0 0 0 0 0,0 0 1 0 0,0 0-1 0 0,1 0 0 0 0,0-1 1 0 0,1 0-1 0 0,-1 0 0 0 0,1-1 1 0 0,1 0-1 0 0,-1 0 1 0 0,0 0-1 0 0,11 4 0 0 0,-14-8 4 0 0,0 0 0 0 0,-1 1 0 0 0,1-1 0 0 0,0-1-1 0 0,0 1 1 0 0,0-1 0 0 0,-1 1 0 0 0,1-1 0 0 0,0 0 0 0 0,0 0-1 0 0,0-1 1 0 0,0 1 0 0 0,0-1 0 0 0,-1 0 0 0 0,1 0 0 0 0,0 0-1 0 0,-1-1 1 0 0,1 1 0 0 0,-1-1 0 0 0,1 0 0 0 0,-1 0-1 0 0,0 0 1 0 0,1 0 0 0 0,-1 0 0 0 0,0-1 0 0 0,-1 0 0 0 0,1 1-1 0 0,0-1 1 0 0,-1 0 0 0 0,0 0 0 0 0,1-1 0 0 0,1-3 0 0 0,4-7 12 0 0,0-1 0 0 0,-2 1 0 0 0,1-2 0 0 0,-2 1 1 0 0,0 0-1 0 0,-1-1 0 0 0,4-28 0 0 0,-4 14-103 0 0,-2-1 0 0 0,-1 0 0 0 0,-4-36 0 0 0,2 56-242 0 0,0-1 1 0 0,-1 0-1 0 0,0 0 0 0 0,-7-18 1 0 0,8 28 81 0 0,1 0-1 0 0,-1 0 1 0 0,0 0 0 0 0,1 1 0 0 0,-1-1-1 0 0,0 0 1 0 0,0 0 0 0 0,-1 0 0 0 0,1 1-1 0 0,0-1 1 0 0,-1 1 0 0 0,1-1 0 0 0,-1 1-1 0 0,1-1 1 0 0,-1 1 0 0 0,1 0 0 0 0,-1 0-1 0 0,0 0 1 0 0,0 0 0 0 0,0 0-1 0 0,0 0 1 0 0,0 0 0 0 0,0 1 0 0 0,0-1-1 0 0,0 1 1 0 0,0-1 0 0 0,0 1 0 0 0,0 0-1 0 0,0 0 1 0 0,0-1 0 0 0,0 2 0 0 0,0-1-1 0 0,0 0 1 0 0,-3 1 0 0 0,-18 8-3552 0 0,-4 6-2000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0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0 225 9050 0 0,'0'0'2897'0'0,"4"-2"-505"0"0,1-2-255 0 0,2-3-273 0 0,4-2-336 0 0,3 0-352 0 0,4-1-319 0 0,6 1-321 0 0,1 1-192 0 0,0 1-128 0 0,3 5-136 0 0,-1 4-336 0 0,0 4-848 0 0,-2 1-1201 0 0,-3 2-1952 0 0,-4-2-4585 0 0</inkml:trace>
  <inkml:trace contextRef="#ctx0" brushRef="#br0" timeOffset="1">303 40 17572 0 0,'5'-7'1728'0'0,"4"0"-736"0"0,4 0 105 0 0,3 0-129 0 0,0 3-392 0 0,0 0-296 0 0,2 1-120 0 0,-2 3-80 0 0,0 2-32 0 0,-3-1-136 0 0,-4 3-328 0 0,-2 0-488 0 0,-2-1-569 0 0,-3 3-423 0 0,-2-1-408 0 0,-3 2-601 0 0,-8-2-312 0 0,0 4-3056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0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0 186 13923 0 0,'13'4'1544'0'0,"3"-2"-471"0"0,5 3-97 0 0,1-3-304 0 0,-1 0-328 0 0,1-2-184 0 0,-1 0-104 0 0,1-2-8 0 0,-4 0-80 0 0,2-1-368 0 0,-4 1-616 0 0,-2-4-1081 0 0,-1 1-1199 0 0,-3-2-3746 0 0</inkml:trace>
  <inkml:trace contextRef="#ctx0" brushRef="#br0" timeOffset="1">287 0 11666 0 0,'-6'0'3217'0'0,"3"4"-704"0"0,-2 1-545 0 0,1 4-568 0 0,2 4-471 0 0,0-1-353 0 0,2 6-248 0 0,0 0-144 0 0,0 3-88 0 0,0 1-152 0 0,-1 1-432 0 0,-1 2-584 0 0,-4 0-777 0 0,1-1-943 0 0,-4-1-889 0 0,-5-5 256 0 0,-1 2-2552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1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38 10138 0 0,'-1'7'1206'0'0,"0"-1"0"0"0,0 0 0 0 0,0 1-1 0 0,1-1 1 0 0,0 0 0 0 0,1 1 0 0 0,1 7 0 0 0,-1-6-651 0 0,1 1 1 0 0,1 0 0 0 0,0-1 0 0 0,0 1 0 0 0,5 8 0 0 0,-6-11-520 0 0,1-1 0 0 0,0 0 0 0 0,0 0 1 0 0,1 0-1 0 0,-1 0 0 0 0,1-1 0 0 0,0 1 0 0 0,0-1 0 0 0,1 0 0 0 0,-1 0 0 0 0,1-1 1 0 0,0 1-1 0 0,0-1 0 0 0,0 0 0 0 0,0 0 0 0 0,1-1 0 0 0,-1 0 0 0 0,10 3 0 0 0,-12-4-33 0 0,-1-1-1 0 0,1 1 1 0 0,0-1-1 0 0,-1 0 1 0 0,1 0-1 0 0,0 0 1 0 0,0 0-1 0 0,-1 0 1 0 0,1-1-1 0 0,0 1 1 0 0,-1-1-1 0 0,1 0 1 0 0,-1 0-1 0 0,1 0 1 0 0,-1 0-1 0 0,1 0 1 0 0,-1 0-1 0 0,1-1 1 0 0,-1 1-1 0 0,0-1 1 0 0,0 0-1 0 0,0 1 1 0 0,0-1-1 0 0,0 0 1 0 0,0 0-1 0 0,-1 0 1 0 0,1-1-1 0 0,0 1 0 0 0,-1 0 1 0 0,0-1-1 0 0,0 1 1 0 0,0-1-1 0 0,0 1 1 0 0,0-1-1 0 0,0 1 1 0 0,0-1-1 0 0,-1 0 1 0 0,1 1-1 0 0,-1-4 1 0 0,1-3 17 0 0,0 0 0 0 0,-1 0 0 0 0,0 0 1 0 0,0 0-1 0 0,-1 0 0 0 0,0 0 0 0 0,-1 1 0 0 0,1-1 0 0 0,-2 0 1 0 0,-5-14-1 0 0,6 19-5 0 0,-1-1-1 0 0,0 1 1 0 0,1 0 0 0 0,-2 0 0 0 0,1 0 0 0 0,0 1-1 0 0,-1-1 1 0 0,1 1 0 0 0,-1-1 0 0 0,0 1 0 0 0,0 1-1 0 0,-1-1 1 0 0,1 0 0 0 0,0 1 0 0 0,-1 0 0 0 0,1 0-1 0 0,-1 0 1 0 0,0 1 0 0 0,0-1 0 0 0,0 1 0 0 0,0 1-1 0 0,0-1 1 0 0,0 0 0 0 0,0 1 0 0 0,-6 1 0 0 0,5-1-106 0 0,0 0 1 0 0,0 1-1 0 0,0 0 0 0 0,0 1 1 0 0,1-1-1 0 0,-1 1 1 0 0,0 0-1 0 0,1 0 1 0 0,-1 1-1 0 0,1 0 1 0 0,0 0-1 0 0,0 0 1 0 0,0 0-1 0 0,0 1 1 0 0,1 0-1 0 0,-1 0 0 0 0,1 0 1 0 0,0 0-1 0 0,0 1 1 0 0,1 0-1 0 0,-4 5 1 0 0,0 15-3169 0 0,7-25 3079 0 0,-1 0-1 0 0,1 1 0 0 0,0-1 0 0 0,0 0 0 0 0,0 1 0 0 0,0-1 0 0 0,0 0 0 0 0,0 1 1 0 0,0-1-1 0 0,0 0 0 0 0,0 1 0 0 0,0-1 0 0 0,0 0 0 0 0,0 1 0 0 0,0-1 0 0 0,0 0 1 0 0,0 1-1 0 0,0-1 0 0 0,0 1 0 0 0,0-1 0 0 0,0 0 0 0 0,0 0 0 0 0,0 1 0 0 0,0-1 1 0 0,1 0-1 0 0,-1 1 0 0 0,0-1 0 0 0,0 0 0 0 0,0 1 0 0 0,1-1 0 0 0,-1 0 0 0 0,0 0 1 0 0,0 0-1 0 0,1 1 0 0 0,-1-1 0 0 0,0 0 0 0 0,1 0 0 0 0,-1 0 0 0 0,0 1 0 0 0,1-1 1 0 0,-1 0-1 0 0,0 0 0 0 0,1 0 0 0 0,-1 0 0 0 0,0 0 0 0 0,1 0 0 0 0,-1 0 0 0 0,0 0 1 0 0,1 0-1 0 0,-1 0 0 0 0,0 0 0 0 0,1 0 0 0 0,-1 0 0 0 0,0 0 0 0 0,1 0 0 0 0,-1 0 1 0 0,10-1-5260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11250 0 0,'12'1'1264'0'0,"0"0"-1"0"0,0 0 0 0 0,12 4 1 0 0,-16-4-1011 0 0,-1 1 0 0 0,1 1 0 0 0,-1-1 0 0 0,1 1 0 0 0,-1 0 0 0 0,0 1 0 0 0,0 0 1 0 0,0 0-1 0 0,10 9 0 0 0,-16-12-200 0 0,0 1 1 0 0,0-1 0 0 0,0 1-1 0 0,-1-1 1 0 0,1 1-1 0 0,0-1 1 0 0,-1 1 0 0 0,0 0-1 0 0,1-1 1 0 0,-1 1-1 0 0,0 0 1 0 0,0-1 0 0 0,1 1-1 0 0,-1 0 1 0 0,-1-1 0 0 0,1 1-1 0 0,0 0 1 0 0,0-1-1 0 0,-1 1 1 0 0,1-1 0 0 0,-1 1-1 0 0,1 0 1 0 0,-1-1-1 0 0,1 1 1 0 0,-1-1 0 0 0,-2 3-1 0 0,-29 45 413 0 0,22-36-240 0 0,-6 8-8 0 0,-14 20 149 0 0,29-39-336 0 0,-1 1 1 0 0,1-1 0 0 0,0 1-1 0 0,-1-1 1 0 0,1 1 0 0 0,1 0-1 0 0,-1-1 1 0 0,0 1 0 0 0,1 0-1 0 0,-1-1 1 0 0,1 1 0 0 0,0 0-1 0 0,0 5 1 0 0,1-6-22 0 0,0 0 0 0 0,0 0 0 0 0,0 0 0 0 0,0 0 0 0 0,0 0 1 0 0,1 0-1 0 0,-1 0 0 0 0,1-1 0 0 0,-1 1 0 0 0,1 0 0 0 0,-1-1 0 0 0,1 1 0 0 0,0-1 0 0 0,0 0 0 0 0,0 0 0 0 0,0 0 0 0 0,0 0 0 0 0,0 0 1 0 0,0 0-1 0 0,1 0 0 0 0,-1 0 0 0 0,3 0 0 0 0,53 9-6 0 0,-57-10-3 0 0,7 1-249 0 0,0 0 0 0 0,0-1-1 0 0,0 0 1 0 0,0-1-1 0 0,0 0 1 0 0,0 0-1 0 0,-1-1 1 0 0,1 0-1 0 0,0 0 1 0 0,-1-1-1 0 0,12-5 1 0 0,-15 6-337 0 0,0 0 0 0 0,-1 0-1 0 0,0-1 1 0 0,1 1 0 0 0,-1-1 0 0 0,0 0 0 0 0,0 0-1 0 0,0 0 1 0 0,0 0 0 0 0,-1 0 0 0 0,1-1 0 0 0,-1 1-1 0 0,0-1 1 0 0,0 0 0 0 0,0 0 0 0 0,-1 1 0 0 0,1-1 0 0 0,-1 0-1 0 0,0 0 1 0 0,0-1 0 0 0,0 1 0 0 0,0-8 0 0 0,-1-12-3510 0 0</inkml:trace>
  <inkml:trace contextRef="#ctx0" brushRef="#br0" timeOffset="1">194 20 11290 0 0,'5'0'3177'0'0,"2"2"-1633"0"0,4-1-303 0 0,1-1-153 0 0,1 0-304 0 0,1 0-304 0 0,1 2-216 0 0,-1-2-88 0 0,-1 2-80 0 0,-5 0-8 0 0,1 1-152 0 0,-3 3-304 0 0,-4-1-632 0 0,-2 0-768 0 0,-4 4-761 0 0,-3 0-632 0 0,-13-5 433 0 0,6 9-2641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10650 0 0,'1'2'3265'0'0,"7"-1"-1097"0"0,2 1-695 0 0,6-2-401 0 0,2-3-312 0 0,0-3-296 0 0,4-1-208 0 0,-2 0-160 0 0,1 0-56 0 0,-3 0-168 0 0,0 1-480 0 0,-2 3-728 0 0,-2-1-969 0 0,-5-1-1055 0 0,-7-3 103 0 0</inkml:trace>
  <inkml:trace contextRef="#ctx0" brushRef="#br0" timeOffset="1">191 1 9682 0 0,'-2'3'3049'0'0,"0"5"-529"0"0,-2 1-455 0 0,4 5-537 0 0,0 2-416 0 0,0 2-408 0 0,0 3-279 0 0,0 3-153 0 0,0 1-144 0 0,0 2-328 0 0,0-2-529 0 0,-1 0-687 0 0,-1 0-848 0 0,-4-4-841 0 0,-3 1-192 0 0,0-1-3056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7674 0 0,'0'1'313'0'0,"0"0"0"0"0,0-1 0 0 0,0 1 0 0 0,0 0 1 0 0,0 0-1 0 0,0 0 0 0 0,0 0 0 0 0,0 0 0 0 0,1 0 1 0 0,-1 0-1 0 0,0 0 0 0 0,1 0 0 0 0,-1-1 0 0 0,0 1 1 0 0,1 0-1 0 0,-1 0 0 0 0,1 0 0 0 0,-1-1 0 0 0,1 1 1 0 0,0 0-1 0 0,-1-1 0 0 0,1 1 0 0 0,0 0 0 0 0,-1-1 1 0 0,1 1-1 0 0,0-1 0 0 0,0 1 0 0 0,0-1 0 0 0,0 1 1 0 0,1-1-1 0 0,0 1 4 0 0,1-1 1 0 0,0 0 0 0 0,-1 0-1 0 0,1 0 1 0 0,0 0 0 0 0,-1 0-1 0 0,1 0 1 0 0,0-1 0 0 0,0 0-1 0 0,4-1 1 0 0,9-4 68 0 0,0-1 0 0 0,25-15 0 0 0,-36 19 195 0 0,2-1-324 0 0,-5 2-80 0 0,1 0 0 0 0,0 0 0 0 0,0 0 0 0 0,-1 1 0 0 0,1-1 0 0 0,0 1 0 0 0,0 0 0 0 0,1 0 0 0 0,-1 0 0 0 0,0 0 0 0 0,0 1 0 0 0,0-1 0 0 0,4 1 0 0 0,-8 3-2 0 0,0 1 0 0 0,0 0 0 0 0,0 0 0 0 0,-1-1 0 0 0,1 1 0 0 0,-1-1 0 0 0,0 1 1 0 0,0-1-1 0 0,-3 4 0 0 0,1-1-107 0 0,-2 2-22 0 0,0 0 0 0 0,1 1-1 0 0,0 0 1 0 0,-5 14 0 0 0,9-22-48 0 0,0 0 1 0 0,1 1 0 0 0,0-1-1 0 0,-1 0 1 0 0,1 1 0 0 0,0-1 0 0 0,-1 0-1 0 0,1 1 1 0 0,0-1 0 0 0,0 0-1 0 0,0 1 1 0 0,0-1 0 0 0,0 1 0 0 0,1-1-1 0 0,-1 0 1 0 0,0 1 0 0 0,1-1-1 0 0,-1 0 1 0 0,0 1 0 0 0,1-1 0 0 0,0 0-1 0 0,-1 0 1 0 0,1 1 0 0 0,0-1-1 0 0,0 0 1 0 0,0 0 0 0 0,-1 0 0 0 0,1 0-1 0 0,0 0 1 0 0,0 0 0 0 0,1 0-1 0 0,-1 0 1 0 0,0-1 0 0 0,0 1 0 0 0,0 0-1 0 0,0-1 1 0 0,1 1 0 0 0,-1-1-1 0 0,0 1 1 0 0,1-1 0 0 0,1 1 0 0 0,9 2-229 0 0,1-1 0 0 0,0-1 1 0 0,0 0-1 0 0,0 0 0 0 0,0-1 1 0 0,24-4-1 0 0,1-4-3730 0 0,-5-5-4137 0 0,-18 3 130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41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1 16315 0 0,'-18'0'2713'0'0,"1"1"0"0"0,-24 5 0 0 0,30-4-2130 0 0,0 0 1 0 0,0 2 0 0 0,1-1-1 0 0,-18 9 1 0 0,23-9-512 0 0,-1 0 1 0 0,1 0-1 0 0,0 1 1 0 0,0 0-1 0 0,0 0 1 0 0,1 0-1 0 0,-1 0 1 0 0,1 1 0 0 0,0 0-1 0 0,0 0 1 0 0,0 0-1 0 0,1 0 1 0 0,0 0-1 0 0,0 1 1 0 0,0 0-1 0 0,1-1 1 0 0,-1 1-1 0 0,2 0 1 0 0,-1 0-1 0 0,0 0 1 0 0,0 11 0 0 0,1-9-78 0 0,1 0 1 0 0,0 0 0 0 0,0-1 0 0 0,0 1 0 0 0,1 0 0 0 0,0 0-1 0 0,1 0 1 0 0,0 0 0 0 0,0-1 0 0 0,1 1 0 0 0,0-1 0 0 0,0 0-1 0 0,0 0 1 0 0,8 11 0 0 0,-8-14-25 0 0,1 1-1 0 0,0-1 1 0 0,0 0-1 0 0,0 0 1 0 0,0 0 0 0 0,1 0-1 0 0,0-1 1 0 0,0 1-1 0 0,0-1 1 0 0,0-1 0 0 0,0 1-1 0 0,0-1 1 0 0,1 0-1 0 0,-1 0 1 0 0,1 0-1 0 0,0-1 1 0 0,-1 0 0 0 0,1 0-1 0 0,0-1 1 0 0,9 1-1 0 0,-12-1 4 0 0,1 0-1 0 0,-1-1 1 0 0,1 1-1 0 0,-1 0 1 0 0,0-1-1 0 0,1 0 1 0 0,-1 0-1 0 0,1 0 1 0 0,-1 0-1 0 0,0-1 0 0 0,0 1 1 0 0,0-1-1 0 0,0 0 1 0 0,0 0-1 0 0,0 0 1 0 0,0 0-1 0 0,-1-1 1 0 0,1 1-1 0 0,-1-1 1 0 0,0 1-1 0 0,1-1 0 0 0,-1 0 1 0 0,0 0-1 0 0,-1 0 1 0 0,1 0-1 0 0,0 0 1 0 0,-1 0-1 0 0,0 0 1 0 0,0-1-1 0 0,0 1 1 0 0,0-1-1 0 0,0 1 0 0 0,-1 0 1 0 0,1-5-1 0 0,0-4 42 0 0,0 0 0 0 0,-1 0-1 0 0,-1-1 1 0 0,0 1-1 0 0,0 0 1 0 0,-1 0 0 0 0,-1 1-1 0 0,-6-20 1 0 0,5 21 0 0 0,1 1 0 0 0,-2-1-1 0 0,1 1 1 0 0,-1 0 0 0 0,0 1 0 0 0,-1-1 0 0 0,-7-8-1 0 0,11 15-47 0 0,0 0-1 0 0,0 1 1 0 0,0-1-1 0 0,0 1 1 0 0,0-1-1 0 0,0 1 1 0 0,0-1-1 0 0,-1 1 1 0 0,1 0-1 0 0,0 0 1 0 0,-1 0-1 0 0,1 0 1 0 0,-1 1-1 0 0,1-1 1 0 0,-1 1-1 0 0,1-1 1 0 0,-1 1-1 0 0,1 0 1 0 0,-1 0-1 0 0,1 0 1 0 0,-1 0-1 0 0,0 1 1 0 0,1-1-1 0 0,-1 1 1 0 0,1-1-1 0 0,-1 1 1 0 0,1 0-1 0 0,0 0 1 0 0,-1 0-1 0 0,1 0 1 0 0,0 1-1 0 0,-4 2 1 0 0,-6 5-367 0 0,0 0 1 0 0,1 0-1 0 0,0 2 1 0 0,1-1-1 0 0,0 1 0 0 0,1 1 1 0 0,0 0-1 0 0,-13 23 1 0 0,13-19 369 0 0,1 0 1 0 0,1 0-1 0 0,0 1 1 0 0,1 0 0 0 0,1 0-1 0 0,-6 35 1 0 0,10-47 214 0 0,1 1 0 0 0,-1-1 0 0 0,1 1 0 0 0,1-1 0 0 0,-1 1 0 0 0,1-1 0 0 0,0 1 0 0 0,0-1 0 0 0,0 0 0 0 0,1 1 0 0 0,0-1 0 0 0,0 0 0 0 0,0 0 0 0 0,0 0 0 0 0,1 0 0 0 0,0-1 0 0 0,5 7 0 0 0,-4-6-76 0 0,1-1 0 0 0,-1 0 0 0 0,1-1 0 0 0,0 1 1 0 0,0-1-1 0 0,0 0 0 0 0,1 0 0 0 0,-1 0 0 0 0,1-1 1 0 0,0 0-1 0 0,-1 0 0 0 0,1 0 0 0 0,0-1 1 0 0,0 0-1 0 0,11 1 0 0 0,30-1-92 0 0,0-1 0 0 0,76-12 0 0 0,42-1-2109 0 0,-126 14 455 0 0,-16 0-1587 0 0,0-1-1 0 0,26-4 1 0 0,-38 1-938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0 9722 0 0,'-11'9'3321'0'0,"1"0"0"0"0,-18 19 0 0 0,22-21-2671 0 0,0 1 1 0 0,0 0-1 0 0,1 0 0 0 0,0 1 0 0 0,-4 10 0 0 0,7-17-623 0 0,1 1 1 0 0,0 0-1 0 0,-1 0 0 0 0,1 0 0 0 0,1 1 0 0 0,-1-1 1 0 0,0 0-1 0 0,1 0 0 0 0,0 0 0 0 0,-1 0 0 0 0,1 1 0 0 0,1-1 1 0 0,-1 0-1 0 0,0 0 0 0 0,1 1 0 0 0,0-1 0 0 0,-1 0 0 0 0,1 0 1 0 0,0 0-1 0 0,1 0 0 0 0,-1 0 0 0 0,1 0 0 0 0,-1-1 0 0 0,1 1 1 0 0,0 0-1 0 0,0-1 0 0 0,0 1 0 0 0,0-1 0 0 0,0 1 1 0 0,1-1-1 0 0,-1 0 0 0 0,1 0 0 0 0,-1 0 0 0 0,1-1 0 0 0,0 1 1 0 0,0-1-1 0 0,0 1 0 0 0,-1-1 0 0 0,5 1 0 0 0,2 2-13 0 0,0-1 0 0 0,1 0 0 0 0,0-1 0 0 0,-1 0 0 0 0,1 0 0 0 0,0-1 0 0 0,0 0 0 0 0,0-1-1 0 0,0 0 1 0 0,0-1 0 0 0,13-2 0 0 0,-19 3-2 0 0,-1-1 0 0 0,1 0 0 0 0,0 0 0 0 0,-1 0 0 0 0,1 0 0 0 0,0-1 0 0 0,-1 0 0 0 0,0 1 1 0 0,1-1-1 0 0,-1 0 0 0 0,0-1 0 0 0,0 1 0 0 0,0-1 0 0 0,0 1 0 0 0,0-1 0 0 0,-1 0 0 0 0,1 0 0 0 0,-1 0 0 0 0,0 0 0 0 0,0 0 0 0 0,0-1 0 0 0,0 1 0 0 0,0-1 0 0 0,-1 1 0 0 0,0-1 0 0 0,0 1 0 0 0,0-1 0 0 0,0 0 0 0 0,0 0 0 0 0,-1 0 0 0 0,1 1 0 0 0,-1-6 0 0 0,0 4-86 0 0,-1 0 0 0 0,1 0 0 0 0,-1 1 0 0 0,0-1-1 0 0,0 0 1 0 0,-1 0 0 0 0,1 1 0 0 0,-1-1 0 0 0,0 1-1 0 0,0-1 1 0 0,-1 1 0 0 0,1 0 0 0 0,-1 0-1 0 0,0 0 1 0 0,0 0 0 0 0,0 0 0 0 0,-1 1 0 0 0,1-1-1 0 0,-1 1 1 0 0,0 0 0 0 0,0 0 0 0 0,0 1 0 0 0,0-1-1 0 0,0 1 1 0 0,-1 0 0 0 0,-4-2 0 0 0,0 0-407 0 0,0 1 0 0 0,1 1 0 0 0,-1 0 0 0 0,0 0 0 0 0,0 1 0 0 0,0 0 0 0 0,0 0 0 0 0,-1 1 0 0 0,1 0 0 0 0,0 1 0 0 0,0 0 0 0 0,0 0 0 0 0,-10 3 0 0 0,11-1 131 0 0,0-1 0 0 0,0 2 0 0 0,1-1 0 0 0,-1 1 0 0 0,1 0 0 0 0,0 0 0 0 0,0 1 0 0 0,0 0 0 0 0,1 0 0 0 0,0 0 0 0 0,0 1 0 0 0,0 0 0 0 0,0 0 0 0 0,-5 10 0 0 0,6-8 319 0 0,0 1 0 0 0,1 0 0 0 0,0 0 0 0 0,1 0-1 0 0,0 0 1 0 0,0 0 0 0 0,1 1 0 0 0,0-1 0 0 0,1 1 0 0 0,0 0 0 0 0,0-1 0 0 0,2 12 0 0 0,-1-16 282 0 0,0 0 0 0 0,0 0 0 0 0,0 0-1 0 0,1 0 1 0 0,0 0 0 0 0,0-1 0 0 0,1 1-1 0 0,-1 0 1 0 0,1-1 0 0 0,0 1 0 0 0,0-1-1 0 0,0 1 1 0 0,1-1 0 0 0,0 0 0 0 0,0 0-1 0 0,0 0 1 0 0,0 0 0 0 0,0-1 0 0 0,1 1-1 0 0,-1-1 1 0 0,1 0 0 0 0,0 0 0 0 0,0 0-1 0 0,1-1 1 0 0,-1 1 0 0 0,0-1 0 0 0,1 0-1 0 0,-1 0 1 0 0,1 0 0 0 0,0-1 0 0 0,0 0 0 0 0,-1 0-1 0 0,1 0 1 0 0,0 0 0 0 0,0-1 0 0 0,8 0-1 0 0,96-4 1194 0 0,-42-1-2216 0 0,-1 7-4221 0 0,-66-2 4878 0 0,0-1 1 0 0,1 1-1 0 0,-1 0 0 0 0,0 0 0 0 0,0 0 0 0 0,0 0 0 0 0,0 0 0 0 0,0 0 0 0 0,1 0 0 0 0,-1 0 0 0 0,0 0 1 0 0,0 0-1 0 0,0 0 0 0 0,1 0 0 0 0,-1 0 0 0 0,0 0 0 0 0,0 0 0 0 0,0 0 0 0 0,0 0 0 0 0,1 0 0 0 0,-1 0 0 0 0,0 0 1 0 0,0 0-1 0 0,0 0 0 0 0,1 0 0 0 0,-1 0 0 0 0,0 0 0 0 0,0 0 0 0 0,0 0 0 0 0,0 0 0 0 0,0 0 0 0 0,1 0 1 0 0,-1 1-1 0 0,0-1 0 0 0,0 0-115 0 0,0 0 115 0 0,0 0 0 0 0,0 0 0 0 0,1 1 0 0 0,-1-1 0 0 0,0 0 0 0 0,0 0 1 0 0,0 0-1 0 0,0 0 0 0 0,0 1 0 0 0,0-1 0 0 0,0 0 0 0 0,0 0 0 0 0,0 0 0 0 0,0 0 0 0 0,0 1 0 0 0,0-1 1 0 0,-12 5-2518 0 0,-20 3 1918 0 0,26-8 1554 0 0,-1 1-1 0 0,0 0 0 0 0,1 1 0 0 0,-1-1 1 0 0,1 1-1 0 0,-1 1 0 0 0,1-1 0 0 0,0 1 1 0 0,0 0-1 0 0,0 1 0 0 0,-10 7 1 0 0,13-8-173 0 0,0 0 0 0 0,0 0 1 0 0,0 0-1 0 0,1 0 0 0 0,-1 1 1 0 0,1-1-1 0 0,0 1 0 0 0,0-1 1 0 0,1 1-1 0 0,-4 7 0 0 0,4-5-358 0 0,0-1-1 0 0,0 1 1 0 0,0-1-1 0 0,1 0 1 0 0,0 9-1 0 0,0-4-184 0 0,1-1-1 0 0,1 0 1 0 0,0 1 0 0 0,0-1-1 0 0,1 0 1 0 0,0 0 0 0 0,0 0-1 0 0,1-1 1 0 0,0 1 0 0 0,1-1-1 0 0,0 0 1 0 0,0 0 0 0 0,1 0-1 0 0,0-1 1 0 0,0 0-1 0 0,0 0 1 0 0,12 9 0 0 0,-14-13-269 0 0,1 1 1 0 0,1-1-1 0 0,-1 0 1 0 0,0 0 0 0 0,1-1-1 0 0,0 1 1 0 0,-1-1-1 0 0,1 0 1 0 0,0-1-1 0 0,0 0 1 0 0,0 1 0 0 0,7-1-1 0 0,-7-1-398 0 0,0 0 0 0 0,0-1 0 0 0,0 0 0 0 0,0 0 0 0 0,0 0 0 0 0,0-1 0 0 0,0 0 0 0 0,0 0 0 0 0,-1 0 0 0 0,1-1 0 0 0,0 1 0 0 0,-1-2 1 0 0,9-5-1 0 0,7-10-4653 0 0,-1-4-2494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5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13 5673 0 0,'-1'0'399'0'0,"1"-1"-1"0"0,-1 0 1 0 0,0 1-1 0 0,0-1 1 0 0,1 0-1 0 0,-1 1 1 0 0,0-1 0 0 0,0 1-1 0 0,0-1 1 0 0,0 1-1 0 0,1 0 1 0 0,-1-1-1 0 0,0 1 1 0 0,0 0-1 0 0,0 0 1 0 0,0-1-1 0 0,0 1 1 0 0,0 0 0 0 0,0 0-1 0 0,0 0 1 0 0,0 0-1 0 0,0 0 1 0 0,0 0-1 0 0,-1 1 1 0 0,0-1 29 0 0,1 1 0 0 0,-1 0 0 0 0,1 0 0 0 0,-1 0 0 0 0,1 0 0 0 0,-1 0 0 0 0,1 0 1 0 0,0 0-1 0 0,-1 1 0 0 0,1-1 0 0 0,0 0 0 0 0,-2 4 0 0 0,1-2-137 0 0,-1 1-1 0 0,1 0 1 0 0,0 1 0 0 0,1-1 0 0 0,-1 0-1 0 0,1 0 1 0 0,-1 1 0 0 0,1-1-1 0 0,1 1 1 0 0,-1-1 0 0 0,0 7 0 0 0,3 2-219 0 0,0 0 0 0 0,0 0 0 0 0,2 0 0 0 0,-1 0 0 0 0,2-1 0 0 0,-1 1 0 0 0,2-1 0 0 0,0-1 0 0 0,0 1 0 0 0,1-1 0 0 0,0 0 0 0 0,16 18 0 0 0,-22-28-80 0 0,0 1 0 0 0,0-1 0 0 0,0 0-1 0 0,0 0 1 0 0,0 1 0 0 0,0-1 0 0 0,0 0 0 0 0,1 0 0 0 0,-1 0 0 0 0,0-1 0 0 0,1 1 0 0 0,-1 0 0 0 0,0 0-1 0 0,1-1 1 0 0,-1 1 0 0 0,1-1 0 0 0,-1 1 0 0 0,1-1 0 0 0,-1 0 0 0 0,1 1 0 0 0,0-1 0 0 0,-1 0 0 0 0,1 0 0 0 0,-1 0-1 0 0,1 0 1 0 0,0 0 0 0 0,-1-1 0 0 0,1 1 0 0 0,-1 0 0 0 0,1-1 0 0 0,-1 1 0 0 0,1-1 0 0 0,-1 0 0 0 0,1 1-1 0 0,-1-1 1 0 0,0 0 0 0 0,1 0 0 0 0,-1 0 0 0 0,0 0 0 0 0,0 0 0 0 0,0 0 0 0 0,1 0 0 0 0,-1 0 0 0 0,0-1 0 0 0,-1 1-1 0 0,3-2 1 0 0,0-2-48 0 0,0 0-1 0 0,0 0 0 0 0,-1-1 0 0 0,1 1 1 0 0,-1 0-1 0 0,-1-1 0 0 0,1 0 0 0 0,-1 1 1 0 0,1-1-1 0 0,-2 0 0 0 0,2-9 0 0 0,-3 6-247 0 0,-1 0-1 0 0,1 0 1 0 0,-1 0-1 0 0,-1 1 1 0 0,1-1-1 0 0,-2 1 1 0 0,1-1-1 0 0,-1 1 1 0 0,0 0-1 0 0,-7-10 0 0 0,5 11-375 0 0,1 0-1 0 0,-1 0 0 0 0,0 0 0 0 0,0 1 0 0 0,0-1 0 0 0,-1 1 0 0 0,0 1 0 0 0,-1 0 0 0 0,1 0 1 0 0,-11-5-1 0 0,4 6-730 0 0,13 11 519 0 0,17 12 1135 0 0,-12-17 127 0 0,1 1-1 0 0,0 0 0 0 0,0-1 1 0 0,1 0-1 0 0,-1-1 0 0 0,0 1 1 0 0,1-1-1 0 0,-1 0 1 0 0,1 0-1 0 0,-1 0 0 0 0,1-1 1 0 0,-1 0-1 0 0,1 0 0 0 0,-1 0 1 0 0,1-1-1 0 0,-1 0 0 0 0,1 0 1 0 0,-1 0-1 0 0,8-4 0 0 0,-5 3-184 0 0,0 0-1 0 0,0 1 0 0 0,0-1 1 0 0,1 2-1 0 0,-1-1 1 0 0,0 1-1 0 0,14 2 0 0 0,-21-2-241 0 0,0 0 0 0 0,0 0 0 0 0,1 1-1 0 0,-1-1 1 0 0,0 0 0 0 0,0 1 0 0 0,0-1-1 0 0,0 1 1 0 0,0 0 0 0 0,0-1 0 0 0,0 1-1 0 0,0 0 1 0 0,0 0 0 0 0,1 1 0 0 0,-1-2-191 0 0,-1 1 1 0 0,1 0 0 0 0,-1 0 0 0 0,0 0 0 0 0,1 0-1 0 0,-1 0 1 0 0,0 0 0 0 0,1 0 0 0 0,-1 0-1 0 0,0 0 1 0 0,0 0 0 0 0,0 0 0 0 0,0 0 0 0 0,0 0-1 0 0,0 0 1 0 0,0 0 0 0 0,0 0 0 0 0,0 0 0 0 0,0 0-1 0 0,-1 0 1 0 0,1-1 0 0 0,0 1 0 0 0,-1 0-1 0 0,1 0 1 0 0,0 0 0 0 0,-2 1 0 0 0,2-1 68 0 0,-1 0 1 0 0,0-1 0 0 0,0 1 0 0 0,0 0-1 0 0,0 0 1 0 0,0-1 0 0 0,0 1-1 0 0,0-1 1 0 0,0 1 0 0 0,0-1 0 0 0,0 1-1 0 0,0-1 1 0 0,0 0 0 0 0,0 0-1 0 0,0 1 1 0 0,-1-1 0 0 0,1 0 0 0 0,0 0-1 0 0,0 0 1 0 0,0 0 0 0 0,0 0-1 0 0,0 0 1 0 0,0 0 0 0 0,-1-1-1 0 0,0 0 1 0 0,-7 1-1130 0 0,8 0 1018 0 0,0 0-1 0 0,0 1 1 0 0,0-1 0 0 0,0 1-1 0 0,0-1 1 0 0,-1 1 0 0 0,1-1 0 0 0,0 1-1 0 0,0 0 1 0 0,0-1 0 0 0,1 1-1 0 0,-1 0 1 0 0,0 0 0 0 0,-1 0 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5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13 185 6657 0 0,'-12'6'4467'0'0,"12"2"-338"0"0,2-7-3857 0 0,-1 0 0 0 0,0 0 0 0 0,0 0 0 0 0,1 0 0 0 0,-1 0 0 0 0,0 0 0 0 0,1 0 0 0 0,-1 0 0 0 0,1-1-1 0 0,-1 1 1 0 0,1-1 0 0 0,0 1 0 0 0,1 0 0 0 0,18 2 391 0 0,0-1 1 0 0,1-1-1 0 0,26-1 0 0 0,26-9-3065 0 0,-73 9 2230 0 0,17-5-3419 0 0,-9-4-1648 0 0,-7 0-813 0 0</inkml:trace>
  <inkml:trace contextRef="#ctx0" brushRef="#br0" timeOffset="1">194 1 6729 0 0,'2'13'10902'0'0,"0"23"-6670"0"0,2 21-3912 0 0,-2-36-449 0 0,8 54-535 0 0,5-29-6002 0 0,-15-45 6026 0 0,2 3-890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5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10066 0 0,'-1'-9'9782'0'0,"8"13"-5470"0"0,14 10-3492 0 0,31-7-481 0 0,-38-5-298 0 0,-1-1 1 0 0,1 2-1 0 0,0-1 1 0 0,19 9-1 0 0,-30-10-34 0 0,0 0 0 0 0,0 1-1 0 0,0-1 1 0 0,0 1 0 0 0,0 0 0 0 0,0 0 0 0 0,-1 0 0 0 0,1 0-1 0 0,-1 0 1 0 0,0 1 0 0 0,0-1 0 0 0,0 1 0 0 0,0-1-1 0 0,0 1 1 0 0,0 0 0 0 0,-1 0 0 0 0,1 0 0 0 0,-1 0-1 0 0,0 0 1 0 0,0 0 0 0 0,0 0 0 0 0,0 0 0 0 0,1 7-1 0 0,-2-5-52 0 0,-1-1-1 0 0,1 1 1 0 0,-1 0-1 0 0,0 0 1 0 0,0-1-1 0 0,0 1 0 0 0,-1 0 1 0 0,1-1-1 0 0,-1 0 1 0 0,0 1-1 0 0,-1-1 1 0 0,1 0-1 0 0,-6 8 0 0 0,-6 6-45 0 0,-24 25-1 0 0,33-38 98 0 0,0 0-11 0 0,-1 1-27 0 0,0 0-1 0 0,1 0 1 0 0,0 0-1 0 0,0 1 1 0 0,-7 13-1 0 0,11-19 28 0 0,1 0 0 0 0,-1 1 0 0 0,1-1 0 0 0,0 0 0 0 0,0 0 0 0 0,-1 0 0 0 0,1 0 0 0 0,0 1 0 0 0,0-1 0 0 0,0 0 0 0 0,0 0 0 0 0,0 0 0 0 0,0 1 0 0 0,1-1 0 0 0,-1 0 0 0 0,0 0 0 0 0,1 0 0 0 0,0 2 0 0 0,0-1 2 0 0,0 0 1 0 0,1-1 0 0 0,-1 0 0 0 0,0 1 0 0 0,1-1 0 0 0,-1 0 0 0 0,1 0-1 0 0,-1 0 1 0 0,1 0 0 0 0,0 0 0 0 0,0 0 0 0 0,-1 0 0 0 0,1 0 0 0 0,0-1-1 0 0,3 2 1 0 0,4-1-76 0 0,-1 1 0 0 0,1-1 0 0 0,0 0 0 0 0,0 0 0 0 0,0-1 1 0 0,0-1-1 0 0,0 0 0 0 0,-1 0 0 0 0,1 0 0 0 0,0-1 0 0 0,-1 0 0 0 0,1-1 0 0 0,-1 0 0 0 0,0 0 0 0 0,1-1 0 0 0,-2 0 0 0 0,1 0 0 0 0,0-1 0 0 0,11-10 0 0 0,-17 14-300 0 0,-1 0 1 0 0,0 0-1 0 0,0 0 0 0 0,0 0 0 0 0,0 0 0 0 0,-1-1 0 0 0,1 1 1 0 0,0 0-1 0 0,0 0 0 0 0,-1-1 0 0 0,1 1 0 0 0,-1 0 0 0 0,1-1 1 0 0,-1 1-1 0 0,0-1 0 0 0,1 1 0 0 0,-1-1 0 0 0,0 1 0 0 0,0 0 1 0 0,0-1-1 0 0,0 1 0 0 0,0-1 0 0 0,0 1 0 0 0,-1-1 0 0 0,1 1 1 0 0,0 0-1 0 0,-1-1 0 0 0,1 1 0 0 0,-1-1 0 0 0,-1-1 0 0 0,-5-13-6214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6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8418 0 0,'5'1'2832'0'0,"4"3"-663"0"0,4 1-281 0 0,3-1-343 0 0,0 1-641 0 0,0-3-496 0 0,0 0-208 0 0,-1-2-88 0 0,-1 0-56 0 0,-2-2-176 0 0,-3 2-520 0 0,0-2-841 0 0,-5-3-831 0 0,-4-2-657 0 0,-4-4 313 0 0,-3-2 743 0 0,4 3-2143 0 0</inkml:trace>
  <inkml:trace contextRef="#ctx0" brushRef="#br0" timeOffset="1">119 6 5825 0 0,'-3'-4'4092'0'0,"2"4"-3777"0"0,1-1 0 0 0,-1 1 0 0 0,1 0-1 0 0,0 0 1 0 0,-1 0 0 0 0,1 0 0 0 0,-1 0 0 0 0,1-1-1 0 0,0 1 1 0 0,-1 0 0 0 0,1 0 0 0 0,-1 0-1 0 0,1 0 1 0 0,0 0 0 0 0,-1 0 0 0 0,1 1 0 0 0,-1-1-1 0 0,1 0 1 0 0,-1 0 0 0 0,1 0 0 0 0,-1 0-1 0 0,-4 15 4414 0 0,7 27-2637 0 0,-2-40-1670 0 0,28 187 1711 0 0,-21-162-2872 0 0,0 0-1 0 0,17 38 1 0 0,-11-45-2748 0 0,-12-19 3299 0 0,-1-1 1 0 0,0 0 0 0 0,0 0 0 0 0,0 1 0 0 0,1-1 0 0 0,-1 0 0 0 0,0 0-1 0 0,0 1 1 0 0,1-1 0 0 0,-1 0 0 0 0,0 0 0 0 0,1 0 0 0 0,-1 1-1 0 0,0-1 1 0 0,1 0 0 0 0,-1 0 0 0 0,0 0 0 0 0,1 0 0 0 0,-1 0-1 0 0,0 0 1 0 0,1 0 0 0 0,-1 0 0 0 0,1 0 0 0 0,-1 0 0 0 0,0 0-1 0 0,1 0 1 0 0,-1 0 0 0 0,0 0 0 0 0,1 0 0 0 0,-1 0 0 0 0,0 0-1 0 0,1 0 1 0 0,-1 0 0 0 0,0 0 0 0 0,1-1 0 0 0,-1 1 0 0 0,0 0-1 0 0,1 0 1 0 0,-1 0 0 0 0,0-1 0 0 0,0 1 0 0 0,1 0 0 0 0,-1 0 0 0 0,0-1-1 0 0,0 1 1 0 0,1 0 0 0 0,-1-1 0 0 0,0 1 0 0 0,0 0 0 0 0,0-1-1 0 0,0 1 1 0 0,1 0 0 0 0,-1-1 0 0 0,0 1 0 0 0,0 0 0 0 0,0-1-1 0 0,4-9-5725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11154 0 0,'-1'1'496'0'0,"0"-1"0"0"0,0 1-1 0 0,0-1 1 0 0,0 1 0 0 0,0 0-1 0 0,0 0 1 0 0,0 0 0 0 0,1-1-1 0 0,-1 1 1 0 0,0 0 0 0 0,1 0-1 0 0,-1 0 1 0 0,1 0 0 0 0,-1 0-1 0 0,0 2 1 0 0,-2 20 3139 0 0,10 25-1798 0 0,-5-40-1290 0 0,1 7-259 0 0,1 0-1 0 0,1 0 0 0 0,0 0 1 0 0,14 27-1 0 0,-17-38-277 0 0,1 0 0 0 0,-1 1 0 0 0,1-1-1 0 0,0 0 1 0 0,0 0 0 0 0,0-1 0 0 0,1 1-1 0 0,-1-1 1 0 0,1 1 0 0 0,0-1 0 0 0,0 0-1 0 0,0-1 1 0 0,0 1 0 0 0,0-1 0 0 0,1 1-1 0 0,-1-1 1 0 0,1-1 0 0 0,0 1 0 0 0,7 1-1 0 0,-10-3-7 0 0,0 1 0 0 0,-1-1-1 0 0,1 0 1 0 0,0-1-1 0 0,0 1 1 0 0,0 0 0 0 0,-1 0-1 0 0,1-1 1 0 0,0 1-1 0 0,-1-1 1 0 0,1 1 0 0 0,0-1-1 0 0,-1 0 1 0 0,1 0-1 0 0,0 0 1 0 0,-1 1 0 0 0,1-2-1 0 0,-1 1 1 0 0,0 0-1 0 0,2-1 1 0 0,0-1-19 0 0,-1 0 1 0 0,0 0-1 0 0,0-1 0 0 0,0 1 1 0 0,0 0-1 0 0,0-1 0 0 0,-1 1 1 0 0,0-1-1 0 0,2-4 0 0 0,-1 1-221 0 0,-1 0 0 0 0,0 0 0 0 0,0 0 1 0 0,0-1-1 0 0,-1 1 0 0 0,0 0 0 0 0,0 0 0 0 0,-1 0 0 0 0,-3-14 0 0 0,1 14-201 0 0,0 1 0 0 0,-1 0 0 0 0,1 0 0 0 0,-1 0 0 0 0,-1 0 0 0 0,1 0 0 0 0,-1 1-1 0 0,0 0 1 0 0,-11-9 0 0 0,14 12 209 0 0,-1 0-1 0 0,0 0 0 0 0,0 0 0 0 0,0 0 1 0 0,-1 1-1 0 0,1 0 0 0 0,0-1 0 0 0,0 1 0 0 0,-1 0 1 0 0,-3 0-1 0 0,5 1 118 0 0,1-1-1 0 0,-1 1 1 0 0,0 0 0 0 0,0 1 0 0 0,1-1 0 0 0,-1 0-1 0 0,0 0 1 0 0,0 1 0 0 0,1-1 0 0 0,-1 1 0 0 0,1 0-1 0 0,-1-1 1 0 0,0 1 0 0 0,1 0 0 0 0,-1 0 0 0 0,1 0-1 0 0,0 0 1 0 0,-1 0 0 0 0,1 0 0 0 0,0 0 0 0 0,-2 2 0 0 0,2-1 139 0 0,-1 0 1 0 0,0 1-1 0 0,1-1 1 0 0,-1 0-1 0 0,1 1 1 0 0,0-1 0 0 0,0 1-1 0 0,0-1 1 0 0,0 1-1 0 0,0 0 1 0 0,0-1-1 0 0,1 1 1 0 0,-1 0 0 0 0,1 4-1 0 0,0-4 239 0 0,0 0 1 0 0,0 0-1 0 0,1 0 0 0 0,-1 0 1 0 0,1 0-1 0 0,0 0 0 0 0,0 0 0 0 0,0 0 1 0 0,0 0-1 0 0,0 0 0 0 0,1-1 0 0 0,-1 1 1 0 0,1-1-1 0 0,0 1 0 0 0,0-1 0 0 0,0 1 1 0 0,0-1-1 0 0,0 0 0 0 0,0 0 1 0 0,1 0-1 0 0,-1 0 0 0 0,0-1 0 0 0,1 1 1 0 0,0-1-1 0 0,-1 1 0 0 0,1-1 0 0 0,0 0 1 0 0,0 0-1 0 0,0 0 0 0 0,0 0 0 0 0,6 0 1 0 0,1-1-137 0 0,0 0 0 0 0,0-1 0 0 0,0 0 1 0 0,0-1-1 0 0,-1 0 0 0 0,1-1 0 0 0,12-5 1 0 0,35-18-5266 0 0,-56 26 4795 0 0,0-1 0 0 0,0 0 1 0 0,0 1-1 0 0,0-1 0 0 0,0 0 1 0 0,0 0-1 0 0,0 0 0 0 0,0 0 1 0 0,-1 0-1 0 0,1 0 1 0 0,0 0-1 0 0,0 0 0 0 0,-1 0 1 0 0,1 0-1 0 0,-1-1 0 0 0,1 1 1 0 0,0-2-1 0 0,-1 2 124 0 0,0-1 1 0 0,1 0-1 0 0,-1 0 0 0 0,0 0 0 0 0,0-1 0 0 0,0 1 1 0 0,-1 0-1 0 0,1 1 0 0 0,0-1 0 0 0,-2-3 1 0 0,1 2 505 0 0,0 0-1 0 0,0 0 1 0 0,-1 0 0 0 0,1 0 0 0 0,-1 0 0 0 0,0 0 0 0 0,1 1 0 0 0,-1-1 0 0 0,-1 0-1 0 0,1 1 1 0 0,0 0 0 0 0,-1 0 0 0 0,-3-3 0 0 0,6 5-184 0 0,0-1 0 0 0,0 1 0 0 0,-1 0 0 0 0,1 0-1 0 0,0 0 1 0 0,0 0 0 0 0,-1 0 0 0 0,1-1 0 0 0,0 1 0 0 0,0 0 0 0 0,0 0 0 0 0,-1 0 0 0 0,1 0 0 0 0,0 0 0 0 0,0 0 0 0 0,-1 0 0 0 0,1 0-1 0 0,0 0 1 0 0,-1 0 0 0 0,1 0 0 0 0,0 0 0 0 0,0 0 0 0 0,-1 0 0 0 0,1 0 0 0 0,0 0 0 0 0,0 0 0 0 0,0 1 0 0 0,-1-1 0 0 0,1 0-1 0 0,0 0 1 0 0,0 0 0 0 0,-1 0 0 0 0,1 0 0 0 0,0 1 0 0 0,0-1 0 0 0,0 0 0 0 0,-1 0 0 0 0,1 0 0 0 0,0 1 0 0 0,0-1 0 0 0,0 0 0 0 0,-3 15 2654 0 0,6 15-246 0 0,16 101 161 0 0,-17-106-3595 0 0,-2 37-1 0 0,0-61 672 0 0,0 0 0 0 0,1 0-1 0 0,-1-1 1 0 0,0 1 0 0 0,0 0 0 0 0,0 0 0 0 0,0 0-1 0 0,0 0 1 0 0,0-1 0 0 0,-1 1 0 0 0,1 0-1 0 0,0 0 1 0 0,0 0 0 0 0,0 0 0 0 0,-1-1-1 0 0,1 1 1 0 0,0 0 0 0 0,-1 0 0 0 0,1-1-1 0 0,-1 1 1 0 0,1 0 0 0 0,-1-1 0 0 0,1 1-1 0 0,-1-1 1 0 0,0 1 0 0 0,1 0 0 0 0,-1-1 0 0 0,0 0-1 0 0,1 1 1 0 0,-1-1 0 0 0,0 1 0 0 0,0-1-1 0 0,1 0 1 0 0,-1 1 0 0 0,0-1 0 0 0,0 0-1 0 0,0 0 1 0 0,1 0 0 0 0,-1 1 0 0 0,0-1-1 0 0,-1 0 1 0 0,-2-1-816 0 0,1 0-1 0 0,0-1 0 0 0,-1 1 1 0 0,1-1-1 0 0,0 1 0 0 0,0-1 0 0 0,-4-3 1 0 0,1 2 1480 0 0,-10-5-4828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7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6281 0 0,'-2'2'87'0'0,"-3"3"1475"0"0,-1 0 0 0 0,1 1 0 0 0,1-1 0 0 0,-8 12 0 0 0,11-14-982 0 0,-1 0 1 0 0,1 0-1 0 0,0 0 0 0 0,0 0 1 0 0,1 0-1 0 0,-1 0 0 0 0,1 0 1 0 0,-1 0-1 0 0,1 0 1 0 0,0 0-1 0 0,0 0 0 0 0,1 0 1 0 0,-1 0-1 0 0,2 5 1 0 0,0 2-174 0 0,0-1 0 0 0,1 0 0 0 0,0 0 0 0 0,1 0 0 0 0,-1 0 0 0 0,2 0 0 0 0,0-1 0 0 0,0 1 0 0 0,0-1 0 0 0,10 10 0 0 0,-12-15-396 0 0,-1 0-1 0 0,1 0 1 0 0,1-1 0 0 0,-1 1-1 0 0,0-1 1 0 0,1 0 0 0 0,-1 0-1 0 0,1 0 1 0 0,0 0-1 0 0,0-1 1 0 0,-1 1 0 0 0,1-1-1 0 0,0 0 1 0 0,0 0 0 0 0,0-1-1 0 0,0 1 1 0 0,1-1 0 0 0,-1 0-1 0 0,0 0 1 0 0,0 0 0 0 0,0 0-1 0 0,0-1 1 0 0,0 0 0 0 0,0 0-1 0 0,0 0 1 0 0,7-3 0 0 0,4-2-682 0 0,-1-1 0 0 0,27-16 0 0 0,-10-2-3774 0 0,-10-5-4733 0 0,-14 12 1822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7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30 14251 0 0,'-1'-1'416'0'0,"1"0"0"0"0,-1 0 0 0 0,1 0 0 0 0,0 0 0 0 0,0 0 0 0 0,-1 0 0 0 0,1 0-1 0 0,0 0 1 0 0,0-1 0 0 0,0 1 0 0 0,0 0 0 0 0,0 0 0 0 0,0 0 0 0 0,1 0 0 0 0,-1 0 0 0 0,0 0 0 0 0,0 0 0 0 0,1 0 0 0 0,-1 0 0 0 0,1 0-1 0 0,-1 0 1 0 0,1 0 0 0 0,-1 0 0 0 0,1 0 0 0 0,0 0 0 0 0,0 0 0 0 0,0 0-220 0 0,1 1 0 0 0,-1 0 0 0 0,0 0 0 0 0,0 0 0 0 0,1 0 1 0 0,-1 0-1 0 0,0 0 0 0 0,0 0 0 0 0,1 0 0 0 0,-1 0 0 0 0,0 1 0 0 0,0-1 0 0 0,1 0 0 0 0,-1 1 0 0 0,0-1 0 0 0,0 1 1 0 0,0-1-1 0 0,2 2 0 0 0,6 3 146 0 0,0 1 0 0 0,0 1 1 0 0,15 14-1 0 0,-15-11-252 0 0,0 0 0 0 0,0 1 1 0 0,-1 0-1 0 0,0 0 0 0 0,-1 1 1 0 0,-1 0-1 0 0,0 0 0 0 0,0 1 0 0 0,-1-1 1 0 0,-1 1-1 0 0,0 0 0 0 0,-1 1 1 0 0,0-1-1 0 0,-1 1 0 0 0,0-1 0 0 0,-1 25 1 0 0,-4 1-102 0 0,-1-1 0 0 0,-2 0 1 0 0,-1 0-1 0 0,-22 62 1 0 0,-8 46-2055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0:48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260 100 4513 0 0,'-29'-36'10550'0'0,"-11"4"-4866"0"0,34 28-5288 0 0,0 0 1 0 0,0 0-1 0 0,-1 1 0 0 0,0 0 0 0 0,1 0 0 0 0,-1 1 0 0 0,0-1 0 0 0,-1 2 0 0 0,1-1 0 0 0,0 1 0 0 0,-9-1 0 0 0,13 3-322 0 0,0-1 0 0 0,0 1-1 0 0,0 0 1 0 0,0 0 0 0 0,1 0 0 0 0,-1 0 0 0 0,0 0-1 0 0,0 1 1 0 0,1-1 0 0 0,-1 1 0 0 0,1 0 0 0 0,0 0-1 0 0,-1 0 1 0 0,1 0 0 0 0,0 0 0 0 0,0 0 0 0 0,0 1-1 0 0,0-1 1 0 0,1 1 0 0 0,-1-1 0 0 0,1 1-1 0 0,-1 0 1 0 0,1-1 0 0 0,0 1 0 0 0,-2 6 0 0 0,-2 8 87 0 0,0 0 1 0 0,-6 35-1 0 0,11-48-129 0 0,-9 51 95 0 0,2 0 0 0 0,3 1 0 0 0,4 87 0 0 0,2-122-268 0 0,0-1 0 0 0,1 1 1 0 0,1-1-1 0 0,1 0 0 0 0,1 0 0 0 0,0-1 1 0 0,2 0-1 0 0,0 0 0 0 0,1 0 0 0 0,1-1 1 0 0,1-1-1 0 0,0 1 0 0 0,15 15 0 0 0,-16-22-794 0 0,1-1 0 0 0,0 0 0 0 0,0-1 0 0 0,16 10 0 0 0,-16-13-880 0 0,-1 0 1 0 0,1-1-1 0 0,12 5 0 0 0,13 1-6386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09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22 12227 0 0,'-7'7'2694'0'0,"-7"7"294"0"0,14-14-2888 0 0,0 0 0 0 0,0 0 0 0 0,0 1 0 0 0,0-1 0 0 0,0 0 1 0 0,-1 0-1 0 0,1 1 0 0 0,0-1 0 0 0,0 0 0 0 0,0 0 0 0 0,-1 0 0 0 0,1 0 0 0 0,0 1 1 0 0,0-1-1 0 0,-1 0 0 0 0,1 0 0 0 0,0 0 0 0 0,0 0 0 0 0,-1 0 0 0 0,1 0 0 0 0,0 0 1 0 0,0 0-1 0 0,-1 0 0 0 0,1 0 0 0 0,0 0 0 0 0,0 0 0 0 0,-1 0 0 0 0,1 0 0 0 0,0 0 1 0 0,-1 0-1 0 0,1 0 0 0 0,0 0 0 0 0,0 0 0 0 0,-1 0 0 0 0,1 0 0 0 0,0 0 1 0 0,0 0-1 0 0,-1-1 0 0 0,1 1 0 0 0,0 0 0 0 0,0-1-42 0 0,0 0 0 0 0,0 1-1 0 0,0-1 1 0 0,0 0 0 0 0,0 1 0 0 0,1-1 0 0 0,-1 0-1 0 0,0 1 1 0 0,0-1 0 0 0,1 0 0 0 0,-1 1-1 0 0,1-1 1 0 0,-1 1 0 0 0,0-1 0 0 0,1 0 0 0 0,-1 1-1 0 0,1-1 1 0 0,-1 1 0 0 0,1-1 0 0 0,0 1-1 0 0,-1 0 1 0 0,1-1 0 0 0,-1 1 0 0 0,1 0 0 0 0,0-1-1 0 0,-1 1 1 0 0,1 0 0 0 0,0-1 0 0 0,-1 1-1 0 0,1 0 1 0 0,0 0 0 0 0,1 0 0 0 0,24-7 612 0 0,3 5-344 0 0,1 1 0 0 0,36 5 0 0 0,5-1-952 0 0,0-8-3474 0 0,-70 5 3588 0 0,1 0 0 0 0,-1 0 0 0 0,1-1 0 0 0,-1 1 0 0 0,1 0 0 0 0,-1-1 0 0 0,0 1 0 0 0,1-1 0 0 0,-1 0 0 0 0,0 0 0 0 0,1 1 0 0 0,-1-1 0 0 0,0 0 0 0 0,0 0 0 0 0,2-2 0 0 0,3-7-6922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16:4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40 15899 0 0,'-1'0'246'0'0,"1"0"-1"0"0,-1 0 0 0 0,0 0 1 0 0,1 0-1 0 0,-1 0 0 0 0,1 0 1 0 0,-1 0-1 0 0,1-1 1 0 0,-1 1-1 0 0,1 0 0 0 0,-1 0 1 0 0,1-1-1 0 0,0 1 0 0 0,-1 0 1 0 0,1-1-1 0 0,-1 1 0 0 0,1 0 1 0 0,0-1-1 0 0,-1 1 0 0 0,1-1 1 0 0,0 1-1 0 0,-1-1 0 0 0,1 1 1 0 0,0 0-1 0 0,0-1 0 0 0,-1 1 1 0 0,1-1-1 0 0,0 0 1 0 0,0 1-1 0 0,0-1 0 0 0,0 1 1 0 0,0-1-1 0 0,-1 0 0 0 0,2 0-105 0 0,0 0 1 0 0,0 0-1 0 0,-1 0 0 0 0,1 0 0 0 0,0 1 0 0 0,0-1 1 0 0,0 0-1 0 0,0 0 0 0 0,0 1 0 0 0,0-1 0 0 0,0 0 0 0 0,0 1 1 0 0,0-1-1 0 0,2 1 0 0 0,41-13-105 0 0,-28 11-15 0 0,-1 1 1 0 0,1 0 0 0 0,0 1-1 0 0,-1 1 1 0 0,1 1-1 0 0,-1 0 1 0 0,28 8-1 0 0,-32-7-90 0 0,-1 0 0 0 0,0 1-1 0 0,1 0 1 0 0,-2 1 0 0 0,1 0 0 0 0,0 1-1 0 0,-1 0 1 0 0,0 0 0 0 0,0 1 0 0 0,-1 0-1 0 0,14 16 1 0 0,-20-21 94 0 0,0 1 0 0 0,-1-1 0 0 0,0 1 0 0 0,0-1 0 0 0,0 1 0 0 0,0-1 0 0 0,0 1 1 0 0,0 0-1 0 0,-1 0 0 0 0,1-1 0 0 0,-1 1 0 0 0,0 0 0 0 0,0 0 0 0 0,0-1 0 0 0,0 1 0 0 0,0 0 0 0 0,-1 0 0 0 0,1-1 0 0 0,-1 1 0 0 0,0 0 0 0 0,1 0 0 0 0,-1-1 0 0 0,-1 1 0 0 0,1-1 0 0 0,0 1 0 0 0,-1-1 0 0 0,1 0 0 0 0,-1 1 0 0 0,-2 1 0 0 0,-6 9 254 0 0,0 0 0 0 0,-1-2 0 0 0,-22 19 0 0 0,25-23-204 0 0,-9 8 117 0 0,9-9-114 0 0,1 0 1 0 0,0 0 0 0 0,0 1-1 0 0,0 0 1 0 0,1 0-1 0 0,-11 17 1 0 0,17-24-79 0 0,0 0 1 0 0,0 1-1 0 0,-1-1 1 0 0,1 1-1 0 0,0-1 1 0 0,0 1 0 0 0,0-1-1 0 0,0 1 1 0 0,0-1-1 0 0,-1 1 1 0 0,1-1-1 0 0,0 1 1 0 0,0-1-1 0 0,0 1 1 0 0,1 0-1 0 0,-1-1 1 0 0,0 1-1 0 0,0-1 1 0 0,0 1 0 0 0,0-1-1 0 0,0 1 1 0 0,0-1-1 0 0,1 1 1 0 0,-1-1-1 0 0,0 0 1 0 0,0 1-1 0 0,1-1 1 0 0,-1 1-1 0 0,0-1 1 0 0,1 1 0 0 0,-1-1-1 0 0,1 0 1 0 0,-1 1-1 0 0,0-1 1 0 0,1 0-1 0 0,-1 0 1 0 0,1 1-1 0 0,-1-1 1 0 0,1 0-1 0 0,-1 0 1 0 0,1 1-1 0 0,-1-1 1 0 0,1 0 0 0 0,-1 0-1 0 0,1 0 1 0 0,-1 0-1 0 0,1 0 1 0 0,-1 0-1 0 0,1 0 1 0 0,-1 0-1 0 0,1 0 1 0 0,0 0-1 0 0,34-2-89 0 0,-30 2 90 0 0,67-6-376 0 0,40-5-2021 0 0,-41-4-2402 0 0,-71 15 4693 0 0,25-10-2278 0 0,-24 10 2353 0 0,0 0-1 0 0,0-1 0 0 0,-1 1 0 0 0,1 0 0 0 0,0-1 1 0 0,0 1-1 0 0,-1 0 0 0 0,1-1 0 0 0,0 1 1 0 0,-1-1-1 0 0,1 1 0 0 0,-1-1 0 0 0,1 1 0 0 0,-1-1 1 0 0,1 0-1 0 0,-1 1 0 0 0,1-1 0 0 0,-1 0 0 0 0,0 1 1 0 0,1-1-1 0 0,-1 0 0 0 0,0 0 0 0 0,1 1 0 0 0,-1-1 1 0 0,0 0-1 0 0,0 0 0 0 0,0 1 0 0 0,0-2 0 0 0,0 1 110 0 0,-1 0 1 0 0,0 1-1 0 0,0-1 0 0 0,0 0 0 0 0,0 1 0 0 0,1-1 0 0 0,-1 1 0 0 0,0-1 1 0 0,0 1-1 0 0,0 0 0 0 0,0-1 0 0 0,0 1 0 0 0,0 0 0 0 0,-1 0 0 0 0,1 0 1 0 0,0 0-1 0 0,0 0 0 0 0,0 0 0 0 0,0 0 0 0 0,0 0 0 0 0,0 0 0 0 0,0 0 1 0 0,0 0-1 0 0,0 1 0 0 0,-2 0 0 0 0,-28 8 2330 0 0,26-7-2078 0 0,0 1-1 0 0,0 0 1 0 0,0 1-1 0 0,1-1 1 0 0,-1 1-1 0 0,1 0 1 0 0,0 0-1 0 0,0 0 1 0 0,0 1-1 0 0,1-1 1 0 0,-6 10 0 0 0,2 1 366 0 0,0 0 1 0 0,-8 28 0 0 0,0-2 30 0 0,11-29-664 0 0,-1-1 0 0 0,0-1-1 0 0,-1 1 1 0 0,0-1 0 0 0,0 0 0 0 0,-1 0 0 0 0,-1-1-1 0 0,0 0 1 0 0,0 0 0 0 0,0-1 0 0 0,-11 8 0 0 0,19-16-55 0 0,0 0 1 0 0,0-1 0 0 0,0 1-1 0 0,0 0 1 0 0,0 0 0 0 0,0-1 0 0 0,0 1-1 0 0,1 0 1 0 0,-1-1 0 0 0,0 1-1 0 0,0 0 1 0 0,0-1 0 0 0,0 1 0 0 0,0 0-1 0 0,0 0 1 0 0,0-1 0 0 0,0 1-1 0 0,-1 0 1 0 0,1-1 0 0 0,0 1-1 0 0,0 0 1 0 0,0-1 0 0 0,0 1 0 0 0,0 0-1 0 0,0 0 1 0 0,-1-1 0 0 0,1 1-1 0 0,0 0 1 0 0,0 0 0 0 0,0-1 0 0 0,-1 1-1 0 0,1 0 1 0 0,0 0 0 0 0,0 0-1 0 0,-1-1 1 0 0,1 1 0 0 0,0 0 0 0 0,0 0-1 0 0,-1 0 1 0 0,1 0 0 0 0,0 0-1 0 0,-1 0 1 0 0,1 0 0 0 0,0-1 0 0 0,0 1-1 0 0,-1 0 1 0 0,1 0 0 0 0,0 0-1 0 0,-1 0 1 0 0,1 0 0 0 0,0 0 0 0 0,-1 0-1 0 0,1 0 1 0 0,0 1 0 0 0,-1-1-1 0 0,1 0 1 0 0,0 0 0 0 0,0 0 0 0 0,-1 0-1 0 0,1 0 1 0 0,0 0 0 0 0,0 1-1 0 0,-1-1 1 0 0,1 0 0 0 0,0 0 0 0 0,9-24 269 0 0,-5 19-278 0 0,0 0 0 0 0,1 0 0 0 0,0 1 0 0 0,0 0-1 0 0,0 0 1 0 0,0 0 0 0 0,1 1 0 0 0,0-1 0 0 0,-1 1 0 0 0,1 0 0 0 0,0 1 0 0 0,8-3 0 0 0,7-1-561 0 0,0 0 1 0 0,30-3-1 0 0,16 3-4419 0 0,-22 4-4520 0 0,-42 2 8629 0 0,17-1-7323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0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 11354 0 0,'-21'-7'6279'0'0,"27"19"-2655"0"0,29 21-1623 0 0,28 14-1152 0 0,-37-29-709 0 0,-1 1 0 0 0,31 31 0 0 0,-54-48-118 0 0,1 1 0 0 0,-1-1 0 0 0,0 1 1 0 0,0-1-1 0 0,0 1 0 0 0,0 0 1 0 0,-1 0-1 0 0,1 0 0 0 0,-1 0 0 0 0,1 0 1 0 0,-1 0-1 0 0,0 0 0 0 0,0 0 1 0 0,-1 1-1 0 0,1 5 0 0 0,-1-7-5 0 0,0 1-1 0 0,-1 0 1 0 0,0-1 0 0 0,0 1-1 0 0,0-1 1 0 0,0 1 0 0 0,0-1-1 0 0,0 1 1 0 0,0-1 0 0 0,-1 0-1 0 0,1 1 1 0 0,-1-1 0 0 0,0 0-1 0 0,0 0 1 0 0,0 0-1 0 0,0 0 1 0 0,0-1 0 0 0,0 1-1 0 0,-4 2 1 0 0,-11 7-24 0 0,0-1 0 0 0,-22 9 0 0 0,24-13-649 0 0,1 1 0 0 0,-1 1-1 0 0,1 1 1 0 0,-15 11 0 0 0,24-10-2194 0 0,5-10 2562 0 0,0 1 1 0 0,0-1 0 0 0,0 1 0 0 0,0-1-1 0 0,1 0 1 0 0,-1 1 0 0 0,0-1 0 0 0,0 1-1 0 0,1-1 1 0 0,-1 1 0 0 0,0-1 0 0 0,0 0-1 0 0,1 1 1 0 0,-1-1 0 0 0,0 0 0 0 0,1 1-1 0 0,-1-1 1 0 0,1 0 0 0 0,-1 0 0 0 0,0 1-1 0 0,1-1 1 0 0,-1 0 0 0 0,1 0 0 0 0,-1 0-1 0 0,1 0 1 0 0,-1 0 0 0 0,1 1 0 0 0,-1-1-1 0 0,2 0 1 0 0,8 1-5926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77 10738 0 0,'-10'4'1598'0'0,"1"1"-1"0"0,0 0 0 0 0,0 1 1 0 0,0 0-1 0 0,-13 12 0 0 0,20-16-1481 0 0,0 0 0 0 0,1 0-1 0 0,-1 0 1 0 0,1 0-1 0 0,-1 0 1 0 0,1 0-1 0 0,0 1 1 0 0,0-1 0 0 0,0 0-1 0 0,0 1 1 0 0,0-1-1 0 0,0 1 1 0 0,1-1 0 0 0,-1 1-1 0 0,1-1 1 0 0,0 1-1 0 0,0 0 1 0 0,0-1 0 0 0,0 1-1 0 0,0-1 1 0 0,0 1-1 0 0,1 0 1 0 0,0-1-1 0 0,-1 1 1 0 0,1-1 0 0 0,0 0-1 0 0,0 1 1 0 0,1 2-1 0 0,1 0-98 0 0,0 0 0 0 0,1 0 0 0 0,-1 0 0 0 0,1 0 0 0 0,0-1 0 0 0,0 1 0 0 0,0-1 0 0 0,1 0 0 0 0,0 0 0 0 0,-1-1 0 0 0,1 1 0 0 0,0-1 0 0 0,1 0 0 0 0,-1-1 0 0 0,1 1 0 0 0,-1-1 0 0 0,1 0 0 0 0,0 0 0 0 0,-1-1 0 0 0,9 2 0 0 0,-10-3-32 0 0,0 1 0 0 0,1-1-1 0 0,-1 0 1 0 0,0 0 0 0 0,0 0 0 0 0,0 0 0 0 0,0-1-1 0 0,0 0 1 0 0,0 0 0 0 0,0 0 0 0 0,0 0-1 0 0,0-1 1 0 0,0 1 0 0 0,0-1 0 0 0,-1 0 0 0 0,1 0-1 0 0,-1 0 1 0 0,1-1 0 0 0,-1 1 0 0 0,0-1-1 0 0,0 0 1 0 0,0 0 0 0 0,0 0 0 0 0,0 0 0 0 0,-1 0-1 0 0,0-1 1 0 0,1 1 0 0 0,-1-1 0 0 0,3-7-1 0 0,-4 6-6 0 0,1-1 0 0 0,-1 0 0 0 0,0 0 0 0 0,-1 1 0 0 0,1-1 0 0 0,-1 0 0 0 0,0 0 0 0 0,-1 0 0 0 0,0 0 0 0 0,1 0 0 0 0,-2 1 0 0 0,1-1 0 0 0,-1 0 0 0 0,0 1 0 0 0,0-1 0 0 0,0 1 0 0 0,-1-1 0 0 0,0 1 0 0 0,0 0 0 0 0,-6-7 0 0 0,4 5 20 0 0,0 0-1 0 0,0 1 0 0 0,-1-1 1 0 0,0 1-1 0 0,0 0 0 0 0,-1 1 1 0 0,0 0-1 0 0,0 0 1 0 0,0 0-1 0 0,-1 1 0 0 0,1 0 1 0 0,-1 0-1 0 0,-11-3 1 0 0,17 6-3 0 0,0 1 0 0 0,0-1 0 0 0,1 1 1 0 0,-1-1-1 0 0,0 1 0 0 0,0 0 1 0 0,0 0-1 0 0,0-1 0 0 0,0 2 0 0 0,0-1 1 0 0,0 0-1 0 0,0 0 0 0 0,1 1 1 0 0,-1-1-1 0 0,0 0 0 0 0,0 1 0 0 0,0 0 1 0 0,0 0-1 0 0,1-1 0 0 0,-4 3 1 0 0,4-2-74 0 0,0 0 1 0 0,1 1 0 0 0,-1-1-1 0 0,0 0 1 0 0,0 1 0 0 0,1-1 0 0 0,-1 1-1 0 0,0-1 1 0 0,1 1 0 0 0,0-1-1 0 0,-1 1 1 0 0,1-1 0 0 0,0 1-1 0 0,0 0 1 0 0,0-1 0 0 0,0 1-1 0 0,0-1 1 0 0,0 1 0 0 0,0 1 0 0 0,2 5-739 0 0,0 0 0 0 0,0 0 0 0 0,0 0 0 0 0,1-1 0 0 0,0 1 0 0 0,1-1 0 0 0,0 0 0 0 0,5 9 0 0 0,7 1-3136 0 0,2-2-2102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0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34 13187 0 0,'-3'-26'6568'0'0,"1"19"-2784"0"0,2 19-2040 0 0,26 188 78 0 0,-15-132-4279 0 0,-1-1-4000 0 0,-10-66 6293 0 0,0-1 0 0 0,0 0 1 0 0,0 0-1 0 0,0 1 0 0 0,1-1 1 0 0,-1 0-1 0 0,0 1 0 0 0,0-1 0 0 0,0 1 1 0 0,0-1-1 0 0,0 0 0 0 0,0 1 1 0 0,0-1-1 0 0,0 0 0 0 0,0 1 1 0 0,0-1-1 0 0,0 0 0 0 0,0 1 1 0 0,0-1-1 0 0,0 1 0 0 0,0-1 1 0 0,0 0-1 0 0,0 1 0 0 0,0-1 1 0 0,-1 0-1 0 0,1 1 0 0 0,0-1 1 0 0,0 0-1 0 0,0 0 0 0 0,-1 1 1 0 0,1-1-1 0 0,0 0 0 0 0,0 1 1 0 0,-1-1-1 0 0,1 0 0 0 0,0 0 1 0 0,-1 0-1 0 0,1 1 0 0 0,0-1 0 0 0,-1 0 1 0 0,1 0-1 0 0,0 0 0 0 0,-1 0 1 0 0,1 0-1 0 0,0 1 0 0 0,-1-1 1 0 0,1 0-1 0 0,0 0 0 0 0,-1 0 1 0 0,1 0-1 0 0,-1 0 0 0 0</inkml:trace>
  <inkml:trace contextRef="#ctx0" brushRef="#br0" timeOffset="1">1 351 10002 0 0,'14'66'8051'0'0,"10"4"-3687"0"0,-22-64-4217 0 0,1 1 0 0 0,0-1 0 0 0,0 0 0 0 0,1 0 0 0 0,-1 0 0 0 0,1 0 0 0 0,1-1 0 0 0,-1 0 0 0 0,1 1 0 0 0,0-2 0 0 0,0 1 0 0 0,0 0 0 0 0,1-1 0 0 0,0 0 0 0 0,-1-1 0 0 0,1 1 0 0 0,12 4 0 0 0,-16-7-140 0 0,0 0 1 0 0,1-1-1 0 0,-1 1 0 0 0,0-1 1 0 0,0 0-1 0 0,0 1 1 0 0,0-1-1 0 0,1 0 0 0 0,-1 0 1 0 0,0 0-1 0 0,0-1 1 0 0,1 1-1 0 0,-1-1 0 0 0,0 1 1 0 0,0-1-1 0 0,0 0 1 0 0,0 1-1 0 0,0-1 1 0 0,0 0-1 0 0,0 0 0 0 0,2-2 1 0 0,-1 0-1 0 0,-1 1 1 0 0,1-1 0 0 0,0 0 0 0 0,-1 0-1 0 0,0 0 1 0 0,0 0 0 0 0,0-1 0 0 0,0 1-1 0 0,0 0 1 0 0,-1-1 0 0 0,2-5 0 0 0,0-4-324 0 0,0 0 1 0 0,0 0 0 0 0,-2 0 0 0 0,1-1 0 0 0,-2-26 0 0 0,-1 33-229 0 0,0 1 0 0 0,0-1 0 0 0,0 0 0 0 0,0 1 0 0 0,-1-1 0 0 0,0 1 0 0 0,-1 0 0 0 0,1 0 0 0 0,-1 0 0 0 0,-6-10 0 0 0,7 14 163 0 0,0 0-1 0 0,1 0 1 0 0,-1 0-1 0 0,0 0 1 0 0,0 0 0 0 0,0 0-1 0 0,0 1 1 0 0,-1-1-1 0 0,1 1 1 0 0,0-1-1 0 0,-1 1 1 0 0,1 0 0 0 0,-1 0-1 0 0,1 0 1 0 0,-1 0-1 0 0,0 0 1 0 0,1 1-1 0 0,-1-1 1 0 0,0 1 0 0 0,1 0-1 0 0,-1 0 1 0 0,0 0-1 0 0,0 0 1 0 0,1 0-1 0 0,-1 0 1 0 0,0 1 0 0 0,-4 1-1 0 0,-6 5-3653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0 502 3681 0 0,'1'3'694'0'0,"0"-1"0"0"0,-1 0 0 0 0,1 0 1 0 0,0 0-1 0 0,0 1 0 0 0,0-1 0 0 0,0 0 1 0 0,1 0-1 0 0,-1-1 0 0 0,0 1 0 0 0,1 0 1 0 0,-1 0-1 0 0,1-1 0 0 0,0 1 0 0 0,0-1 1 0 0,0 1-1 0 0,-1-1 0 0 0,5 2 0 0 0,16 0 4452 0 0,4-11-3278 0 0,-1-2-1165 0 0,35-12-466 0 0,-17 14-3251 0 0,-5 1-6194 0 0,-19 1 1494 0 0</inkml:trace>
  <inkml:trace contextRef="#ctx0" brushRef="#br0" timeOffset="1">179 83 15875 0 0,'-1'-14'3201'0'0,"-1"0"-1257"0"0,4-2-247 0 0,3 1-329 0 0,8 6-568 0 0,5 4-376 0 0,1 0-216 0 0,3 1-80 0 0,-1 4-56 0 0,1 4-31 0 0,-1-3-138 0 0,1 3-327 0 0,-4-1-552 0 0,-1 3-872 0 0,-4 1-961 0 0,-4 0-1224 0 0,-20-10-656 0 0,11 12-2288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14531 0 0,'8'1'1418'0'0,"-1"0"-1"0"0,1-1 0 0 0,-1 0 1 0 0,1 0-1 0 0,10-2 1 0 0,7-2-365 0 0,37-12 1 0 0,-9 2-660 0 0,-47 13-372 0 0,-1 0 0 0 0,1 0 0 0 0,0 0-1 0 0,-1 1 1 0 0,1 0 0 0 0,10 1-1 0 0,-15 0-33 0 0,0-1 0 0 0,0 0 0 0 0,0 0 0 0 0,0 1 0 0 0,0-1 0 0 0,0 0-1 0 0,0 1 1 0 0,0-1 0 0 0,-1 1 0 0 0,1-1 0 0 0,0 1 0 0 0,0 0 0 0 0,0-1-1 0 0,-1 1 1 0 0,1 0 0 0 0,0-1 0 0 0,-1 1 0 0 0,1 0 0 0 0,-1 0 0 0 0,1 0-1 0 0,-1 0 1 0 0,1 0 0 0 0,-1-1 0 0 0,0 1 0 0 0,1 0 0 0 0,-1 0 0 0 0,0 0-1 0 0,0 0 1 0 0,1 0 0 0 0,-1 0 0 0 0,0 0 0 0 0,0 0 0 0 0,0 0 0 0 0,0 0-1 0 0,0 0 1 0 0,-1 0 0 0 0,1 0 0 0 0,0 0 0 0 0,0 0 0 0 0,-1 0 0 0 0,1 0-1 0 0,0 0 1 0 0,-1 0 0 0 0,1-1 0 0 0,-1 1 0 0 0,0 1 0 0 0,-1 2-119 0 0,1-1 0 0 0,-1 1 0 0 0,0-1 0 0 0,0 1 0 0 0,-1-1 0 0 0,1 0 0 0 0,-1 0 0 0 0,0 0 0 0 0,1 0 0 0 0,-1-1 0 0 0,0 1 0 0 0,-6 3 0 0 0,-1 0-207 0 0,-1-1 0 0 0,1 0 0 0 0,-12 3 0 0 0,15-6 300 0 0,0 0 0 0 0,0 1 0 0 0,0 0 0 0 0,1 0 0 0 0,-1 1 0 0 0,1 0 0 0 0,-1 0-1 0 0,1 0 1 0 0,-9 10 0 0 0,14-14 64 0 0,1 0-1 0 0,0 0 1 0 0,-1 1-1 0 0,1-1 0 0 0,0 0 1 0 0,0 0-1 0 0,-1 0 1 0 0,1 1-1 0 0,0-1 0 0 0,0 0 1 0 0,-1 0-1 0 0,1 1 1 0 0,0-1-1 0 0,0 0 1 0 0,0 1-1 0 0,0-1 0 0 0,-1 0 1 0 0,1 1-1 0 0,0-1 1 0 0,0 0-1 0 0,0 1 0 0 0,0-1 1 0 0,0 0-1 0 0,0 1 1 0 0,0-1-1 0 0,0 0 1 0 0,0 1-1 0 0,0-1 0 0 0,0 0 1 0 0,0 1-1 0 0,0-1 1 0 0,0 0-1 0 0,0 1 0 0 0,0-1 1 0 0,0 0-1 0 0,1 1 1 0 0,-1-1-1 0 0,0 0 1 0 0,0 0-1 0 0,0 1 0 0 0,1-1 1 0 0,15 1 610 0 0,20-9-121 0 0,-9 0-371 0 0,50-13 173 0 0,-72 20-345 0 0,1 0 1 0 0,0 0-1 0 0,0 1 1 0 0,-1 0-1 0 0,1 0 1 0 0,0 0-1 0 0,0 1 1 0 0,-1 0 0 0 0,1 0-1 0 0,0 1 1 0 0,6 2-1 0 0,-11-4-104 0 0,-1 0 0 0 0,1 1-1 0 0,-1-1 1 0 0,1 0 0 0 0,-1 1-1 0 0,1-1 1 0 0,0 0 0 0 0,-1 1 0 0 0,1-1-1 0 0,-1 1 1 0 0,1-1 0 0 0,-1 1 0 0 0,0-1-1 0 0,1 1 1 0 0,-1-1 0 0 0,1 1-1 0 0,-1-1 1 0 0,0 1 0 0 0,0 0 0 0 0,1-1-1 0 0,-1 1 1 0 0,0-1 0 0 0,0 1-1 0 0,0 0 1 0 0,1 0 0 0 0,-2 1-499 0 0,1-1 1 0 0,0 0-1 0 0,0 0 1 0 0,0 0-1 0 0,-1 1 1 0 0,1-1-1 0 0,-1 0 1 0 0,1 0-1 0 0,-1 0 1 0 0,1 0-1 0 0,-1 0 1 0 0,0 0-1 0 0,-1 2 1 0 0,-6 7-6400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2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12451 0 0,'4'2'900'0'0,"0"0"0"0"0,1 0 0 0 0,-1-1-1 0 0,0 0 1 0 0,1 0 0 0 0,-1 0 0 0 0,1 0 0 0 0,-1-1 0 0 0,9 0 0 0 0,37-8 2033 0 0,-42 6-2838 0 0,0 0 0 0 0,1 0 0 0 0,-1 1 0 0 0,0 0 0 0 0,1 1 0 0 0,14 0 0 0 0,-22 0-153 0 0,-1 0 0 0 0,1 0 1 0 0,0 0-1 0 0,-1 1 0 0 0,1-1 0 0 0,-1 0 0 0 0,1 0 0 0 0,-1 0 1 0 0,1 0-1 0 0,-1 1 0 0 0,1-1 0 0 0,-1 0 0 0 0,1 1 1 0 0,-1-1-1 0 0,1 0 0 0 0,-1 1 0 0 0,0-1 0 0 0,1 1 0 0 0,-1-1 1 0 0,0 0-1 0 0,1 1 0 0 0,-1-1 0 0 0,0 1 0 0 0,1-1 0 0 0,-1 1 1 0 0,0-1-1 0 0,0 1 0 0 0,0-1 0 0 0,1 2 0 0 0,-5 18-2747 0 0,2-15 1979 0 0,0-1 0 0 0,-1 0 1 0 0,1 0-1 0 0,-1 0 0 0 0,0 0 0 0 0,-5 6 0 0 0,-37 17-3258 0 0,42-25 4157 0 0,-1-1 0 0 0,1 1 0 0 0,-1-1 1 0 0,1 0-1 0 0,-1 0 0 0 0,0 0 0 0 0,0 0 0 0 0,0-1 1 0 0,0 1-1 0 0,0-1 0 0 0,-5-4 4799 0 0,9 4-4797 0 0,9-7 2279 0 0,11-2-35 0 0,-9 6-1829 0 0,-1 1 0 0 0,1 0 0 0 0,0 1 0 0 0,0 0 0 0 0,-1 1 0 0 0,1 0-1 0 0,20 2 1 0 0,-28-1-466 0 0,0-1-1 0 0,0 1 1 0 0,0 0-1 0 0,0 0 0 0 0,0 0 1 0 0,0 0-1 0 0,-1 1 1 0 0,1-1-1 0 0,0 1 1 0 0,-1 0-1 0 0,1-1 1 0 0,-1 1-1 0 0,4 4 1 0 0,-4-4-19 0 0,-1 0 1 0 0,0 0 0 0 0,0 0 0 0 0,0 0 0 0 0,0 0-1 0 0,-1 0 1 0 0,1 0 0 0 0,0 0 0 0 0,-1 0-1 0 0,1 0 1 0 0,-1 1 0 0 0,0-1 0 0 0,0 0 0 0 0,0 0-1 0 0,0 0 1 0 0,0 1 0 0 0,-1-1 0 0 0,1 0-1 0 0,0 0 1 0 0,-1 0 0 0 0,-1 4 0 0 0,1-3-16 0 0,-1 1 1 0 0,0-1-1 0 0,1 0 1 0 0,-1 1-1 0 0,0-1 1 0 0,-1 0-1 0 0,1 0 1 0 0,-1-1-1 0 0,1 1 1 0 0,-1 0-1 0 0,-3 2 1 0 0,3-3 57 0 0,0 1-1 0 0,0 0 1 0 0,0 1 0 0 0,0-1-1 0 0,0 0 1 0 0,-3 7 0 0 0,6-9-28 0 0,0-1 0 0 0,0 1 0 0 0,0 0 0 0 0,1-1 0 0 0,-1 1 0 0 0,0 0 0 0 0,0-1 0 0 0,1 1 0 0 0,-1 0 0 0 0,0-1 0 0 0,1 1 0 0 0,-1 0 0 0 0,0-1 0 0 0,1 1 0 0 0,-1-1 0 0 0,1 1 0 0 0,-1-1 0 0 0,1 1 0 0 0,0-1 0 0 0,-1 1 0 0 0,1-1 0 0 0,-1 0-1 0 0,1 1 1 0 0,0-1 0 0 0,-1 0 0 0 0,1 0 0 0 0,0 1 0 0 0,-1-1 0 0 0,1 0 0 0 0,0 0 0 0 0,-1 0 0 0 0,1 0 0 0 0,1 0 0 0 0,28 7-50 0 0,-29-7 44 0 0,6 2-379 0 0,1-1 0 0 0,-1 0 0 0 0,1-1 1 0 0,0 0-1 0 0,-1 0 0 0 0,1-1 1 0 0,-1 0-1 0 0,9-2 0 0 0,-11 2-530 0 0,0-1 0 0 0,0 0 0 0 0,0 0 0 0 0,-1 0 0 0 0,1-1 0 0 0,-1 0 0 0 0,1 0 0 0 0,-1 0 0 0 0,0 0 0 0 0,0-1 0 0 0,0 0 0 0 0,4-5 0 0 0,13-15-6104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2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45 15219 0 0,'-1'-1'221'0'0,"1"0"-1"0"0,-1 1 1 0 0,1-1 0 0 0,0 0-1 0 0,0 0 1 0 0,-1 1-1 0 0,1-1 1 0 0,0 0 0 0 0,0 0-1 0 0,0 0 1 0 0,0 1-1 0 0,0-1 1 0 0,0 0 0 0 0,0 0-1 0 0,0 0 1 0 0,0 1-1 0 0,0-1 1 0 0,1 0 0 0 0,-1 0-1 0 0,0 1 1 0 0,0-1-1 0 0,1 0 1 0 0,-1 0 0 0 0,0 1-1 0 0,1-1 1 0 0,-1 0-1 0 0,2 0 1 0 0,-1-1 9 0 0,1 1 0 0 0,0-1 0 0 0,0 1 0 0 0,0 0 0 0 0,0-1 0 0 0,0 1 0 0 0,0 0 0 0 0,0 0 0 0 0,4-1 0 0 0,3 0 38 0 0,0 0 0 0 0,0 0 0 0 0,17-1 0 0 0,-16 3-188 0 0,-1 0 1 0 0,0 1-1 0 0,0 0 1 0 0,0 0-1 0 0,0 1 1 0 0,0 1-1 0 0,0-1 1 0 0,12 6-1 0 0,-19-7-63 0 0,0 0 0 0 0,0-1-1 0 0,0 2 1 0 0,0-1 0 0 0,0 0 0 0 0,0 0-1 0 0,0 1 1 0 0,-1-1 0 0 0,1 1-1 0 0,0-1 1 0 0,-1 1 0 0 0,1 0 0 0 0,-1-1-1 0 0,1 1 1 0 0,-1 0 0 0 0,0 0-1 0 0,0 0 1 0 0,0 0 0 0 0,0 1 0 0 0,0-1-1 0 0,0 0 1 0 0,-1 0 0 0 0,1 0-1 0 0,-1 1 1 0 0,1-1 0 0 0,-1 0 0 0 0,0 1-1 0 0,0-1 1 0 0,0 0 0 0 0,0 0 0 0 0,-1 1-1 0 0,1-1 1 0 0,-1 0 0 0 0,1 0-1 0 0,-1 1 1 0 0,0-1 0 0 0,1 0 0 0 0,-3 3-1 0 0,-2 3 43 0 0,0 1-1 0 0,-1-1 1 0 0,0 0-1 0 0,-9 9 1 0 0,6-7-34 0 0,1 0-1 0 0,0 1 1 0 0,-10 16 0 0 0,16-24-24 0 0,1-1 0 0 0,0 1 0 0 0,0-1 0 0 0,0 1 1 0 0,0 0-1 0 0,0-1 0 0 0,1 1 0 0 0,-1 0 0 0 0,1 0 0 0 0,0-1 0 0 0,0 1 0 0 0,0 0 0 0 0,0 0 1 0 0,0 0-1 0 0,0-1 0 0 0,1 1 0 0 0,-1 0 0 0 0,1 0 0 0 0,0-1 0 0 0,0 1 0 0 0,2 3 0 0 0,-2-4-21 0 0,1 0 1 0 0,0 1-1 0 0,0-1 0 0 0,0 0 0 0 0,1 0 0 0 0,-1 0 0 0 0,0 0 1 0 0,1-1-1 0 0,-1 1 0 0 0,1-1 0 0 0,0 1 0 0 0,-1-1 0 0 0,1 0 0 0 0,0 0 1 0 0,0 0-1 0 0,0 0 0 0 0,-1-1 0 0 0,1 1 0 0 0,0-1 0 0 0,0 0 0 0 0,0 0 1 0 0,0 0-1 0 0,0 0 0 0 0,0 0 0 0 0,0 0 0 0 0,3-2 0 0 0,3 1-410 0 0,-2-1 0 0 0,1 1-1 0 0,0-2 1 0 0,0 1 0 0 0,-1-1-1 0 0,1 0 1 0 0,-1-1 0 0 0,11-6-1 0 0,-13 6-408 0 0,0 1 1 0 0,0-1-1 0 0,-1 0 0 0 0,1 0 0 0 0,-1-1 0 0 0,0 1 0 0 0,0-1 0 0 0,-1 0 0 0 0,1 0 0 0 0,-1 0 0 0 0,0-1 0 0 0,-1 1 0 0 0,1-1 0 0 0,-1 1 1 0 0,0-1-1 0 0,2-11 0 0 0,-2-3-4050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2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81 6641 0 0,'-20'-16'11873'0'0,"38"16"-6975"0"0,49 2-2755 0 0,26 3-3215 0 0,-104 6-6357 0 0,-17 0 4914 0 0,10-5 1523 0 0,-32 12 542 0 0,47-17 848 0 0,1 0 0 0 0,-1 1 0 0 0,1-1 0 0 0,-1 1 0 0 0,1-1 0 0 0,0 1-1 0 0,-1 0 1 0 0,1 0 0 0 0,0 0 0 0 0,0 0 0 0 0,0 0 0 0 0,1 1 0 0 0,-1-1 0 0 0,-2 4-1 0 0,4-5-258 0 0,0-1-1 0 0,-1 1 1 0 0,1 0-1 0 0,0-1 1 0 0,0 1-1 0 0,-1 0 1 0 0,1-1-1 0 0,0 1 1 0 0,0 0-1 0 0,0-1 1 0 0,0 1-1 0 0,0 0 0 0 0,0-1 1 0 0,0 1-1 0 0,0 0 1 0 0,0-1-1 0 0,0 1 1 0 0,1 0-1 0 0,-1-1 1 0 0,0 1-1 0 0,0 0 1 0 0,1-1-1 0 0,-1 1 1 0 0,0-1-1 0 0,1 1 1 0 0,-1 0-1 0 0,0-1 1 0 0,1 1-1 0 0,-1-1 0 0 0,1 1 1 0 0,0 0-1 0 0,1 0 9 0 0,0 0 0 0 0,0 0 0 0 0,0-1 0 0 0,0 1 0 0 0,0 0 0 0 0,0-1 0 0 0,0 0 0 0 0,0 1 0 0 0,0-1 0 0 0,3 0 0 0 0,48-6 329 0 0,-26 2-642 0 0,19-4-1695 0 0,-23-3-5100 0 0,-17 2 1968 0 0,-2-1-2046 0 0</inkml:trace>
  <inkml:trace contextRef="#ctx0" brushRef="#br0" timeOffset="1">166 1 10642 0 0,'-10'0'4049'0'0,"2"1"-648"0"0,0 3-625 0 0,4 3-687 0 0,2 6-713 0 0,0 1-584 0 0,2 8-368 0 0,2 4-240 0 0,-2 5-119 0 0,2 6-194 0 0,0 3-375 0 0,0 1-592 0 0,-4 0-944 0 0,0-3-913 0 0,-3-6-1168 0 0,-4-5-40 0 0,0-4-2656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3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0 541 10362 0 0,'7'1'1706'0'0,"1"0"-1"0"0,-1 0 0 0 0,0-1 1 0 0,0 0-1 0 0,0 0 0 0 0,12-3 0 0 0,40-12 2140 0 0,-48 11-3587 0 0,1 0 0 0 0,0 1 0 0 0,0 0-1 0 0,1 1 1 0 0,-1 1 0 0 0,14 0 0 0 0,-23 1-211 0 0,0 1 1 0 0,1-1 0 0 0,-1 1 0 0 0,0 0 0 0 0,1 1 0 0 0,-1-1-1 0 0,0 0 1 0 0,0 1 0 0 0,0 0 0 0 0,0 0 0 0 0,0 0-1 0 0,0 0 1 0 0,-1 0 0 0 0,1 0 0 0 0,-1 1 0 0 0,1-1-1 0 0,-1 1 1 0 0,0 0 0 0 0,0 0 0 0 0,0 0 0 0 0,0 0 0 0 0,-1 0-1 0 0,1 0 1 0 0,0 4 0 0 0,0-2-540 0 0,0 1-1 0 0,0 0 1 0 0,0 0 0 0 0,-1 0 0 0 0,1 11-1 0 0,-2-12-911 0 0,0-1-1 0 0,0 1 0 0 0,0 0 0 0 0,-1-1 1 0 0,1 1-1 0 0,-1 0 0 0 0,-3 6 1 0 0,-1 0-7372 0 0</inkml:trace>
  <inkml:trace contextRef="#ctx0" brushRef="#br0" timeOffset="1">308 74 18628 0 0,'-12'-16'2505'0'0,"3"0"-881"0"0,4 0-40 0 0,3 1-320 0 0,12 8-471 0 0,5 3-297 0 0,-1 4-176 0 0,2 0-136 0 0,0 4-80 0 0,-1 3-72 0 0,-1 0-264 0 0,-1 4-352 0 0,-4 0-577 0 0,-2 0-911 0 0,-4-1-1121 0 0,-3 1-1320 0 0,-34-31-400 0 0,22 29-2144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1T07:42:1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14603 0 0,'39'-13'4776'0'0,"25"-9"-1390"0"0,-49 18-3213 0 0,-1 0 0 0 0,1 1 0 0 0,0 0-1 0 0,24 0 1 0 0,-38 3-190 0 0,-1 0 0 0 0,0 0 1 0 0,1 0-1 0 0,-1 0 0 0 0,0 0 0 0 0,1 0 0 0 0,-1 0 1 0 0,1 0-1 0 0,-1 0 0 0 0,0 0 0 0 0,1 0 0 0 0,-1 0 1 0 0,0 0-1 0 0,1 0 0 0 0,-1 0 0 0 0,0 1 0 0 0,1-1 1 0 0,-1 0-1 0 0,0 0 0 0 0,0 0 0 0 0,1 0 0 0 0,-1 1 1 0 0,0-1-1 0 0,1 0 0 0 0,-1 0 0 0 0,0 1 0 0 0,0-1 1 0 0,0 0-1 0 0,1 1 0 0 0,-1-1 0 0 0,0 0 0 0 0,0 0 1 0 0,0 1-1 0 0,0-1 0 0 0,0 0 0 0 0,1 1 1 0 0,-1-1-1 0 0,0 1 0 0 0,-7 14-464 0 0,-17 13 89 0 0,24-27 393 0 0,-5 3-36 0 0,-10 11 183 0 0,0 0 0 0 0,1 1-1 0 0,-18 28 1 0 0,30-40-60 0 0,-1 0-1 0 0,1-1 0 0 0,0 2 0 0 0,0-1 0 0 0,0 0 0 0 0,0 0 0 0 0,1 1 0 0 0,0-1 1 0 0,0 0-1 0 0,0 1 0 0 0,0-1 0 0 0,1 1 0 0 0,0 0 0 0 0,0-1 0 0 0,0 1 0 0 0,0-1 0 0 0,1 1 1 0 0,-1-1-1 0 0,1 1 0 0 0,1-1 0 0 0,-1 1 0 0 0,0-1 0 0 0,3 5 0 0 0,-2-7-59 0 0,-1 1 0 0 0,1-1 0 0 0,0 1 0 0 0,-1-1 0 0 0,1 0 0 0 0,0 0 0 0 0,0 0 0 0 0,1 0 0 0 0,-1 0 0 0 0,0 0 0 0 0,1-1 0 0 0,-1 1 0 0 0,1-1 0 0 0,-1 0 0 0 0,1 1 0 0 0,0-1 0 0 0,-1 0 0 0 0,1-1 0 0 0,0 1 0 0 0,0 0 0 0 0,0-1 0 0 0,-1 0 0 0 0,1 1 0 0 0,0-1 0 0 0,0 0 0 0 0,0 0 0 0 0,0-1 0 0 0,0 1 0 0 0,0-1 0 0 0,-1 1 0 0 0,1-1 0 0 0,0 0 0 0 0,0 0 0 0 0,3-2 0 0 0,2-1-22 0 0,-1 1 1 0 0,0-1 0 0 0,0-1 0 0 0,-1 1-1 0 0,1-1 1 0 0,-1 0 0 0 0,0 0 0 0 0,0-1-1 0 0,-1 0 1 0 0,1 0 0 0 0,5-9 0 0 0,-6 5-282 0 0,1 1 1 0 0,-2-2 0 0 0,1 1 0 0 0,-1-1 0 0 0,-1 1 0 0 0,0-1 0 0 0,0 0-1 0 0,-1 0 1 0 0,-1 0 0 0 0,1-22 0 0 0,-2 24-901 0 0,-1 0 1 0 0,0 0-1 0 0,0 1 1 0 0,-1-1-1 0 0,-1 0 1 0 0,1 0 0 0 0,-1 1-1 0 0,0 0 1 0 0,-6-11-1 0 0,-13-15-2527 0 0,12 14-1068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7375" y="1087294"/>
            <a:ext cx="7089856" cy="71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549527" y="4066381"/>
            <a:ext cx="1917309" cy="684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17337" y="2809964"/>
            <a:ext cx="2321824" cy="43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21" Type="http://schemas.openxmlformats.org/officeDocument/2006/relationships/customXml" Target="../ink/ink9.xml"/><Relationship Id="rId42" Type="http://schemas.openxmlformats.org/officeDocument/2006/relationships/image" Target="../media/image32.png"/><Relationship Id="rId63" Type="http://schemas.openxmlformats.org/officeDocument/2006/relationships/customXml" Target="../ink/ink30.xml"/><Relationship Id="rId84" Type="http://schemas.openxmlformats.org/officeDocument/2006/relationships/image" Target="../media/image53.png"/><Relationship Id="rId138" Type="http://schemas.openxmlformats.org/officeDocument/2006/relationships/image" Target="../media/image80.png"/><Relationship Id="rId159" Type="http://schemas.openxmlformats.org/officeDocument/2006/relationships/customXml" Target="../ink/ink78.xml"/><Relationship Id="rId170" Type="http://schemas.openxmlformats.org/officeDocument/2006/relationships/image" Target="../media/image96.png"/><Relationship Id="rId191" Type="http://schemas.openxmlformats.org/officeDocument/2006/relationships/customXml" Target="../ink/ink94.xml"/><Relationship Id="rId107" Type="http://schemas.openxmlformats.org/officeDocument/2006/relationships/customXml" Target="../ink/ink52.xml"/><Relationship Id="rId11" Type="http://schemas.openxmlformats.org/officeDocument/2006/relationships/customXml" Target="../ink/ink4.xml"/><Relationship Id="rId32" Type="http://schemas.openxmlformats.org/officeDocument/2006/relationships/image" Target="../media/image27.png"/><Relationship Id="rId53" Type="http://schemas.openxmlformats.org/officeDocument/2006/relationships/customXml" Target="../ink/ink25.xml"/><Relationship Id="rId74" Type="http://schemas.openxmlformats.org/officeDocument/2006/relationships/image" Target="../media/image48.png"/><Relationship Id="rId128" Type="http://schemas.openxmlformats.org/officeDocument/2006/relationships/image" Target="../media/image75.png"/><Relationship Id="rId149" Type="http://schemas.openxmlformats.org/officeDocument/2006/relationships/customXml" Target="../ink/ink73.xml"/><Relationship Id="rId5" Type="http://schemas.openxmlformats.org/officeDocument/2006/relationships/customXml" Target="../ink/ink1.xml"/><Relationship Id="rId95" Type="http://schemas.openxmlformats.org/officeDocument/2006/relationships/customXml" Target="../ink/ink46.xml"/><Relationship Id="rId160" Type="http://schemas.openxmlformats.org/officeDocument/2006/relationships/image" Target="../media/image91.png"/><Relationship Id="rId181" Type="http://schemas.openxmlformats.org/officeDocument/2006/relationships/customXml" Target="../ink/ink89.xml"/><Relationship Id="rId22" Type="http://schemas.openxmlformats.org/officeDocument/2006/relationships/image" Target="../media/image22.png"/><Relationship Id="rId43" Type="http://schemas.openxmlformats.org/officeDocument/2006/relationships/customXml" Target="../ink/ink20.xml"/><Relationship Id="rId64" Type="http://schemas.openxmlformats.org/officeDocument/2006/relationships/image" Target="../media/image43.png"/><Relationship Id="rId118" Type="http://schemas.openxmlformats.org/officeDocument/2006/relationships/image" Target="../media/image70.png"/><Relationship Id="rId139" Type="http://schemas.openxmlformats.org/officeDocument/2006/relationships/customXml" Target="../ink/ink68.xml"/><Relationship Id="rId85" Type="http://schemas.openxmlformats.org/officeDocument/2006/relationships/customXml" Target="../ink/ink41.xml"/><Relationship Id="rId150" Type="http://schemas.openxmlformats.org/officeDocument/2006/relationships/image" Target="../media/image86.png"/><Relationship Id="rId171" Type="http://schemas.openxmlformats.org/officeDocument/2006/relationships/customXml" Target="../ink/ink84.xml"/><Relationship Id="rId192" Type="http://schemas.openxmlformats.org/officeDocument/2006/relationships/image" Target="../media/image107.png"/><Relationship Id="rId12" Type="http://schemas.openxmlformats.org/officeDocument/2006/relationships/image" Target="../media/image17.png"/><Relationship Id="rId33" Type="http://schemas.openxmlformats.org/officeDocument/2006/relationships/customXml" Target="../ink/ink15.xml"/><Relationship Id="rId108" Type="http://schemas.openxmlformats.org/officeDocument/2006/relationships/image" Target="../media/image65.png"/><Relationship Id="rId129" Type="http://schemas.openxmlformats.org/officeDocument/2006/relationships/customXml" Target="../ink/ink63.xml"/><Relationship Id="rId54" Type="http://schemas.openxmlformats.org/officeDocument/2006/relationships/image" Target="../media/image38.png"/><Relationship Id="rId75" Type="http://schemas.openxmlformats.org/officeDocument/2006/relationships/customXml" Target="../ink/ink36.xml"/><Relationship Id="rId96" Type="http://schemas.openxmlformats.org/officeDocument/2006/relationships/image" Target="../media/image59.png"/><Relationship Id="rId140" Type="http://schemas.openxmlformats.org/officeDocument/2006/relationships/image" Target="../media/image81.png"/><Relationship Id="rId161" Type="http://schemas.openxmlformats.org/officeDocument/2006/relationships/customXml" Target="../ink/ink79.xml"/><Relationship Id="rId182" Type="http://schemas.openxmlformats.org/officeDocument/2006/relationships/image" Target="../media/image102.png"/><Relationship Id="rId6" Type="http://schemas.openxmlformats.org/officeDocument/2006/relationships/image" Target="../media/image14.png"/><Relationship Id="rId23" Type="http://schemas.openxmlformats.org/officeDocument/2006/relationships/customXml" Target="../ink/ink10.xml"/><Relationship Id="rId119" Type="http://schemas.openxmlformats.org/officeDocument/2006/relationships/customXml" Target="../ink/ink58.xml"/><Relationship Id="rId44" Type="http://schemas.openxmlformats.org/officeDocument/2006/relationships/image" Target="../media/image33.png"/><Relationship Id="rId65" Type="http://schemas.openxmlformats.org/officeDocument/2006/relationships/customXml" Target="../ink/ink31.xml"/><Relationship Id="rId86" Type="http://schemas.openxmlformats.org/officeDocument/2006/relationships/image" Target="../media/image54.png"/><Relationship Id="rId130" Type="http://schemas.openxmlformats.org/officeDocument/2006/relationships/image" Target="../media/image76.png"/><Relationship Id="rId151" Type="http://schemas.openxmlformats.org/officeDocument/2006/relationships/customXml" Target="../ink/ink74.xml"/><Relationship Id="rId172" Type="http://schemas.openxmlformats.org/officeDocument/2006/relationships/image" Target="../media/image97.png"/><Relationship Id="rId193" Type="http://schemas.openxmlformats.org/officeDocument/2006/relationships/customXml" Target="../ink/ink95.xml"/><Relationship Id="rId13" Type="http://schemas.openxmlformats.org/officeDocument/2006/relationships/customXml" Target="../ink/ink5.xml"/><Relationship Id="rId109" Type="http://schemas.openxmlformats.org/officeDocument/2006/relationships/customXml" Target="../ink/ink53.xml"/><Relationship Id="rId34" Type="http://schemas.openxmlformats.org/officeDocument/2006/relationships/image" Target="../media/image28.png"/><Relationship Id="rId55" Type="http://schemas.openxmlformats.org/officeDocument/2006/relationships/customXml" Target="../ink/ink26.xml"/><Relationship Id="rId76" Type="http://schemas.openxmlformats.org/officeDocument/2006/relationships/image" Target="../media/image49.png"/><Relationship Id="rId97" Type="http://schemas.openxmlformats.org/officeDocument/2006/relationships/customXml" Target="../ink/ink47.xml"/><Relationship Id="rId120" Type="http://schemas.openxmlformats.org/officeDocument/2006/relationships/image" Target="../media/image71.png"/><Relationship Id="rId141" Type="http://schemas.openxmlformats.org/officeDocument/2006/relationships/customXml" Target="../ink/ink69.xml"/><Relationship Id="rId7" Type="http://schemas.openxmlformats.org/officeDocument/2006/relationships/customXml" Target="../ink/ink2.xml"/><Relationship Id="rId162" Type="http://schemas.openxmlformats.org/officeDocument/2006/relationships/image" Target="../media/image92.png"/><Relationship Id="rId183" Type="http://schemas.openxmlformats.org/officeDocument/2006/relationships/customXml" Target="../ink/ink90.xml"/><Relationship Id="rId2" Type="http://schemas.openxmlformats.org/officeDocument/2006/relationships/image" Target="../media/image1.png"/><Relationship Id="rId29" Type="http://schemas.openxmlformats.org/officeDocument/2006/relationships/customXml" Target="../ink/ink13.xml"/><Relationship Id="rId24" Type="http://schemas.openxmlformats.org/officeDocument/2006/relationships/image" Target="../media/image23.png"/><Relationship Id="rId40" Type="http://schemas.openxmlformats.org/officeDocument/2006/relationships/image" Target="../media/image31.png"/><Relationship Id="rId45" Type="http://schemas.openxmlformats.org/officeDocument/2006/relationships/customXml" Target="../ink/ink21.xml"/><Relationship Id="rId66" Type="http://schemas.openxmlformats.org/officeDocument/2006/relationships/image" Target="../media/image44.png"/><Relationship Id="rId87" Type="http://schemas.openxmlformats.org/officeDocument/2006/relationships/customXml" Target="../ink/ink42.xml"/><Relationship Id="rId110" Type="http://schemas.openxmlformats.org/officeDocument/2006/relationships/image" Target="../media/image66.png"/><Relationship Id="rId115" Type="http://schemas.openxmlformats.org/officeDocument/2006/relationships/customXml" Target="../ink/ink56.xml"/><Relationship Id="rId131" Type="http://schemas.openxmlformats.org/officeDocument/2006/relationships/customXml" Target="../ink/ink64.xml"/><Relationship Id="rId136" Type="http://schemas.openxmlformats.org/officeDocument/2006/relationships/image" Target="../media/image79.png"/><Relationship Id="rId157" Type="http://schemas.openxmlformats.org/officeDocument/2006/relationships/customXml" Target="../ink/ink77.xml"/><Relationship Id="rId178" Type="http://schemas.openxmlformats.org/officeDocument/2006/relationships/image" Target="../media/image100.png"/><Relationship Id="rId61" Type="http://schemas.openxmlformats.org/officeDocument/2006/relationships/customXml" Target="../ink/ink29.xml"/><Relationship Id="rId82" Type="http://schemas.openxmlformats.org/officeDocument/2006/relationships/image" Target="../media/image52.png"/><Relationship Id="rId152" Type="http://schemas.openxmlformats.org/officeDocument/2006/relationships/image" Target="../media/image87.png"/><Relationship Id="rId173" Type="http://schemas.openxmlformats.org/officeDocument/2006/relationships/customXml" Target="../ink/ink85.xml"/><Relationship Id="rId194" Type="http://schemas.openxmlformats.org/officeDocument/2006/relationships/image" Target="../media/image108.png"/><Relationship Id="rId199" Type="http://schemas.openxmlformats.org/officeDocument/2006/relationships/customXml" Target="../ink/ink98.xml"/><Relationship Id="rId203" Type="http://schemas.openxmlformats.org/officeDocument/2006/relationships/customXml" Target="../ink/ink100.xml"/><Relationship Id="rId19" Type="http://schemas.openxmlformats.org/officeDocument/2006/relationships/customXml" Target="../ink/ink8.xml"/><Relationship Id="rId14" Type="http://schemas.openxmlformats.org/officeDocument/2006/relationships/image" Target="../media/image18.png"/><Relationship Id="rId30" Type="http://schemas.openxmlformats.org/officeDocument/2006/relationships/image" Target="../media/image26.png"/><Relationship Id="rId35" Type="http://schemas.openxmlformats.org/officeDocument/2006/relationships/customXml" Target="../ink/ink16.xml"/><Relationship Id="rId56" Type="http://schemas.openxmlformats.org/officeDocument/2006/relationships/image" Target="../media/image39.png"/><Relationship Id="rId77" Type="http://schemas.openxmlformats.org/officeDocument/2006/relationships/customXml" Target="../ink/ink37.xml"/><Relationship Id="rId100" Type="http://schemas.openxmlformats.org/officeDocument/2006/relationships/image" Target="../media/image61.png"/><Relationship Id="rId105" Type="http://schemas.openxmlformats.org/officeDocument/2006/relationships/customXml" Target="../ink/ink51.xml"/><Relationship Id="rId126" Type="http://schemas.openxmlformats.org/officeDocument/2006/relationships/image" Target="../media/image74.png"/><Relationship Id="rId147" Type="http://schemas.openxmlformats.org/officeDocument/2006/relationships/customXml" Target="../ink/ink72.xml"/><Relationship Id="rId168" Type="http://schemas.openxmlformats.org/officeDocument/2006/relationships/image" Target="../media/image95.png"/><Relationship Id="rId8" Type="http://schemas.openxmlformats.org/officeDocument/2006/relationships/image" Target="../media/image15.png"/><Relationship Id="rId51" Type="http://schemas.openxmlformats.org/officeDocument/2006/relationships/customXml" Target="../ink/ink24.xml"/><Relationship Id="rId72" Type="http://schemas.openxmlformats.org/officeDocument/2006/relationships/image" Target="../media/image47.png"/><Relationship Id="rId93" Type="http://schemas.openxmlformats.org/officeDocument/2006/relationships/customXml" Target="../ink/ink45.xml"/><Relationship Id="rId98" Type="http://schemas.openxmlformats.org/officeDocument/2006/relationships/image" Target="../media/image60.png"/><Relationship Id="rId121" Type="http://schemas.openxmlformats.org/officeDocument/2006/relationships/customXml" Target="../ink/ink59.xml"/><Relationship Id="rId142" Type="http://schemas.openxmlformats.org/officeDocument/2006/relationships/image" Target="../media/image82.png"/><Relationship Id="rId163" Type="http://schemas.openxmlformats.org/officeDocument/2006/relationships/customXml" Target="../ink/ink80.xml"/><Relationship Id="rId184" Type="http://schemas.openxmlformats.org/officeDocument/2006/relationships/image" Target="../media/image103.png"/><Relationship Id="rId189" Type="http://schemas.openxmlformats.org/officeDocument/2006/relationships/customXml" Target="../ink/ink93.xml"/><Relationship Id="rId3" Type="http://schemas.openxmlformats.org/officeDocument/2006/relationships/image" Target="../media/image2.jpg"/><Relationship Id="rId25" Type="http://schemas.openxmlformats.org/officeDocument/2006/relationships/customXml" Target="../ink/ink11.xml"/><Relationship Id="rId46" Type="http://schemas.openxmlformats.org/officeDocument/2006/relationships/image" Target="../media/image34.png"/><Relationship Id="rId67" Type="http://schemas.openxmlformats.org/officeDocument/2006/relationships/customXml" Target="../ink/ink32.xml"/><Relationship Id="rId116" Type="http://schemas.openxmlformats.org/officeDocument/2006/relationships/image" Target="../media/image69.png"/><Relationship Id="rId137" Type="http://schemas.openxmlformats.org/officeDocument/2006/relationships/customXml" Target="../ink/ink67.xml"/><Relationship Id="rId158" Type="http://schemas.openxmlformats.org/officeDocument/2006/relationships/image" Target="../media/image90.png"/><Relationship Id="rId20" Type="http://schemas.openxmlformats.org/officeDocument/2006/relationships/image" Target="../media/image21.png"/><Relationship Id="rId41" Type="http://schemas.openxmlformats.org/officeDocument/2006/relationships/customXml" Target="../ink/ink19.xml"/><Relationship Id="rId62" Type="http://schemas.openxmlformats.org/officeDocument/2006/relationships/image" Target="../media/image42.png"/><Relationship Id="rId83" Type="http://schemas.openxmlformats.org/officeDocument/2006/relationships/customXml" Target="../ink/ink40.xml"/><Relationship Id="rId88" Type="http://schemas.openxmlformats.org/officeDocument/2006/relationships/image" Target="../media/image55.png"/><Relationship Id="rId111" Type="http://schemas.openxmlformats.org/officeDocument/2006/relationships/customXml" Target="../ink/ink54.xml"/><Relationship Id="rId132" Type="http://schemas.openxmlformats.org/officeDocument/2006/relationships/image" Target="../media/image77.png"/><Relationship Id="rId153" Type="http://schemas.openxmlformats.org/officeDocument/2006/relationships/customXml" Target="../ink/ink75.xml"/><Relationship Id="rId174" Type="http://schemas.openxmlformats.org/officeDocument/2006/relationships/image" Target="../media/image98.png"/><Relationship Id="rId179" Type="http://schemas.openxmlformats.org/officeDocument/2006/relationships/customXml" Target="../ink/ink88.xml"/><Relationship Id="rId195" Type="http://schemas.openxmlformats.org/officeDocument/2006/relationships/customXml" Target="../ink/ink96.xml"/><Relationship Id="rId190" Type="http://schemas.openxmlformats.org/officeDocument/2006/relationships/image" Target="../media/image106.png"/><Relationship Id="rId204" Type="http://schemas.openxmlformats.org/officeDocument/2006/relationships/image" Target="../media/image113.png"/><Relationship Id="rId15" Type="http://schemas.openxmlformats.org/officeDocument/2006/relationships/customXml" Target="../ink/ink6.xml"/><Relationship Id="rId36" Type="http://schemas.openxmlformats.org/officeDocument/2006/relationships/image" Target="../media/image29.png"/><Relationship Id="rId57" Type="http://schemas.openxmlformats.org/officeDocument/2006/relationships/customXml" Target="../ink/ink27.xml"/><Relationship Id="rId106" Type="http://schemas.openxmlformats.org/officeDocument/2006/relationships/image" Target="../media/image64.png"/><Relationship Id="rId127" Type="http://schemas.openxmlformats.org/officeDocument/2006/relationships/customXml" Target="../ink/ink62.xml"/><Relationship Id="rId10" Type="http://schemas.openxmlformats.org/officeDocument/2006/relationships/image" Target="../media/image16.png"/><Relationship Id="rId31" Type="http://schemas.openxmlformats.org/officeDocument/2006/relationships/customXml" Target="../ink/ink14.xml"/><Relationship Id="rId52" Type="http://schemas.openxmlformats.org/officeDocument/2006/relationships/image" Target="../media/image37.png"/><Relationship Id="rId73" Type="http://schemas.openxmlformats.org/officeDocument/2006/relationships/customXml" Target="../ink/ink35.xml"/><Relationship Id="rId78" Type="http://schemas.openxmlformats.org/officeDocument/2006/relationships/image" Target="../media/image50.png"/><Relationship Id="rId94" Type="http://schemas.openxmlformats.org/officeDocument/2006/relationships/image" Target="../media/image58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72.png"/><Relationship Id="rId143" Type="http://schemas.openxmlformats.org/officeDocument/2006/relationships/customXml" Target="../ink/ink70.xml"/><Relationship Id="rId148" Type="http://schemas.openxmlformats.org/officeDocument/2006/relationships/image" Target="../media/image85.png"/><Relationship Id="rId164" Type="http://schemas.openxmlformats.org/officeDocument/2006/relationships/image" Target="../media/image93.png"/><Relationship Id="rId169" Type="http://schemas.openxmlformats.org/officeDocument/2006/relationships/customXml" Target="../ink/ink83.xml"/><Relationship Id="rId185" Type="http://schemas.openxmlformats.org/officeDocument/2006/relationships/customXml" Target="../ink/ink91.xml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80" Type="http://schemas.openxmlformats.org/officeDocument/2006/relationships/image" Target="../media/image101.png"/><Relationship Id="rId26" Type="http://schemas.openxmlformats.org/officeDocument/2006/relationships/image" Target="../media/image24.png"/><Relationship Id="rId47" Type="http://schemas.openxmlformats.org/officeDocument/2006/relationships/customXml" Target="../ink/ink22.xml"/><Relationship Id="rId68" Type="http://schemas.openxmlformats.org/officeDocument/2006/relationships/image" Target="../media/image45.png"/><Relationship Id="rId89" Type="http://schemas.openxmlformats.org/officeDocument/2006/relationships/customXml" Target="../ink/ink43.xml"/><Relationship Id="rId112" Type="http://schemas.openxmlformats.org/officeDocument/2006/relationships/image" Target="../media/image67.png"/><Relationship Id="rId133" Type="http://schemas.openxmlformats.org/officeDocument/2006/relationships/customXml" Target="../ink/ink65.xml"/><Relationship Id="rId154" Type="http://schemas.openxmlformats.org/officeDocument/2006/relationships/image" Target="../media/image88.png"/><Relationship Id="rId175" Type="http://schemas.openxmlformats.org/officeDocument/2006/relationships/customXml" Target="../ink/ink86.xml"/><Relationship Id="rId196" Type="http://schemas.openxmlformats.org/officeDocument/2006/relationships/image" Target="../media/image109.png"/><Relationship Id="rId200" Type="http://schemas.openxmlformats.org/officeDocument/2006/relationships/image" Target="../media/image111.png"/><Relationship Id="rId16" Type="http://schemas.openxmlformats.org/officeDocument/2006/relationships/image" Target="../media/image19.png"/><Relationship Id="rId37" Type="http://schemas.openxmlformats.org/officeDocument/2006/relationships/customXml" Target="../ink/ink17.xml"/><Relationship Id="rId58" Type="http://schemas.openxmlformats.org/officeDocument/2006/relationships/image" Target="../media/image40.png"/><Relationship Id="rId79" Type="http://schemas.openxmlformats.org/officeDocument/2006/relationships/customXml" Target="../ink/ink38.xml"/><Relationship Id="rId102" Type="http://schemas.openxmlformats.org/officeDocument/2006/relationships/image" Target="../media/image62.png"/><Relationship Id="rId123" Type="http://schemas.openxmlformats.org/officeDocument/2006/relationships/customXml" Target="../ink/ink60.xml"/><Relationship Id="rId144" Type="http://schemas.openxmlformats.org/officeDocument/2006/relationships/image" Target="../media/image83.png"/><Relationship Id="rId90" Type="http://schemas.openxmlformats.org/officeDocument/2006/relationships/image" Target="../media/image56.png"/><Relationship Id="rId165" Type="http://schemas.openxmlformats.org/officeDocument/2006/relationships/customXml" Target="../ink/ink81.xml"/><Relationship Id="rId186" Type="http://schemas.openxmlformats.org/officeDocument/2006/relationships/image" Target="../media/image104.png"/><Relationship Id="rId27" Type="http://schemas.openxmlformats.org/officeDocument/2006/relationships/customXml" Target="../ink/ink12.xml"/><Relationship Id="rId48" Type="http://schemas.openxmlformats.org/officeDocument/2006/relationships/image" Target="../media/image35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34" Type="http://schemas.openxmlformats.org/officeDocument/2006/relationships/image" Target="../media/image78.png"/><Relationship Id="rId80" Type="http://schemas.openxmlformats.org/officeDocument/2006/relationships/image" Target="../media/image51.png"/><Relationship Id="rId155" Type="http://schemas.openxmlformats.org/officeDocument/2006/relationships/customXml" Target="../ink/ink76.xml"/><Relationship Id="rId176" Type="http://schemas.openxmlformats.org/officeDocument/2006/relationships/image" Target="../media/image99.png"/><Relationship Id="rId197" Type="http://schemas.openxmlformats.org/officeDocument/2006/relationships/customXml" Target="../ink/ink97.xml"/><Relationship Id="rId201" Type="http://schemas.openxmlformats.org/officeDocument/2006/relationships/customXml" Target="../ink/ink99.xml"/><Relationship Id="rId17" Type="http://schemas.openxmlformats.org/officeDocument/2006/relationships/customXml" Target="../ink/ink7.xml"/><Relationship Id="rId38" Type="http://schemas.openxmlformats.org/officeDocument/2006/relationships/image" Target="../media/image30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24" Type="http://schemas.openxmlformats.org/officeDocument/2006/relationships/image" Target="../media/image73.png"/><Relationship Id="rId70" Type="http://schemas.openxmlformats.org/officeDocument/2006/relationships/image" Target="../media/image46.png"/><Relationship Id="rId91" Type="http://schemas.openxmlformats.org/officeDocument/2006/relationships/customXml" Target="../ink/ink44.xml"/><Relationship Id="rId145" Type="http://schemas.openxmlformats.org/officeDocument/2006/relationships/customXml" Target="../ink/ink71.xml"/><Relationship Id="rId166" Type="http://schemas.openxmlformats.org/officeDocument/2006/relationships/image" Target="../media/image94.png"/><Relationship Id="rId187" Type="http://schemas.openxmlformats.org/officeDocument/2006/relationships/customXml" Target="../ink/ink92.xml"/><Relationship Id="rId1" Type="http://schemas.openxmlformats.org/officeDocument/2006/relationships/slideLayout" Target="../slideLayouts/slideLayout5.xml"/><Relationship Id="rId28" Type="http://schemas.openxmlformats.org/officeDocument/2006/relationships/image" Target="../media/image25.png"/><Relationship Id="rId49" Type="http://schemas.openxmlformats.org/officeDocument/2006/relationships/customXml" Target="../ink/ink23.xml"/><Relationship Id="rId114" Type="http://schemas.openxmlformats.org/officeDocument/2006/relationships/image" Target="../media/image68.png"/><Relationship Id="rId60" Type="http://schemas.openxmlformats.org/officeDocument/2006/relationships/image" Target="../media/image41.png"/><Relationship Id="rId81" Type="http://schemas.openxmlformats.org/officeDocument/2006/relationships/customXml" Target="../ink/ink39.xml"/><Relationship Id="rId135" Type="http://schemas.openxmlformats.org/officeDocument/2006/relationships/customXml" Target="../ink/ink66.xml"/><Relationship Id="rId156" Type="http://schemas.openxmlformats.org/officeDocument/2006/relationships/image" Target="../media/image89.png"/><Relationship Id="rId177" Type="http://schemas.openxmlformats.org/officeDocument/2006/relationships/customXml" Target="../ink/ink87.xml"/><Relationship Id="rId198" Type="http://schemas.openxmlformats.org/officeDocument/2006/relationships/image" Target="../media/image110.png"/><Relationship Id="rId202" Type="http://schemas.openxmlformats.org/officeDocument/2006/relationships/image" Target="../media/image112.png"/><Relationship Id="rId18" Type="http://schemas.openxmlformats.org/officeDocument/2006/relationships/image" Target="../media/image20.png"/><Relationship Id="rId39" Type="http://schemas.openxmlformats.org/officeDocument/2006/relationships/customXml" Target="../ink/ink18.xml"/><Relationship Id="rId50" Type="http://schemas.openxmlformats.org/officeDocument/2006/relationships/image" Target="../media/image36.png"/><Relationship Id="rId104" Type="http://schemas.openxmlformats.org/officeDocument/2006/relationships/image" Target="../media/image63.png"/><Relationship Id="rId125" Type="http://schemas.openxmlformats.org/officeDocument/2006/relationships/customXml" Target="../ink/ink61.xml"/><Relationship Id="rId146" Type="http://schemas.openxmlformats.org/officeDocument/2006/relationships/image" Target="../media/image84.png"/><Relationship Id="rId167" Type="http://schemas.openxmlformats.org/officeDocument/2006/relationships/customXml" Target="../ink/ink82.xml"/><Relationship Id="rId188" Type="http://schemas.openxmlformats.org/officeDocument/2006/relationships/image" Target="../media/image105.png"/><Relationship Id="rId71" Type="http://schemas.openxmlformats.org/officeDocument/2006/relationships/customXml" Target="../ink/ink34.xml"/><Relationship Id="rId92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21" Type="http://schemas.openxmlformats.org/officeDocument/2006/relationships/image" Target="../media/image123.png"/><Relationship Id="rId170" Type="http://schemas.openxmlformats.org/officeDocument/2006/relationships/customXml" Target="../ink/ink183.xml"/><Relationship Id="rId268" Type="http://schemas.openxmlformats.org/officeDocument/2006/relationships/customXml" Target="../ink/ink232.xml"/><Relationship Id="rId475" Type="http://schemas.openxmlformats.org/officeDocument/2006/relationships/image" Target="../media/image350.png"/><Relationship Id="rId682" Type="http://schemas.openxmlformats.org/officeDocument/2006/relationships/customXml" Target="../ink/ink439.xml"/><Relationship Id="rId128" Type="http://schemas.openxmlformats.org/officeDocument/2006/relationships/customXml" Target="../ink/ink162.xml"/><Relationship Id="rId335" Type="http://schemas.openxmlformats.org/officeDocument/2006/relationships/image" Target="../media/image280.png"/><Relationship Id="rId542" Type="http://schemas.openxmlformats.org/officeDocument/2006/relationships/customXml" Target="../ink/ink369.xml"/><Relationship Id="rId987" Type="http://schemas.openxmlformats.org/officeDocument/2006/relationships/image" Target="../media/image606.png"/><Relationship Id="rId1172" Type="http://schemas.openxmlformats.org/officeDocument/2006/relationships/customXml" Target="../ink/ink684.xml"/><Relationship Id="rId402" Type="http://schemas.openxmlformats.org/officeDocument/2006/relationships/customXml" Target="../ink/ink299.xml"/><Relationship Id="rId847" Type="http://schemas.openxmlformats.org/officeDocument/2006/relationships/image" Target="../media/image536.png"/><Relationship Id="rId1032" Type="http://schemas.openxmlformats.org/officeDocument/2006/relationships/customXml" Target="../ink/ink614.xml"/><Relationship Id="rId1477" Type="http://schemas.openxmlformats.org/officeDocument/2006/relationships/image" Target="../media/image851.png"/><Relationship Id="rId707" Type="http://schemas.openxmlformats.org/officeDocument/2006/relationships/image" Target="../media/image466.png"/><Relationship Id="rId914" Type="http://schemas.openxmlformats.org/officeDocument/2006/relationships/customXml" Target="../ink/ink555.xml"/><Relationship Id="rId1337" Type="http://schemas.openxmlformats.org/officeDocument/2006/relationships/image" Target="../media/image781.png"/><Relationship Id="rId43" Type="http://schemas.openxmlformats.org/officeDocument/2006/relationships/image" Target="../media/image134.png"/><Relationship Id="rId1404" Type="http://schemas.openxmlformats.org/officeDocument/2006/relationships/customXml" Target="../ink/ink800.xml"/><Relationship Id="rId192" Type="http://schemas.openxmlformats.org/officeDocument/2006/relationships/customXml" Target="../ink/ink194.xml"/><Relationship Id="rId497" Type="http://schemas.openxmlformats.org/officeDocument/2006/relationships/image" Target="../media/image361.png"/><Relationship Id="rId357" Type="http://schemas.openxmlformats.org/officeDocument/2006/relationships/image" Target="../media/image291.png"/><Relationship Id="rId1194" Type="http://schemas.openxmlformats.org/officeDocument/2006/relationships/customXml" Target="../ink/ink695.xml"/><Relationship Id="rId217" Type="http://schemas.openxmlformats.org/officeDocument/2006/relationships/image" Target="../media/image221.png"/><Relationship Id="rId564" Type="http://schemas.openxmlformats.org/officeDocument/2006/relationships/customXml" Target="../ink/ink380.xml"/><Relationship Id="rId771" Type="http://schemas.openxmlformats.org/officeDocument/2006/relationships/image" Target="../media/image498.png"/><Relationship Id="rId869" Type="http://schemas.openxmlformats.org/officeDocument/2006/relationships/image" Target="../media/image547.png"/><Relationship Id="rId424" Type="http://schemas.openxmlformats.org/officeDocument/2006/relationships/customXml" Target="../ink/ink310.xml"/><Relationship Id="rId631" Type="http://schemas.openxmlformats.org/officeDocument/2006/relationships/image" Target="../media/image428.png"/><Relationship Id="rId729" Type="http://schemas.openxmlformats.org/officeDocument/2006/relationships/image" Target="../media/image477.png"/><Relationship Id="rId1054" Type="http://schemas.openxmlformats.org/officeDocument/2006/relationships/customXml" Target="../ink/ink625.xml"/><Relationship Id="rId1261" Type="http://schemas.openxmlformats.org/officeDocument/2006/relationships/image" Target="../media/image743.png"/><Relationship Id="rId1359" Type="http://schemas.openxmlformats.org/officeDocument/2006/relationships/image" Target="../media/image792.png"/><Relationship Id="rId936" Type="http://schemas.openxmlformats.org/officeDocument/2006/relationships/customXml" Target="../ink/ink566.xml"/><Relationship Id="rId1121" Type="http://schemas.openxmlformats.org/officeDocument/2006/relationships/image" Target="../media/image673.png"/><Relationship Id="rId1219" Type="http://schemas.openxmlformats.org/officeDocument/2006/relationships/image" Target="../media/image722.png"/><Relationship Id="rId65" Type="http://schemas.openxmlformats.org/officeDocument/2006/relationships/image" Target="../media/image145.png"/><Relationship Id="rId1426" Type="http://schemas.openxmlformats.org/officeDocument/2006/relationships/customXml" Target="../ink/ink811.xml"/><Relationship Id="rId281" Type="http://schemas.openxmlformats.org/officeDocument/2006/relationships/image" Target="../media/image253.png"/><Relationship Id="rId141" Type="http://schemas.openxmlformats.org/officeDocument/2006/relationships/image" Target="../media/image183.png"/><Relationship Id="rId379" Type="http://schemas.openxmlformats.org/officeDocument/2006/relationships/image" Target="../media/image302.png"/><Relationship Id="rId586" Type="http://schemas.openxmlformats.org/officeDocument/2006/relationships/customXml" Target="../ink/ink391.xml"/><Relationship Id="rId793" Type="http://schemas.openxmlformats.org/officeDocument/2006/relationships/image" Target="../media/image509.png"/><Relationship Id="rId7" Type="http://schemas.openxmlformats.org/officeDocument/2006/relationships/image" Target="../media/image116.png"/><Relationship Id="rId239" Type="http://schemas.openxmlformats.org/officeDocument/2006/relationships/image" Target="../media/image232.png"/><Relationship Id="rId446" Type="http://schemas.openxmlformats.org/officeDocument/2006/relationships/customXml" Target="../ink/ink321.xml"/><Relationship Id="rId653" Type="http://schemas.openxmlformats.org/officeDocument/2006/relationships/image" Target="../media/image439.png"/><Relationship Id="rId1076" Type="http://schemas.openxmlformats.org/officeDocument/2006/relationships/customXml" Target="../ink/ink636.xml"/><Relationship Id="rId1283" Type="http://schemas.openxmlformats.org/officeDocument/2006/relationships/image" Target="../media/image754.png"/><Relationship Id="rId1490" Type="http://schemas.openxmlformats.org/officeDocument/2006/relationships/customXml" Target="../ink/ink843.xml"/><Relationship Id="rId306" Type="http://schemas.openxmlformats.org/officeDocument/2006/relationships/customXml" Target="../ink/ink251.xml"/><Relationship Id="rId860" Type="http://schemas.openxmlformats.org/officeDocument/2006/relationships/customXml" Target="../ink/ink528.xml"/><Relationship Id="rId958" Type="http://schemas.openxmlformats.org/officeDocument/2006/relationships/customXml" Target="../ink/ink577.xml"/><Relationship Id="rId1143" Type="http://schemas.openxmlformats.org/officeDocument/2006/relationships/image" Target="../media/image684.png"/><Relationship Id="rId87" Type="http://schemas.openxmlformats.org/officeDocument/2006/relationships/image" Target="../media/image156.png"/><Relationship Id="rId513" Type="http://schemas.openxmlformats.org/officeDocument/2006/relationships/image" Target="../media/image369.png"/><Relationship Id="rId720" Type="http://schemas.openxmlformats.org/officeDocument/2006/relationships/customXml" Target="../ink/ink458.xml"/><Relationship Id="rId818" Type="http://schemas.openxmlformats.org/officeDocument/2006/relationships/customXml" Target="../ink/ink507.xml"/><Relationship Id="rId1350" Type="http://schemas.openxmlformats.org/officeDocument/2006/relationships/customXml" Target="../ink/ink773.xml"/><Relationship Id="rId1448" Type="http://schemas.openxmlformats.org/officeDocument/2006/relationships/customXml" Target="../ink/ink822.xml"/><Relationship Id="rId1003" Type="http://schemas.openxmlformats.org/officeDocument/2006/relationships/image" Target="../media/image614.png"/><Relationship Id="rId1210" Type="http://schemas.openxmlformats.org/officeDocument/2006/relationships/customXml" Target="../ink/ink703.xml"/><Relationship Id="rId1308" Type="http://schemas.openxmlformats.org/officeDocument/2006/relationships/customXml" Target="../ink/ink752.xml"/><Relationship Id="rId14" Type="http://schemas.openxmlformats.org/officeDocument/2006/relationships/customXml" Target="../ink/ink105.xml"/><Relationship Id="rId163" Type="http://schemas.openxmlformats.org/officeDocument/2006/relationships/image" Target="../media/image194.png"/><Relationship Id="rId370" Type="http://schemas.openxmlformats.org/officeDocument/2006/relationships/customXml" Target="../ink/ink283.xml"/><Relationship Id="rId230" Type="http://schemas.openxmlformats.org/officeDocument/2006/relationships/customXml" Target="../ink/ink213.xml"/><Relationship Id="rId468" Type="http://schemas.openxmlformats.org/officeDocument/2006/relationships/customXml" Target="../ink/ink332.xml"/><Relationship Id="rId675" Type="http://schemas.openxmlformats.org/officeDocument/2006/relationships/image" Target="../media/image450.png"/><Relationship Id="rId882" Type="http://schemas.openxmlformats.org/officeDocument/2006/relationships/customXml" Target="../ink/ink539.xml"/><Relationship Id="rId1098" Type="http://schemas.openxmlformats.org/officeDocument/2006/relationships/customXml" Target="../ink/ink647.xml"/><Relationship Id="rId328" Type="http://schemas.openxmlformats.org/officeDocument/2006/relationships/customXml" Target="../ink/ink262.xml"/><Relationship Id="rId535" Type="http://schemas.openxmlformats.org/officeDocument/2006/relationships/image" Target="../media/image380.png"/><Relationship Id="rId742" Type="http://schemas.openxmlformats.org/officeDocument/2006/relationships/customXml" Target="../ink/ink469.xml"/><Relationship Id="rId1165" Type="http://schemas.openxmlformats.org/officeDocument/2006/relationships/image" Target="../media/image695.png"/><Relationship Id="rId1372" Type="http://schemas.openxmlformats.org/officeDocument/2006/relationships/customXml" Target="../ink/ink784.xml"/><Relationship Id="rId602" Type="http://schemas.openxmlformats.org/officeDocument/2006/relationships/customXml" Target="../ink/ink399.xml"/><Relationship Id="rId1025" Type="http://schemas.openxmlformats.org/officeDocument/2006/relationships/image" Target="../media/image625.png"/><Relationship Id="rId1232" Type="http://schemas.openxmlformats.org/officeDocument/2006/relationships/customXml" Target="../ink/ink714.xml"/><Relationship Id="rId907" Type="http://schemas.openxmlformats.org/officeDocument/2006/relationships/image" Target="../media/image566.png"/><Relationship Id="rId36" Type="http://schemas.openxmlformats.org/officeDocument/2006/relationships/customXml" Target="../ink/ink116.xml"/><Relationship Id="rId185" Type="http://schemas.openxmlformats.org/officeDocument/2006/relationships/image" Target="../media/image205.png"/><Relationship Id="rId392" Type="http://schemas.openxmlformats.org/officeDocument/2006/relationships/customXml" Target="../ink/ink294.xml"/><Relationship Id="rId697" Type="http://schemas.openxmlformats.org/officeDocument/2006/relationships/image" Target="../media/image461.png"/><Relationship Id="rId252" Type="http://schemas.openxmlformats.org/officeDocument/2006/relationships/customXml" Target="../ink/ink224.xml"/><Relationship Id="rId1187" Type="http://schemas.openxmlformats.org/officeDocument/2006/relationships/image" Target="../media/image706.png"/><Relationship Id="rId112" Type="http://schemas.openxmlformats.org/officeDocument/2006/relationships/customXml" Target="../ink/ink154.xml"/><Relationship Id="rId557" Type="http://schemas.openxmlformats.org/officeDocument/2006/relationships/image" Target="../media/image391.png"/><Relationship Id="rId764" Type="http://schemas.openxmlformats.org/officeDocument/2006/relationships/customXml" Target="../ink/ink480.xml"/><Relationship Id="rId971" Type="http://schemas.openxmlformats.org/officeDocument/2006/relationships/image" Target="../media/image598.png"/><Relationship Id="rId1394" Type="http://schemas.openxmlformats.org/officeDocument/2006/relationships/customXml" Target="../ink/ink795.xml"/><Relationship Id="rId417" Type="http://schemas.openxmlformats.org/officeDocument/2006/relationships/image" Target="../media/image321.png"/><Relationship Id="rId624" Type="http://schemas.openxmlformats.org/officeDocument/2006/relationships/customXml" Target="../ink/ink410.xml"/><Relationship Id="rId831" Type="http://schemas.openxmlformats.org/officeDocument/2006/relationships/image" Target="../media/image528.png"/><Relationship Id="rId1047" Type="http://schemas.openxmlformats.org/officeDocument/2006/relationships/image" Target="../media/image636.png"/><Relationship Id="rId1254" Type="http://schemas.openxmlformats.org/officeDocument/2006/relationships/customXml" Target="../ink/ink725.xml"/><Relationship Id="rId1461" Type="http://schemas.openxmlformats.org/officeDocument/2006/relationships/image" Target="../media/image843.png"/><Relationship Id="rId929" Type="http://schemas.openxmlformats.org/officeDocument/2006/relationships/image" Target="../media/image577.png"/><Relationship Id="rId1114" Type="http://schemas.openxmlformats.org/officeDocument/2006/relationships/customXml" Target="../ink/ink655.xml"/><Relationship Id="rId1321" Type="http://schemas.openxmlformats.org/officeDocument/2006/relationships/image" Target="../media/image773.png"/><Relationship Id="rId58" Type="http://schemas.openxmlformats.org/officeDocument/2006/relationships/customXml" Target="../ink/ink127.xml"/><Relationship Id="rId1419" Type="http://schemas.openxmlformats.org/officeDocument/2006/relationships/image" Target="../media/image822.png"/><Relationship Id="rId274" Type="http://schemas.openxmlformats.org/officeDocument/2006/relationships/customXml" Target="../ink/ink235.xml"/><Relationship Id="rId481" Type="http://schemas.openxmlformats.org/officeDocument/2006/relationships/image" Target="../media/image353.png"/><Relationship Id="rId134" Type="http://schemas.openxmlformats.org/officeDocument/2006/relationships/customXml" Target="../ink/ink165.xml"/><Relationship Id="rId579" Type="http://schemas.openxmlformats.org/officeDocument/2006/relationships/image" Target="../media/image402.png"/><Relationship Id="rId786" Type="http://schemas.openxmlformats.org/officeDocument/2006/relationships/customXml" Target="../ink/ink491.xml"/><Relationship Id="rId993" Type="http://schemas.openxmlformats.org/officeDocument/2006/relationships/image" Target="../media/image609.png"/><Relationship Id="rId341" Type="http://schemas.openxmlformats.org/officeDocument/2006/relationships/image" Target="../media/image283.png"/><Relationship Id="rId439" Type="http://schemas.openxmlformats.org/officeDocument/2006/relationships/image" Target="../media/image332.png"/><Relationship Id="rId646" Type="http://schemas.openxmlformats.org/officeDocument/2006/relationships/customXml" Target="../ink/ink421.xml"/><Relationship Id="rId1069" Type="http://schemas.openxmlformats.org/officeDocument/2006/relationships/image" Target="../media/image647.png"/><Relationship Id="rId1276" Type="http://schemas.openxmlformats.org/officeDocument/2006/relationships/customXml" Target="../ink/ink736.xml"/><Relationship Id="rId1483" Type="http://schemas.openxmlformats.org/officeDocument/2006/relationships/image" Target="../media/image854.png"/><Relationship Id="rId201" Type="http://schemas.openxmlformats.org/officeDocument/2006/relationships/image" Target="../media/image213.png"/><Relationship Id="rId506" Type="http://schemas.openxmlformats.org/officeDocument/2006/relationships/customXml" Target="../ink/ink351.xml"/><Relationship Id="rId853" Type="http://schemas.openxmlformats.org/officeDocument/2006/relationships/image" Target="../media/image539.png"/><Relationship Id="rId1136" Type="http://schemas.openxmlformats.org/officeDocument/2006/relationships/customXml" Target="../ink/ink666.xml"/><Relationship Id="rId713" Type="http://schemas.openxmlformats.org/officeDocument/2006/relationships/image" Target="../media/image469.png"/><Relationship Id="rId920" Type="http://schemas.openxmlformats.org/officeDocument/2006/relationships/customXml" Target="../ink/ink558.xml"/><Relationship Id="rId1343" Type="http://schemas.openxmlformats.org/officeDocument/2006/relationships/image" Target="../media/image784.png"/><Relationship Id="rId1203" Type="http://schemas.openxmlformats.org/officeDocument/2006/relationships/image" Target="../media/image714.png"/><Relationship Id="rId1410" Type="http://schemas.openxmlformats.org/officeDocument/2006/relationships/customXml" Target="../ink/ink803.xml"/><Relationship Id="rId296" Type="http://schemas.openxmlformats.org/officeDocument/2006/relationships/customXml" Target="../ink/ink246.xml"/><Relationship Id="rId156" Type="http://schemas.openxmlformats.org/officeDocument/2006/relationships/customXml" Target="../ink/ink176.xml"/><Relationship Id="rId363" Type="http://schemas.openxmlformats.org/officeDocument/2006/relationships/image" Target="../media/image294.png"/><Relationship Id="rId570" Type="http://schemas.openxmlformats.org/officeDocument/2006/relationships/customXml" Target="../ink/ink383.xml"/><Relationship Id="rId223" Type="http://schemas.openxmlformats.org/officeDocument/2006/relationships/image" Target="../media/image224.png"/><Relationship Id="rId430" Type="http://schemas.openxmlformats.org/officeDocument/2006/relationships/customXml" Target="../ink/ink313.xml"/><Relationship Id="rId668" Type="http://schemas.openxmlformats.org/officeDocument/2006/relationships/customXml" Target="../ink/ink432.xml"/><Relationship Id="rId875" Type="http://schemas.openxmlformats.org/officeDocument/2006/relationships/image" Target="../media/image550.png"/><Relationship Id="rId1060" Type="http://schemas.openxmlformats.org/officeDocument/2006/relationships/customXml" Target="../ink/ink628.xml"/><Relationship Id="rId1298" Type="http://schemas.openxmlformats.org/officeDocument/2006/relationships/customXml" Target="../ink/ink747.xml"/><Relationship Id="rId528" Type="http://schemas.openxmlformats.org/officeDocument/2006/relationships/customXml" Target="../ink/ink362.xml"/><Relationship Id="rId735" Type="http://schemas.openxmlformats.org/officeDocument/2006/relationships/image" Target="../media/image480.png"/><Relationship Id="rId942" Type="http://schemas.openxmlformats.org/officeDocument/2006/relationships/customXml" Target="../ink/ink569.xml"/><Relationship Id="rId1158" Type="http://schemas.openxmlformats.org/officeDocument/2006/relationships/customXml" Target="../ink/ink677.xml"/><Relationship Id="rId1365" Type="http://schemas.openxmlformats.org/officeDocument/2006/relationships/image" Target="../media/image795.png"/><Relationship Id="rId1018" Type="http://schemas.openxmlformats.org/officeDocument/2006/relationships/customXml" Target="../ink/ink607.xml"/><Relationship Id="rId1225" Type="http://schemas.openxmlformats.org/officeDocument/2006/relationships/image" Target="../media/image725.png"/><Relationship Id="rId1432" Type="http://schemas.openxmlformats.org/officeDocument/2006/relationships/customXml" Target="../ink/ink814.xml"/><Relationship Id="rId71" Type="http://schemas.openxmlformats.org/officeDocument/2006/relationships/image" Target="../media/image148.png"/><Relationship Id="rId802" Type="http://schemas.openxmlformats.org/officeDocument/2006/relationships/customXml" Target="../ink/ink499.xml"/><Relationship Id="rId29" Type="http://schemas.openxmlformats.org/officeDocument/2006/relationships/image" Target="../media/image127.png"/><Relationship Id="rId178" Type="http://schemas.openxmlformats.org/officeDocument/2006/relationships/customXml" Target="../ink/ink187.xml"/><Relationship Id="rId385" Type="http://schemas.openxmlformats.org/officeDocument/2006/relationships/image" Target="../media/image305.png"/><Relationship Id="rId592" Type="http://schemas.openxmlformats.org/officeDocument/2006/relationships/customXml" Target="../ink/ink394.xml"/><Relationship Id="rId245" Type="http://schemas.openxmlformats.org/officeDocument/2006/relationships/image" Target="../media/image235.png"/><Relationship Id="rId452" Type="http://schemas.openxmlformats.org/officeDocument/2006/relationships/customXml" Target="../ink/ink324.xml"/><Relationship Id="rId897" Type="http://schemas.openxmlformats.org/officeDocument/2006/relationships/image" Target="../media/image561.png"/><Relationship Id="rId1082" Type="http://schemas.openxmlformats.org/officeDocument/2006/relationships/customXml" Target="../ink/ink639.xml"/><Relationship Id="rId105" Type="http://schemas.openxmlformats.org/officeDocument/2006/relationships/image" Target="../media/image165.png"/><Relationship Id="rId312" Type="http://schemas.openxmlformats.org/officeDocument/2006/relationships/customXml" Target="../ink/ink254.xml"/><Relationship Id="rId757" Type="http://schemas.openxmlformats.org/officeDocument/2006/relationships/image" Target="../media/image491.png"/><Relationship Id="rId964" Type="http://schemas.openxmlformats.org/officeDocument/2006/relationships/customXml" Target="../ink/ink580.xml"/><Relationship Id="rId1387" Type="http://schemas.openxmlformats.org/officeDocument/2006/relationships/image" Target="../media/image806.png"/><Relationship Id="rId93" Type="http://schemas.openxmlformats.org/officeDocument/2006/relationships/image" Target="../media/image159.png"/><Relationship Id="rId617" Type="http://schemas.openxmlformats.org/officeDocument/2006/relationships/image" Target="../media/image421.png"/><Relationship Id="rId824" Type="http://schemas.openxmlformats.org/officeDocument/2006/relationships/customXml" Target="../ink/ink510.xml"/><Relationship Id="rId1247" Type="http://schemas.openxmlformats.org/officeDocument/2006/relationships/image" Target="../media/image736.png"/><Relationship Id="rId1454" Type="http://schemas.openxmlformats.org/officeDocument/2006/relationships/customXml" Target="../ink/ink825.xml"/><Relationship Id="rId1107" Type="http://schemas.openxmlformats.org/officeDocument/2006/relationships/image" Target="../media/image666.png"/><Relationship Id="rId1314" Type="http://schemas.openxmlformats.org/officeDocument/2006/relationships/customXml" Target="../ink/ink755.xml"/><Relationship Id="rId20" Type="http://schemas.openxmlformats.org/officeDocument/2006/relationships/customXml" Target="../ink/ink108.xml"/><Relationship Id="rId267" Type="http://schemas.openxmlformats.org/officeDocument/2006/relationships/image" Target="../media/image246.png"/><Relationship Id="rId474" Type="http://schemas.openxmlformats.org/officeDocument/2006/relationships/customXml" Target="../ink/ink335.xml"/><Relationship Id="rId127" Type="http://schemas.openxmlformats.org/officeDocument/2006/relationships/image" Target="../media/image176.png"/><Relationship Id="rId681" Type="http://schemas.openxmlformats.org/officeDocument/2006/relationships/image" Target="../media/image453.png"/><Relationship Id="rId779" Type="http://schemas.openxmlformats.org/officeDocument/2006/relationships/image" Target="../media/image502.png"/><Relationship Id="rId986" Type="http://schemas.openxmlformats.org/officeDocument/2006/relationships/customXml" Target="../ink/ink591.xml"/><Relationship Id="rId334" Type="http://schemas.openxmlformats.org/officeDocument/2006/relationships/customXml" Target="../ink/ink265.xml"/><Relationship Id="rId541" Type="http://schemas.openxmlformats.org/officeDocument/2006/relationships/image" Target="../media/image383.png"/><Relationship Id="rId639" Type="http://schemas.openxmlformats.org/officeDocument/2006/relationships/image" Target="../media/image432.png"/><Relationship Id="rId1171" Type="http://schemas.openxmlformats.org/officeDocument/2006/relationships/image" Target="../media/image698.png"/><Relationship Id="rId1269" Type="http://schemas.openxmlformats.org/officeDocument/2006/relationships/image" Target="../media/image747.png"/><Relationship Id="rId1476" Type="http://schemas.openxmlformats.org/officeDocument/2006/relationships/customXml" Target="../ink/ink836.xml"/><Relationship Id="rId401" Type="http://schemas.openxmlformats.org/officeDocument/2006/relationships/image" Target="../media/image313.png"/><Relationship Id="rId846" Type="http://schemas.openxmlformats.org/officeDocument/2006/relationships/customXml" Target="../ink/ink521.xml"/><Relationship Id="rId1031" Type="http://schemas.openxmlformats.org/officeDocument/2006/relationships/image" Target="../media/image628.png"/><Relationship Id="rId1129" Type="http://schemas.openxmlformats.org/officeDocument/2006/relationships/image" Target="../media/image677.png"/><Relationship Id="rId706" Type="http://schemas.openxmlformats.org/officeDocument/2006/relationships/customXml" Target="../ink/ink451.xml"/><Relationship Id="rId913" Type="http://schemas.openxmlformats.org/officeDocument/2006/relationships/image" Target="../media/image569.png"/><Relationship Id="rId1336" Type="http://schemas.openxmlformats.org/officeDocument/2006/relationships/customXml" Target="../ink/ink766.xml"/><Relationship Id="rId42" Type="http://schemas.openxmlformats.org/officeDocument/2006/relationships/customXml" Target="../ink/ink119.xml"/><Relationship Id="rId1403" Type="http://schemas.openxmlformats.org/officeDocument/2006/relationships/image" Target="../media/image814.png"/><Relationship Id="rId191" Type="http://schemas.openxmlformats.org/officeDocument/2006/relationships/image" Target="../media/image208.png"/><Relationship Id="rId289" Type="http://schemas.openxmlformats.org/officeDocument/2006/relationships/image" Target="../media/image257.png"/><Relationship Id="rId496" Type="http://schemas.openxmlformats.org/officeDocument/2006/relationships/customXml" Target="../ink/ink346.xml"/><Relationship Id="rId149" Type="http://schemas.openxmlformats.org/officeDocument/2006/relationships/image" Target="../media/image187.png"/><Relationship Id="rId356" Type="http://schemas.openxmlformats.org/officeDocument/2006/relationships/customXml" Target="../ink/ink276.xml"/><Relationship Id="rId563" Type="http://schemas.openxmlformats.org/officeDocument/2006/relationships/image" Target="../media/image394.png"/><Relationship Id="rId770" Type="http://schemas.openxmlformats.org/officeDocument/2006/relationships/customXml" Target="../ink/ink483.xml"/><Relationship Id="rId1193" Type="http://schemas.openxmlformats.org/officeDocument/2006/relationships/image" Target="../media/image709.png"/><Relationship Id="rId216" Type="http://schemas.openxmlformats.org/officeDocument/2006/relationships/customXml" Target="../ink/ink206.xml"/><Relationship Id="rId423" Type="http://schemas.openxmlformats.org/officeDocument/2006/relationships/image" Target="../media/image324.png"/><Relationship Id="rId868" Type="http://schemas.openxmlformats.org/officeDocument/2006/relationships/customXml" Target="../ink/ink532.xml"/><Relationship Id="rId1053" Type="http://schemas.openxmlformats.org/officeDocument/2006/relationships/image" Target="../media/image639.png"/><Relationship Id="rId1260" Type="http://schemas.openxmlformats.org/officeDocument/2006/relationships/customXml" Target="../ink/ink728.xml"/><Relationship Id="rId630" Type="http://schemas.openxmlformats.org/officeDocument/2006/relationships/customXml" Target="../ink/ink413.xml"/><Relationship Id="rId728" Type="http://schemas.openxmlformats.org/officeDocument/2006/relationships/customXml" Target="../ink/ink462.xml"/><Relationship Id="rId935" Type="http://schemas.openxmlformats.org/officeDocument/2006/relationships/image" Target="../media/image580.png"/><Relationship Id="rId1358" Type="http://schemas.openxmlformats.org/officeDocument/2006/relationships/customXml" Target="../ink/ink777.xml"/><Relationship Id="rId64" Type="http://schemas.openxmlformats.org/officeDocument/2006/relationships/customXml" Target="../ink/ink130.xml"/><Relationship Id="rId1120" Type="http://schemas.openxmlformats.org/officeDocument/2006/relationships/customXml" Target="../ink/ink658.xml"/><Relationship Id="rId1218" Type="http://schemas.openxmlformats.org/officeDocument/2006/relationships/customXml" Target="../ink/ink707.xml"/><Relationship Id="rId1425" Type="http://schemas.openxmlformats.org/officeDocument/2006/relationships/image" Target="../media/image825.png"/><Relationship Id="rId280" Type="http://schemas.openxmlformats.org/officeDocument/2006/relationships/customXml" Target="../ink/ink238.xml"/><Relationship Id="rId140" Type="http://schemas.openxmlformats.org/officeDocument/2006/relationships/customXml" Target="../ink/ink168.xml"/><Relationship Id="rId378" Type="http://schemas.openxmlformats.org/officeDocument/2006/relationships/customXml" Target="../ink/ink287.xml"/><Relationship Id="rId585" Type="http://schemas.openxmlformats.org/officeDocument/2006/relationships/image" Target="../media/image405.png"/><Relationship Id="rId792" Type="http://schemas.openxmlformats.org/officeDocument/2006/relationships/customXml" Target="../ink/ink494.xml"/><Relationship Id="rId6" Type="http://schemas.openxmlformats.org/officeDocument/2006/relationships/customXml" Target="../ink/ink101.xml"/><Relationship Id="rId238" Type="http://schemas.openxmlformats.org/officeDocument/2006/relationships/customXml" Target="../ink/ink217.xml"/><Relationship Id="rId445" Type="http://schemas.openxmlformats.org/officeDocument/2006/relationships/image" Target="../media/image335.png"/><Relationship Id="rId652" Type="http://schemas.openxmlformats.org/officeDocument/2006/relationships/customXml" Target="../ink/ink424.xml"/><Relationship Id="rId1075" Type="http://schemas.openxmlformats.org/officeDocument/2006/relationships/image" Target="../media/image650.png"/><Relationship Id="rId1282" Type="http://schemas.openxmlformats.org/officeDocument/2006/relationships/customXml" Target="../ink/ink739.xml"/><Relationship Id="rId305" Type="http://schemas.openxmlformats.org/officeDocument/2006/relationships/image" Target="../media/image265.png"/><Relationship Id="rId512" Type="http://schemas.openxmlformats.org/officeDocument/2006/relationships/customXml" Target="../ink/ink354.xml"/><Relationship Id="rId957" Type="http://schemas.openxmlformats.org/officeDocument/2006/relationships/image" Target="../media/image591.png"/><Relationship Id="rId1142" Type="http://schemas.openxmlformats.org/officeDocument/2006/relationships/customXml" Target="../ink/ink669.xml"/><Relationship Id="rId86" Type="http://schemas.openxmlformats.org/officeDocument/2006/relationships/customXml" Target="../ink/ink141.xml"/><Relationship Id="rId817" Type="http://schemas.openxmlformats.org/officeDocument/2006/relationships/image" Target="../media/image521.png"/><Relationship Id="rId1002" Type="http://schemas.openxmlformats.org/officeDocument/2006/relationships/customXml" Target="../ink/ink599.xml"/><Relationship Id="rId1447" Type="http://schemas.openxmlformats.org/officeDocument/2006/relationships/image" Target="../media/image836.png"/><Relationship Id="rId1307" Type="http://schemas.openxmlformats.org/officeDocument/2006/relationships/image" Target="../media/image766.png"/><Relationship Id="rId13" Type="http://schemas.openxmlformats.org/officeDocument/2006/relationships/image" Target="../media/image119.png"/><Relationship Id="rId162" Type="http://schemas.openxmlformats.org/officeDocument/2006/relationships/customXml" Target="../ink/ink179.xml"/><Relationship Id="rId467" Type="http://schemas.openxmlformats.org/officeDocument/2006/relationships/image" Target="../media/image346.png"/><Relationship Id="rId1097" Type="http://schemas.openxmlformats.org/officeDocument/2006/relationships/image" Target="../media/image661.png"/><Relationship Id="rId674" Type="http://schemas.openxmlformats.org/officeDocument/2006/relationships/customXml" Target="../ink/ink435.xml"/><Relationship Id="rId881" Type="http://schemas.openxmlformats.org/officeDocument/2006/relationships/image" Target="../media/image553.png"/><Relationship Id="rId979" Type="http://schemas.openxmlformats.org/officeDocument/2006/relationships/image" Target="../media/image602.png"/><Relationship Id="rId327" Type="http://schemas.openxmlformats.org/officeDocument/2006/relationships/image" Target="../media/image276.png"/><Relationship Id="rId534" Type="http://schemas.openxmlformats.org/officeDocument/2006/relationships/customXml" Target="../ink/ink365.xml"/><Relationship Id="rId741" Type="http://schemas.openxmlformats.org/officeDocument/2006/relationships/image" Target="../media/image483.png"/><Relationship Id="rId839" Type="http://schemas.openxmlformats.org/officeDocument/2006/relationships/image" Target="../media/image532.png"/><Relationship Id="rId1164" Type="http://schemas.openxmlformats.org/officeDocument/2006/relationships/customXml" Target="../ink/ink680.xml"/><Relationship Id="rId1371" Type="http://schemas.openxmlformats.org/officeDocument/2006/relationships/image" Target="../media/image798.png"/><Relationship Id="rId1469" Type="http://schemas.openxmlformats.org/officeDocument/2006/relationships/image" Target="../media/image847.png"/><Relationship Id="rId601" Type="http://schemas.openxmlformats.org/officeDocument/2006/relationships/image" Target="../media/image413.png"/><Relationship Id="rId1024" Type="http://schemas.openxmlformats.org/officeDocument/2006/relationships/customXml" Target="../ink/ink610.xml"/><Relationship Id="rId1231" Type="http://schemas.openxmlformats.org/officeDocument/2006/relationships/image" Target="../media/image728.png"/><Relationship Id="rId906" Type="http://schemas.openxmlformats.org/officeDocument/2006/relationships/customXml" Target="../ink/ink551.xml"/><Relationship Id="rId1329" Type="http://schemas.openxmlformats.org/officeDocument/2006/relationships/image" Target="../media/image777.png"/><Relationship Id="rId35" Type="http://schemas.openxmlformats.org/officeDocument/2006/relationships/image" Target="../media/image130.png"/><Relationship Id="rId184" Type="http://schemas.openxmlformats.org/officeDocument/2006/relationships/customXml" Target="../ink/ink190.xml"/><Relationship Id="rId391" Type="http://schemas.openxmlformats.org/officeDocument/2006/relationships/image" Target="../media/image308.png"/><Relationship Id="rId251" Type="http://schemas.openxmlformats.org/officeDocument/2006/relationships/image" Target="../media/image238.png"/><Relationship Id="rId489" Type="http://schemas.openxmlformats.org/officeDocument/2006/relationships/image" Target="../media/image357.png"/><Relationship Id="rId696" Type="http://schemas.openxmlformats.org/officeDocument/2006/relationships/customXml" Target="../ink/ink446.xml"/><Relationship Id="rId349" Type="http://schemas.openxmlformats.org/officeDocument/2006/relationships/image" Target="../media/image287.png"/><Relationship Id="rId556" Type="http://schemas.openxmlformats.org/officeDocument/2006/relationships/customXml" Target="../ink/ink376.xml"/><Relationship Id="rId763" Type="http://schemas.openxmlformats.org/officeDocument/2006/relationships/image" Target="../media/image494.png"/><Relationship Id="rId1186" Type="http://schemas.openxmlformats.org/officeDocument/2006/relationships/customXml" Target="../ink/ink691.xml"/><Relationship Id="rId1393" Type="http://schemas.openxmlformats.org/officeDocument/2006/relationships/image" Target="../media/image809.png"/><Relationship Id="rId111" Type="http://schemas.openxmlformats.org/officeDocument/2006/relationships/image" Target="../media/image168.png"/><Relationship Id="rId209" Type="http://schemas.openxmlformats.org/officeDocument/2006/relationships/image" Target="../media/image217.png"/><Relationship Id="rId416" Type="http://schemas.openxmlformats.org/officeDocument/2006/relationships/customXml" Target="../ink/ink306.xml"/><Relationship Id="rId970" Type="http://schemas.openxmlformats.org/officeDocument/2006/relationships/customXml" Target="../ink/ink583.xml"/><Relationship Id="rId1046" Type="http://schemas.openxmlformats.org/officeDocument/2006/relationships/customXml" Target="../ink/ink621.xml"/><Relationship Id="rId1253" Type="http://schemas.openxmlformats.org/officeDocument/2006/relationships/image" Target="../media/image739.png"/><Relationship Id="rId623" Type="http://schemas.openxmlformats.org/officeDocument/2006/relationships/image" Target="../media/image424.png"/><Relationship Id="rId830" Type="http://schemas.openxmlformats.org/officeDocument/2006/relationships/customXml" Target="../ink/ink513.xml"/><Relationship Id="rId928" Type="http://schemas.openxmlformats.org/officeDocument/2006/relationships/customXml" Target="../ink/ink562.xml"/><Relationship Id="rId1460" Type="http://schemas.openxmlformats.org/officeDocument/2006/relationships/customXml" Target="../ink/ink828.xml"/><Relationship Id="rId57" Type="http://schemas.openxmlformats.org/officeDocument/2006/relationships/image" Target="../media/image141.png"/><Relationship Id="rId1113" Type="http://schemas.openxmlformats.org/officeDocument/2006/relationships/image" Target="../media/image669.png"/><Relationship Id="rId1320" Type="http://schemas.openxmlformats.org/officeDocument/2006/relationships/customXml" Target="../ink/ink758.xml"/><Relationship Id="rId1418" Type="http://schemas.openxmlformats.org/officeDocument/2006/relationships/customXml" Target="../ink/ink807.xml"/><Relationship Id="rId273" Type="http://schemas.openxmlformats.org/officeDocument/2006/relationships/image" Target="../media/image249.png"/><Relationship Id="rId480" Type="http://schemas.openxmlformats.org/officeDocument/2006/relationships/customXml" Target="../ink/ink338.xml"/><Relationship Id="rId133" Type="http://schemas.openxmlformats.org/officeDocument/2006/relationships/image" Target="../media/image179.png"/><Relationship Id="rId340" Type="http://schemas.openxmlformats.org/officeDocument/2006/relationships/customXml" Target="../ink/ink268.xml"/><Relationship Id="rId578" Type="http://schemas.openxmlformats.org/officeDocument/2006/relationships/customXml" Target="../ink/ink387.xml"/><Relationship Id="rId785" Type="http://schemas.openxmlformats.org/officeDocument/2006/relationships/image" Target="../media/image505.png"/><Relationship Id="rId992" Type="http://schemas.openxmlformats.org/officeDocument/2006/relationships/customXml" Target="../ink/ink594.xml"/><Relationship Id="rId200" Type="http://schemas.openxmlformats.org/officeDocument/2006/relationships/customXml" Target="../ink/ink198.xml"/><Relationship Id="rId438" Type="http://schemas.openxmlformats.org/officeDocument/2006/relationships/customXml" Target="../ink/ink317.xml"/><Relationship Id="rId645" Type="http://schemas.openxmlformats.org/officeDocument/2006/relationships/image" Target="../media/image435.png"/><Relationship Id="rId852" Type="http://schemas.openxmlformats.org/officeDocument/2006/relationships/customXml" Target="../ink/ink524.xml"/><Relationship Id="rId1068" Type="http://schemas.openxmlformats.org/officeDocument/2006/relationships/customXml" Target="../ink/ink632.xml"/><Relationship Id="rId1275" Type="http://schemas.openxmlformats.org/officeDocument/2006/relationships/image" Target="../media/image750.png"/><Relationship Id="rId1482" Type="http://schemas.openxmlformats.org/officeDocument/2006/relationships/customXml" Target="../ink/ink839.xml"/><Relationship Id="rId505" Type="http://schemas.openxmlformats.org/officeDocument/2006/relationships/image" Target="../media/image365.png"/><Relationship Id="rId712" Type="http://schemas.openxmlformats.org/officeDocument/2006/relationships/customXml" Target="../ink/ink454.xml"/><Relationship Id="rId1135" Type="http://schemas.openxmlformats.org/officeDocument/2006/relationships/image" Target="../media/image680.png"/><Relationship Id="rId1342" Type="http://schemas.openxmlformats.org/officeDocument/2006/relationships/customXml" Target="../ink/ink769.xml"/><Relationship Id="rId79" Type="http://schemas.openxmlformats.org/officeDocument/2006/relationships/image" Target="../media/image152.png"/><Relationship Id="rId1202" Type="http://schemas.openxmlformats.org/officeDocument/2006/relationships/customXml" Target="../ink/ink699.xml"/><Relationship Id="rId295" Type="http://schemas.openxmlformats.org/officeDocument/2006/relationships/image" Target="../media/image260.png"/><Relationship Id="rId155" Type="http://schemas.openxmlformats.org/officeDocument/2006/relationships/image" Target="../media/image190.png"/><Relationship Id="rId362" Type="http://schemas.openxmlformats.org/officeDocument/2006/relationships/customXml" Target="../ink/ink279.xml"/><Relationship Id="rId1297" Type="http://schemas.openxmlformats.org/officeDocument/2006/relationships/image" Target="../media/image761.png"/><Relationship Id="rId222" Type="http://schemas.openxmlformats.org/officeDocument/2006/relationships/customXml" Target="../ink/ink209.xml"/><Relationship Id="rId667" Type="http://schemas.openxmlformats.org/officeDocument/2006/relationships/image" Target="../media/image446.png"/><Relationship Id="rId874" Type="http://schemas.openxmlformats.org/officeDocument/2006/relationships/customXml" Target="../ink/ink535.xml"/><Relationship Id="rId527" Type="http://schemas.openxmlformats.org/officeDocument/2006/relationships/image" Target="../media/image376.png"/><Relationship Id="rId734" Type="http://schemas.openxmlformats.org/officeDocument/2006/relationships/customXml" Target="../ink/ink465.xml"/><Relationship Id="rId941" Type="http://schemas.openxmlformats.org/officeDocument/2006/relationships/image" Target="../media/image583.png"/><Relationship Id="rId1157" Type="http://schemas.openxmlformats.org/officeDocument/2006/relationships/image" Target="../media/image691.png"/><Relationship Id="rId1364" Type="http://schemas.openxmlformats.org/officeDocument/2006/relationships/customXml" Target="../ink/ink780.xml"/><Relationship Id="rId70" Type="http://schemas.openxmlformats.org/officeDocument/2006/relationships/customXml" Target="../ink/ink133.xml"/><Relationship Id="rId801" Type="http://schemas.openxmlformats.org/officeDocument/2006/relationships/image" Target="../media/image513.png"/><Relationship Id="rId1017" Type="http://schemas.openxmlformats.org/officeDocument/2006/relationships/image" Target="../media/image621.png"/><Relationship Id="rId1224" Type="http://schemas.openxmlformats.org/officeDocument/2006/relationships/customXml" Target="../ink/ink710.xml"/><Relationship Id="rId1431" Type="http://schemas.openxmlformats.org/officeDocument/2006/relationships/image" Target="../media/image828.png"/><Relationship Id="rId28" Type="http://schemas.openxmlformats.org/officeDocument/2006/relationships/customXml" Target="../ink/ink112.xml"/><Relationship Id="rId177" Type="http://schemas.openxmlformats.org/officeDocument/2006/relationships/image" Target="../media/image201.png"/><Relationship Id="rId384" Type="http://schemas.openxmlformats.org/officeDocument/2006/relationships/customXml" Target="../ink/ink290.xml"/><Relationship Id="rId591" Type="http://schemas.openxmlformats.org/officeDocument/2006/relationships/image" Target="../media/image408.png"/><Relationship Id="rId244" Type="http://schemas.openxmlformats.org/officeDocument/2006/relationships/customXml" Target="../ink/ink220.xml"/><Relationship Id="rId689" Type="http://schemas.openxmlformats.org/officeDocument/2006/relationships/image" Target="../media/image457.png"/><Relationship Id="rId896" Type="http://schemas.openxmlformats.org/officeDocument/2006/relationships/customXml" Target="../ink/ink546.xml"/><Relationship Id="rId1081" Type="http://schemas.openxmlformats.org/officeDocument/2006/relationships/image" Target="../media/image653.png"/><Relationship Id="rId451" Type="http://schemas.openxmlformats.org/officeDocument/2006/relationships/image" Target="../media/image338.png"/><Relationship Id="rId549" Type="http://schemas.openxmlformats.org/officeDocument/2006/relationships/image" Target="../media/image387.png"/><Relationship Id="rId756" Type="http://schemas.openxmlformats.org/officeDocument/2006/relationships/customXml" Target="../ink/ink476.xml"/><Relationship Id="rId1179" Type="http://schemas.openxmlformats.org/officeDocument/2006/relationships/image" Target="../media/image702.png"/><Relationship Id="rId1386" Type="http://schemas.openxmlformats.org/officeDocument/2006/relationships/customXml" Target="../ink/ink791.xml"/><Relationship Id="rId104" Type="http://schemas.openxmlformats.org/officeDocument/2006/relationships/customXml" Target="../ink/ink150.xml"/><Relationship Id="rId311" Type="http://schemas.openxmlformats.org/officeDocument/2006/relationships/image" Target="../media/image268.png"/><Relationship Id="rId409" Type="http://schemas.openxmlformats.org/officeDocument/2006/relationships/image" Target="../media/image317.png"/><Relationship Id="rId963" Type="http://schemas.openxmlformats.org/officeDocument/2006/relationships/image" Target="../media/image594.png"/><Relationship Id="rId1039" Type="http://schemas.openxmlformats.org/officeDocument/2006/relationships/image" Target="../media/image632.png"/><Relationship Id="rId1246" Type="http://schemas.openxmlformats.org/officeDocument/2006/relationships/customXml" Target="../ink/ink721.xml"/><Relationship Id="rId92" Type="http://schemas.openxmlformats.org/officeDocument/2006/relationships/customXml" Target="../ink/ink144.xml"/><Relationship Id="rId616" Type="http://schemas.openxmlformats.org/officeDocument/2006/relationships/customXml" Target="../ink/ink406.xml"/><Relationship Id="rId823" Type="http://schemas.openxmlformats.org/officeDocument/2006/relationships/image" Target="../media/image524.png"/><Relationship Id="rId1453" Type="http://schemas.openxmlformats.org/officeDocument/2006/relationships/image" Target="../media/image839.png"/><Relationship Id="rId1106" Type="http://schemas.openxmlformats.org/officeDocument/2006/relationships/customXml" Target="../ink/ink651.xml"/><Relationship Id="rId1313" Type="http://schemas.openxmlformats.org/officeDocument/2006/relationships/image" Target="../media/image769.png"/><Relationship Id="rId199" Type="http://schemas.openxmlformats.org/officeDocument/2006/relationships/image" Target="../media/image212.png"/><Relationship Id="rId627" Type="http://schemas.openxmlformats.org/officeDocument/2006/relationships/image" Target="../media/image426.png"/><Relationship Id="rId834" Type="http://schemas.openxmlformats.org/officeDocument/2006/relationships/customXml" Target="../ink/ink515.xml"/><Relationship Id="rId1257" Type="http://schemas.openxmlformats.org/officeDocument/2006/relationships/image" Target="../media/image741.png"/><Relationship Id="rId1464" Type="http://schemas.openxmlformats.org/officeDocument/2006/relationships/customXml" Target="../ink/ink830.xml"/><Relationship Id="rId266" Type="http://schemas.openxmlformats.org/officeDocument/2006/relationships/customXml" Target="../ink/ink231.xml"/><Relationship Id="rId473" Type="http://schemas.openxmlformats.org/officeDocument/2006/relationships/image" Target="../media/image349.png"/><Relationship Id="rId680" Type="http://schemas.openxmlformats.org/officeDocument/2006/relationships/customXml" Target="../ink/ink438.xml"/><Relationship Id="rId901" Type="http://schemas.openxmlformats.org/officeDocument/2006/relationships/image" Target="../media/image563.png"/><Relationship Id="rId1117" Type="http://schemas.openxmlformats.org/officeDocument/2006/relationships/image" Target="../media/image671.png"/><Relationship Id="rId1324" Type="http://schemas.openxmlformats.org/officeDocument/2006/relationships/customXml" Target="../ink/ink760.xml"/><Relationship Id="rId30" Type="http://schemas.openxmlformats.org/officeDocument/2006/relationships/customXml" Target="../ink/ink113.xml"/><Relationship Id="rId126" Type="http://schemas.openxmlformats.org/officeDocument/2006/relationships/customXml" Target="../ink/ink161.xml"/><Relationship Id="rId333" Type="http://schemas.openxmlformats.org/officeDocument/2006/relationships/image" Target="../media/image279.png"/><Relationship Id="rId540" Type="http://schemas.openxmlformats.org/officeDocument/2006/relationships/customXml" Target="../ink/ink368.xml"/><Relationship Id="rId778" Type="http://schemas.openxmlformats.org/officeDocument/2006/relationships/customXml" Target="../ink/ink487.xml"/><Relationship Id="rId985" Type="http://schemas.openxmlformats.org/officeDocument/2006/relationships/image" Target="../media/image605.png"/><Relationship Id="rId1170" Type="http://schemas.openxmlformats.org/officeDocument/2006/relationships/customXml" Target="../ink/ink683.xml"/><Relationship Id="rId638" Type="http://schemas.openxmlformats.org/officeDocument/2006/relationships/customXml" Target="../ink/ink417.xml"/><Relationship Id="rId845" Type="http://schemas.openxmlformats.org/officeDocument/2006/relationships/image" Target="../media/image535.png"/><Relationship Id="rId1030" Type="http://schemas.openxmlformats.org/officeDocument/2006/relationships/customXml" Target="../ink/ink613.xml"/><Relationship Id="rId1268" Type="http://schemas.openxmlformats.org/officeDocument/2006/relationships/customXml" Target="../ink/ink732.xml"/><Relationship Id="rId1475" Type="http://schemas.openxmlformats.org/officeDocument/2006/relationships/image" Target="../media/image850.png"/><Relationship Id="rId277" Type="http://schemas.openxmlformats.org/officeDocument/2006/relationships/image" Target="../media/image251.png"/><Relationship Id="rId400" Type="http://schemas.openxmlformats.org/officeDocument/2006/relationships/customXml" Target="../ink/ink298.xml"/><Relationship Id="rId484" Type="http://schemas.openxmlformats.org/officeDocument/2006/relationships/customXml" Target="../ink/ink340.xml"/><Relationship Id="rId705" Type="http://schemas.openxmlformats.org/officeDocument/2006/relationships/image" Target="../media/image465.png"/><Relationship Id="rId1128" Type="http://schemas.openxmlformats.org/officeDocument/2006/relationships/customXml" Target="../ink/ink662.xml"/><Relationship Id="rId1335" Type="http://schemas.openxmlformats.org/officeDocument/2006/relationships/image" Target="../media/image780.png"/><Relationship Id="rId137" Type="http://schemas.openxmlformats.org/officeDocument/2006/relationships/image" Target="../media/image181.png"/><Relationship Id="rId344" Type="http://schemas.openxmlformats.org/officeDocument/2006/relationships/customXml" Target="../ink/ink270.xml"/><Relationship Id="rId691" Type="http://schemas.openxmlformats.org/officeDocument/2006/relationships/image" Target="../media/image458.png"/><Relationship Id="rId789" Type="http://schemas.openxmlformats.org/officeDocument/2006/relationships/image" Target="../media/image507.png"/><Relationship Id="rId912" Type="http://schemas.openxmlformats.org/officeDocument/2006/relationships/customXml" Target="../ink/ink554.xml"/><Relationship Id="rId996" Type="http://schemas.openxmlformats.org/officeDocument/2006/relationships/customXml" Target="../ink/ink596.xml"/><Relationship Id="rId41" Type="http://schemas.openxmlformats.org/officeDocument/2006/relationships/image" Target="../media/image133.png"/><Relationship Id="rId551" Type="http://schemas.openxmlformats.org/officeDocument/2006/relationships/image" Target="../media/image388.png"/><Relationship Id="rId649" Type="http://schemas.openxmlformats.org/officeDocument/2006/relationships/image" Target="../media/image437.png"/><Relationship Id="rId856" Type="http://schemas.openxmlformats.org/officeDocument/2006/relationships/customXml" Target="../ink/ink526.xml"/><Relationship Id="rId1181" Type="http://schemas.openxmlformats.org/officeDocument/2006/relationships/image" Target="../media/image703.png"/><Relationship Id="rId1279" Type="http://schemas.openxmlformats.org/officeDocument/2006/relationships/image" Target="../media/image752.png"/><Relationship Id="rId1402" Type="http://schemas.openxmlformats.org/officeDocument/2006/relationships/customXml" Target="../ink/ink799.xml"/><Relationship Id="rId1486" Type="http://schemas.openxmlformats.org/officeDocument/2006/relationships/customXml" Target="../ink/ink841.xml"/><Relationship Id="rId190" Type="http://schemas.openxmlformats.org/officeDocument/2006/relationships/customXml" Target="../ink/ink193.xml"/><Relationship Id="rId204" Type="http://schemas.openxmlformats.org/officeDocument/2006/relationships/customXml" Target="../ink/ink200.xml"/><Relationship Id="rId288" Type="http://schemas.openxmlformats.org/officeDocument/2006/relationships/customXml" Target="../ink/ink242.xml"/><Relationship Id="rId411" Type="http://schemas.openxmlformats.org/officeDocument/2006/relationships/image" Target="../media/image318.png"/><Relationship Id="rId509" Type="http://schemas.openxmlformats.org/officeDocument/2006/relationships/image" Target="../media/image367.png"/><Relationship Id="rId1041" Type="http://schemas.openxmlformats.org/officeDocument/2006/relationships/image" Target="../media/image633.png"/><Relationship Id="rId1139" Type="http://schemas.openxmlformats.org/officeDocument/2006/relationships/image" Target="../media/image682.png"/><Relationship Id="rId1346" Type="http://schemas.openxmlformats.org/officeDocument/2006/relationships/customXml" Target="../ink/ink771.xml"/><Relationship Id="rId495" Type="http://schemas.openxmlformats.org/officeDocument/2006/relationships/image" Target="../media/image360.png"/><Relationship Id="rId716" Type="http://schemas.openxmlformats.org/officeDocument/2006/relationships/customXml" Target="../ink/ink456.xml"/><Relationship Id="rId923" Type="http://schemas.openxmlformats.org/officeDocument/2006/relationships/image" Target="../media/image574.png"/><Relationship Id="rId52" Type="http://schemas.openxmlformats.org/officeDocument/2006/relationships/customXml" Target="../ink/ink124.xml"/><Relationship Id="rId148" Type="http://schemas.openxmlformats.org/officeDocument/2006/relationships/customXml" Target="../ink/ink172.xml"/><Relationship Id="rId355" Type="http://schemas.openxmlformats.org/officeDocument/2006/relationships/image" Target="../media/image290.png"/><Relationship Id="rId562" Type="http://schemas.openxmlformats.org/officeDocument/2006/relationships/customXml" Target="../ink/ink379.xml"/><Relationship Id="rId1192" Type="http://schemas.openxmlformats.org/officeDocument/2006/relationships/customXml" Target="../ink/ink694.xml"/><Relationship Id="rId1206" Type="http://schemas.openxmlformats.org/officeDocument/2006/relationships/customXml" Target="../ink/ink701.xml"/><Relationship Id="rId1413" Type="http://schemas.openxmlformats.org/officeDocument/2006/relationships/image" Target="../media/image819.png"/><Relationship Id="rId215" Type="http://schemas.openxmlformats.org/officeDocument/2006/relationships/image" Target="../media/image220.png"/><Relationship Id="rId422" Type="http://schemas.openxmlformats.org/officeDocument/2006/relationships/customXml" Target="../ink/ink309.xml"/><Relationship Id="rId867" Type="http://schemas.openxmlformats.org/officeDocument/2006/relationships/image" Target="../media/image546.png"/><Relationship Id="rId1052" Type="http://schemas.openxmlformats.org/officeDocument/2006/relationships/customXml" Target="../ink/ink624.xml"/><Relationship Id="rId299" Type="http://schemas.openxmlformats.org/officeDocument/2006/relationships/image" Target="../media/image262.png"/><Relationship Id="rId727" Type="http://schemas.openxmlformats.org/officeDocument/2006/relationships/image" Target="../media/image476.png"/><Relationship Id="rId934" Type="http://schemas.openxmlformats.org/officeDocument/2006/relationships/customXml" Target="../ink/ink565.xml"/><Relationship Id="rId1357" Type="http://schemas.openxmlformats.org/officeDocument/2006/relationships/image" Target="../media/image791.png"/><Relationship Id="rId63" Type="http://schemas.openxmlformats.org/officeDocument/2006/relationships/image" Target="../media/image144.png"/><Relationship Id="rId159" Type="http://schemas.openxmlformats.org/officeDocument/2006/relationships/image" Target="../media/image192.png"/><Relationship Id="rId366" Type="http://schemas.openxmlformats.org/officeDocument/2006/relationships/customXml" Target="../ink/ink281.xml"/><Relationship Id="rId573" Type="http://schemas.openxmlformats.org/officeDocument/2006/relationships/image" Target="../media/image399.png"/><Relationship Id="rId780" Type="http://schemas.openxmlformats.org/officeDocument/2006/relationships/customXml" Target="../ink/ink488.xml"/><Relationship Id="rId1217" Type="http://schemas.openxmlformats.org/officeDocument/2006/relationships/image" Target="../media/image721.png"/><Relationship Id="rId1424" Type="http://schemas.openxmlformats.org/officeDocument/2006/relationships/customXml" Target="../ink/ink810.xml"/><Relationship Id="rId226" Type="http://schemas.openxmlformats.org/officeDocument/2006/relationships/customXml" Target="../ink/ink211.xml"/><Relationship Id="rId433" Type="http://schemas.openxmlformats.org/officeDocument/2006/relationships/image" Target="../media/image329.png"/><Relationship Id="rId878" Type="http://schemas.openxmlformats.org/officeDocument/2006/relationships/customXml" Target="../ink/ink537.xml"/><Relationship Id="rId1063" Type="http://schemas.openxmlformats.org/officeDocument/2006/relationships/image" Target="../media/image644.png"/><Relationship Id="rId1270" Type="http://schemas.openxmlformats.org/officeDocument/2006/relationships/customXml" Target="../ink/ink733.xml"/><Relationship Id="rId640" Type="http://schemas.openxmlformats.org/officeDocument/2006/relationships/customXml" Target="../ink/ink418.xml"/><Relationship Id="rId738" Type="http://schemas.openxmlformats.org/officeDocument/2006/relationships/customXml" Target="../ink/ink467.xml"/><Relationship Id="rId945" Type="http://schemas.openxmlformats.org/officeDocument/2006/relationships/image" Target="../media/image585.png"/><Relationship Id="rId1368" Type="http://schemas.openxmlformats.org/officeDocument/2006/relationships/customXml" Target="../ink/ink782.xml"/><Relationship Id="rId74" Type="http://schemas.openxmlformats.org/officeDocument/2006/relationships/customXml" Target="../ink/ink135.xml"/><Relationship Id="rId377" Type="http://schemas.openxmlformats.org/officeDocument/2006/relationships/image" Target="../media/image301.png"/><Relationship Id="rId500" Type="http://schemas.openxmlformats.org/officeDocument/2006/relationships/customXml" Target="../ink/ink348.xml"/><Relationship Id="rId584" Type="http://schemas.openxmlformats.org/officeDocument/2006/relationships/customXml" Target="../ink/ink390.xml"/><Relationship Id="rId805" Type="http://schemas.openxmlformats.org/officeDocument/2006/relationships/image" Target="../media/image515.png"/><Relationship Id="rId1130" Type="http://schemas.openxmlformats.org/officeDocument/2006/relationships/customXml" Target="../ink/ink663.xml"/><Relationship Id="rId1228" Type="http://schemas.openxmlformats.org/officeDocument/2006/relationships/customXml" Target="../ink/ink712.xml"/><Relationship Id="rId1435" Type="http://schemas.openxmlformats.org/officeDocument/2006/relationships/image" Target="../media/image830.png"/><Relationship Id="rId5" Type="http://schemas.openxmlformats.org/officeDocument/2006/relationships/image" Target="../media/image2.jpg"/><Relationship Id="rId237" Type="http://schemas.openxmlformats.org/officeDocument/2006/relationships/image" Target="../media/image231.png"/><Relationship Id="rId791" Type="http://schemas.openxmlformats.org/officeDocument/2006/relationships/image" Target="../media/image508.png"/><Relationship Id="rId889" Type="http://schemas.openxmlformats.org/officeDocument/2006/relationships/image" Target="../media/image557.png"/><Relationship Id="rId1074" Type="http://schemas.openxmlformats.org/officeDocument/2006/relationships/customXml" Target="../ink/ink635.xml"/><Relationship Id="rId444" Type="http://schemas.openxmlformats.org/officeDocument/2006/relationships/customXml" Target="../ink/ink320.xml"/><Relationship Id="rId651" Type="http://schemas.openxmlformats.org/officeDocument/2006/relationships/image" Target="../media/image438.png"/><Relationship Id="rId749" Type="http://schemas.openxmlformats.org/officeDocument/2006/relationships/image" Target="../media/image487.png"/><Relationship Id="rId1281" Type="http://schemas.openxmlformats.org/officeDocument/2006/relationships/image" Target="../media/image753.png"/><Relationship Id="rId1379" Type="http://schemas.openxmlformats.org/officeDocument/2006/relationships/image" Target="../media/image802.png"/><Relationship Id="rId290" Type="http://schemas.openxmlformats.org/officeDocument/2006/relationships/customXml" Target="../ink/ink243.xml"/><Relationship Id="rId304" Type="http://schemas.openxmlformats.org/officeDocument/2006/relationships/customXml" Target="../ink/ink250.xml"/><Relationship Id="rId388" Type="http://schemas.openxmlformats.org/officeDocument/2006/relationships/customXml" Target="../ink/ink292.xml"/><Relationship Id="rId511" Type="http://schemas.openxmlformats.org/officeDocument/2006/relationships/image" Target="../media/image368.png"/><Relationship Id="rId609" Type="http://schemas.openxmlformats.org/officeDocument/2006/relationships/image" Target="../media/image417.png"/><Relationship Id="rId956" Type="http://schemas.openxmlformats.org/officeDocument/2006/relationships/customXml" Target="../ink/ink576.xml"/><Relationship Id="rId1141" Type="http://schemas.openxmlformats.org/officeDocument/2006/relationships/image" Target="../media/image683.png"/><Relationship Id="rId1239" Type="http://schemas.openxmlformats.org/officeDocument/2006/relationships/image" Target="../media/image732.png"/><Relationship Id="rId85" Type="http://schemas.openxmlformats.org/officeDocument/2006/relationships/image" Target="../media/image155.png"/><Relationship Id="rId150" Type="http://schemas.openxmlformats.org/officeDocument/2006/relationships/customXml" Target="../ink/ink173.xml"/><Relationship Id="rId595" Type="http://schemas.openxmlformats.org/officeDocument/2006/relationships/image" Target="../media/image410.png"/><Relationship Id="rId816" Type="http://schemas.openxmlformats.org/officeDocument/2006/relationships/customXml" Target="../ink/ink506.xml"/><Relationship Id="rId1001" Type="http://schemas.openxmlformats.org/officeDocument/2006/relationships/image" Target="../media/image613.png"/><Relationship Id="rId1446" Type="http://schemas.openxmlformats.org/officeDocument/2006/relationships/customXml" Target="../ink/ink821.xml"/><Relationship Id="rId248" Type="http://schemas.openxmlformats.org/officeDocument/2006/relationships/customXml" Target="../ink/ink222.xml"/><Relationship Id="rId455" Type="http://schemas.openxmlformats.org/officeDocument/2006/relationships/image" Target="../media/image340.png"/><Relationship Id="rId662" Type="http://schemas.openxmlformats.org/officeDocument/2006/relationships/customXml" Target="../ink/ink429.xml"/><Relationship Id="rId1085" Type="http://schemas.openxmlformats.org/officeDocument/2006/relationships/image" Target="../media/image655.png"/><Relationship Id="rId1292" Type="http://schemas.openxmlformats.org/officeDocument/2006/relationships/customXml" Target="../ink/ink744.xml"/><Relationship Id="rId1306" Type="http://schemas.openxmlformats.org/officeDocument/2006/relationships/customXml" Target="../ink/ink751.xml"/><Relationship Id="rId12" Type="http://schemas.openxmlformats.org/officeDocument/2006/relationships/customXml" Target="../ink/ink104.xml"/><Relationship Id="rId108" Type="http://schemas.openxmlformats.org/officeDocument/2006/relationships/customXml" Target="../ink/ink152.xml"/><Relationship Id="rId315" Type="http://schemas.openxmlformats.org/officeDocument/2006/relationships/image" Target="../media/image270.png"/><Relationship Id="rId522" Type="http://schemas.openxmlformats.org/officeDocument/2006/relationships/customXml" Target="../ink/ink359.xml"/><Relationship Id="rId967" Type="http://schemas.openxmlformats.org/officeDocument/2006/relationships/image" Target="../media/image596.png"/><Relationship Id="rId1152" Type="http://schemas.openxmlformats.org/officeDocument/2006/relationships/customXml" Target="../ink/ink674.xml"/><Relationship Id="rId96" Type="http://schemas.openxmlformats.org/officeDocument/2006/relationships/customXml" Target="../ink/ink146.xml"/><Relationship Id="rId161" Type="http://schemas.openxmlformats.org/officeDocument/2006/relationships/image" Target="../media/image193.png"/><Relationship Id="rId399" Type="http://schemas.openxmlformats.org/officeDocument/2006/relationships/image" Target="../media/image312.png"/><Relationship Id="rId827" Type="http://schemas.openxmlformats.org/officeDocument/2006/relationships/image" Target="../media/image526.png"/><Relationship Id="rId1012" Type="http://schemas.openxmlformats.org/officeDocument/2006/relationships/customXml" Target="../ink/ink604.xml"/><Relationship Id="rId1457" Type="http://schemas.openxmlformats.org/officeDocument/2006/relationships/image" Target="../media/image841.png"/><Relationship Id="rId259" Type="http://schemas.openxmlformats.org/officeDocument/2006/relationships/image" Target="../media/image242.png"/><Relationship Id="rId466" Type="http://schemas.openxmlformats.org/officeDocument/2006/relationships/customXml" Target="../ink/ink331.xml"/><Relationship Id="rId673" Type="http://schemas.openxmlformats.org/officeDocument/2006/relationships/image" Target="../media/image449.png"/><Relationship Id="rId880" Type="http://schemas.openxmlformats.org/officeDocument/2006/relationships/customXml" Target="../ink/ink538.xml"/><Relationship Id="rId1096" Type="http://schemas.openxmlformats.org/officeDocument/2006/relationships/customXml" Target="../ink/ink646.xml"/><Relationship Id="rId1317" Type="http://schemas.openxmlformats.org/officeDocument/2006/relationships/image" Target="../media/image771.png"/><Relationship Id="rId23" Type="http://schemas.openxmlformats.org/officeDocument/2006/relationships/image" Target="../media/image124.png"/><Relationship Id="rId119" Type="http://schemas.openxmlformats.org/officeDocument/2006/relationships/image" Target="../media/image172.png"/><Relationship Id="rId326" Type="http://schemas.openxmlformats.org/officeDocument/2006/relationships/customXml" Target="../ink/ink261.xml"/><Relationship Id="rId533" Type="http://schemas.openxmlformats.org/officeDocument/2006/relationships/image" Target="../media/image379.png"/><Relationship Id="rId978" Type="http://schemas.openxmlformats.org/officeDocument/2006/relationships/customXml" Target="../ink/ink587.xml"/><Relationship Id="rId1163" Type="http://schemas.openxmlformats.org/officeDocument/2006/relationships/image" Target="../media/image694.png"/><Relationship Id="rId1370" Type="http://schemas.openxmlformats.org/officeDocument/2006/relationships/customXml" Target="../ink/ink783.xml"/><Relationship Id="rId740" Type="http://schemas.openxmlformats.org/officeDocument/2006/relationships/customXml" Target="../ink/ink468.xml"/><Relationship Id="rId838" Type="http://schemas.openxmlformats.org/officeDocument/2006/relationships/customXml" Target="../ink/ink517.xml"/><Relationship Id="rId1023" Type="http://schemas.openxmlformats.org/officeDocument/2006/relationships/image" Target="../media/image624.png"/><Relationship Id="rId1468" Type="http://schemas.openxmlformats.org/officeDocument/2006/relationships/customXml" Target="../ink/ink832.xml"/><Relationship Id="rId172" Type="http://schemas.openxmlformats.org/officeDocument/2006/relationships/customXml" Target="../ink/ink184.xml"/><Relationship Id="rId477" Type="http://schemas.openxmlformats.org/officeDocument/2006/relationships/image" Target="../media/image351.png"/><Relationship Id="rId600" Type="http://schemas.openxmlformats.org/officeDocument/2006/relationships/customXml" Target="../ink/ink398.xml"/><Relationship Id="rId684" Type="http://schemas.openxmlformats.org/officeDocument/2006/relationships/customXml" Target="../ink/ink440.xml"/><Relationship Id="rId1230" Type="http://schemas.openxmlformats.org/officeDocument/2006/relationships/customXml" Target="../ink/ink713.xml"/><Relationship Id="rId1328" Type="http://schemas.openxmlformats.org/officeDocument/2006/relationships/customXml" Target="../ink/ink762.xml"/><Relationship Id="rId337" Type="http://schemas.openxmlformats.org/officeDocument/2006/relationships/image" Target="../media/image281.png"/><Relationship Id="rId891" Type="http://schemas.openxmlformats.org/officeDocument/2006/relationships/image" Target="../media/image558.png"/><Relationship Id="rId905" Type="http://schemas.openxmlformats.org/officeDocument/2006/relationships/image" Target="../media/image565.png"/><Relationship Id="rId989" Type="http://schemas.openxmlformats.org/officeDocument/2006/relationships/image" Target="../media/image607.png"/><Relationship Id="rId34" Type="http://schemas.openxmlformats.org/officeDocument/2006/relationships/customXml" Target="../ink/ink115.xml"/><Relationship Id="rId544" Type="http://schemas.openxmlformats.org/officeDocument/2006/relationships/customXml" Target="../ink/ink370.xml"/><Relationship Id="rId751" Type="http://schemas.openxmlformats.org/officeDocument/2006/relationships/image" Target="../media/image488.png"/><Relationship Id="rId849" Type="http://schemas.openxmlformats.org/officeDocument/2006/relationships/image" Target="../media/image537.png"/><Relationship Id="rId1174" Type="http://schemas.openxmlformats.org/officeDocument/2006/relationships/customXml" Target="../ink/ink685.xml"/><Relationship Id="rId1381" Type="http://schemas.openxmlformats.org/officeDocument/2006/relationships/image" Target="../media/image803.png"/><Relationship Id="rId1479" Type="http://schemas.openxmlformats.org/officeDocument/2006/relationships/image" Target="../media/image852.png"/><Relationship Id="rId183" Type="http://schemas.openxmlformats.org/officeDocument/2006/relationships/image" Target="../media/image204.png"/><Relationship Id="rId390" Type="http://schemas.openxmlformats.org/officeDocument/2006/relationships/customXml" Target="../ink/ink293.xml"/><Relationship Id="rId404" Type="http://schemas.openxmlformats.org/officeDocument/2006/relationships/customXml" Target="../ink/ink300.xml"/><Relationship Id="rId611" Type="http://schemas.openxmlformats.org/officeDocument/2006/relationships/image" Target="../media/image418.png"/><Relationship Id="rId1034" Type="http://schemas.openxmlformats.org/officeDocument/2006/relationships/customXml" Target="../ink/ink615.xml"/><Relationship Id="rId1241" Type="http://schemas.openxmlformats.org/officeDocument/2006/relationships/image" Target="../media/image733.png"/><Relationship Id="rId1339" Type="http://schemas.openxmlformats.org/officeDocument/2006/relationships/image" Target="../media/image782.png"/><Relationship Id="rId250" Type="http://schemas.openxmlformats.org/officeDocument/2006/relationships/customXml" Target="../ink/ink223.xml"/><Relationship Id="rId488" Type="http://schemas.openxmlformats.org/officeDocument/2006/relationships/customXml" Target="../ink/ink342.xml"/><Relationship Id="rId695" Type="http://schemas.openxmlformats.org/officeDocument/2006/relationships/image" Target="../media/image460.png"/><Relationship Id="rId709" Type="http://schemas.openxmlformats.org/officeDocument/2006/relationships/image" Target="../media/image467.png"/><Relationship Id="rId916" Type="http://schemas.openxmlformats.org/officeDocument/2006/relationships/customXml" Target="../ink/ink556.xml"/><Relationship Id="rId1101" Type="http://schemas.openxmlformats.org/officeDocument/2006/relationships/image" Target="../media/image663.png"/><Relationship Id="rId45" Type="http://schemas.openxmlformats.org/officeDocument/2006/relationships/image" Target="../media/image135.png"/><Relationship Id="rId110" Type="http://schemas.openxmlformats.org/officeDocument/2006/relationships/customXml" Target="../ink/ink153.xml"/><Relationship Id="rId348" Type="http://schemas.openxmlformats.org/officeDocument/2006/relationships/customXml" Target="../ink/ink272.xml"/><Relationship Id="rId555" Type="http://schemas.openxmlformats.org/officeDocument/2006/relationships/image" Target="../media/image390.png"/><Relationship Id="rId762" Type="http://schemas.openxmlformats.org/officeDocument/2006/relationships/customXml" Target="../ink/ink479.xml"/><Relationship Id="rId1185" Type="http://schemas.openxmlformats.org/officeDocument/2006/relationships/image" Target="../media/image705.png"/><Relationship Id="rId1392" Type="http://schemas.openxmlformats.org/officeDocument/2006/relationships/customXml" Target="../ink/ink794.xml"/><Relationship Id="rId1406" Type="http://schemas.openxmlformats.org/officeDocument/2006/relationships/customXml" Target="../ink/ink801.xml"/><Relationship Id="rId194" Type="http://schemas.openxmlformats.org/officeDocument/2006/relationships/customXml" Target="../ink/ink195.xml"/><Relationship Id="rId208" Type="http://schemas.openxmlformats.org/officeDocument/2006/relationships/customXml" Target="../ink/ink202.xml"/><Relationship Id="rId415" Type="http://schemas.openxmlformats.org/officeDocument/2006/relationships/image" Target="../media/image320.png"/><Relationship Id="rId622" Type="http://schemas.openxmlformats.org/officeDocument/2006/relationships/customXml" Target="../ink/ink409.xml"/><Relationship Id="rId1045" Type="http://schemas.openxmlformats.org/officeDocument/2006/relationships/image" Target="../media/image635.png"/><Relationship Id="rId1252" Type="http://schemas.openxmlformats.org/officeDocument/2006/relationships/customXml" Target="../ink/ink724.xml"/><Relationship Id="rId261" Type="http://schemas.openxmlformats.org/officeDocument/2006/relationships/image" Target="../media/image243.png"/><Relationship Id="rId499" Type="http://schemas.openxmlformats.org/officeDocument/2006/relationships/image" Target="../media/image362.png"/><Relationship Id="rId927" Type="http://schemas.openxmlformats.org/officeDocument/2006/relationships/image" Target="../media/image576.png"/><Relationship Id="rId1112" Type="http://schemas.openxmlformats.org/officeDocument/2006/relationships/customXml" Target="../ink/ink654.xml"/><Relationship Id="rId56" Type="http://schemas.openxmlformats.org/officeDocument/2006/relationships/customXml" Target="../ink/ink126.xml"/><Relationship Id="rId359" Type="http://schemas.openxmlformats.org/officeDocument/2006/relationships/image" Target="../media/image292.png"/><Relationship Id="rId566" Type="http://schemas.openxmlformats.org/officeDocument/2006/relationships/customXml" Target="../ink/ink381.xml"/><Relationship Id="rId773" Type="http://schemas.openxmlformats.org/officeDocument/2006/relationships/image" Target="../media/image499.png"/><Relationship Id="rId1196" Type="http://schemas.openxmlformats.org/officeDocument/2006/relationships/customXml" Target="../ink/ink696.xml"/><Relationship Id="rId1417" Type="http://schemas.openxmlformats.org/officeDocument/2006/relationships/image" Target="../media/image821.png"/><Relationship Id="rId121" Type="http://schemas.openxmlformats.org/officeDocument/2006/relationships/image" Target="../media/image173.png"/><Relationship Id="rId219" Type="http://schemas.openxmlformats.org/officeDocument/2006/relationships/image" Target="../media/image222.png"/><Relationship Id="rId426" Type="http://schemas.openxmlformats.org/officeDocument/2006/relationships/customXml" Target="../ink/ink311.xml"/><Relationship Id="rId633" Type="http://schemas.openxmlformats.org/officeDocument/2006/relationships/image" Target="../media/image429.png"/><Relationship Id="rId980" Type="http://schemas.openxmlformats.org/officeDocument/2006/relationships/customXml" Target="../ink/ink588.xml"/><Relationship Id="rId1056" Type="http://schemas.openxmlformats.org/officeDocument/2006/relationships/customXml" Target="../ink/ink626.xml"/><Relationship Id="rId1263" Type="http://schemas.openxmlformats.org/officeDocument/2006/relationships/image" Target="../media/image744.png"/><Relationship Id="rId840" Type="http://schemas.openxmlformats.org/officeDocument/2006/relationships/customXml" Target="../ink/ink518.xml"/><Relationship Id="rId938" Type="http://schemas.openxmlformats.org/officeDocument/2006/relationships/customXml" Target="../ink/ink567.xml"/><Relationship Id="rId1470" Type="http://schemas.openxmlformats.org/officeDocument/2006/relationships/customXml" Target="../ink/ink833.xml"/><Relationship Id="rId67" Type="http://schemas.openxmlformats.org/officeDocument/2006/relationships/image" Target="../media/image146.png"/><Relationship Id="rId272" Type="http://schemas.openxmlformats.org/officeDocument/2006/relationships/customXml" Target="../ink/ink234.xml"/><Relationship Id="rId577" Type="http://schemas.openxmlformats.org/officeDocument/2006/relationships/image" Target="../media/image401.png"/><Relationship Id="rId700" Type="http://schemas.openxmlformats.org/officeDocument/2006/relationships/customXml" Target="../ink/ink448.xml"/><Relationship Id="rId1123" Type="http://schemas.openxmlformats.org/officeDocument/2006/relationships/image" Target="../media/image674.png"/><Relationship Id="rId1330" Type="http://schemas.openxmlformats.org/officeDocument/2006/relationships/customXml" Target="../ink/ink763.xml"/><Relationship Id="rId1428" Type="http://schemas.openxmlformats.org/officeDocument/2006/relationships/customXml" Target="../ink/ink812.xml"/><Relationship Id="rId132" Type="http://schemas.openxmlformats.org/officeDocument/2006/relationships/customXml" Target="../ink/ink164.xml"/><Relationship Id="rId784" Type="http://schemas.openxmlformats.org/officeDocument/2006/relationships/customXml" Target="../ink/ink490.xml"/><Relationship Id="rId991" Type="http://schemas.openxmlformats.org/officeDocument/2006/relationships/image" Target="../media/image608.png"/><Relationship Id="rId1067" Type="http://schemas.openxmlformats.org/officeDocument/2006/relationships/image" Target="../media/image646.png"/><Relationship Id="rId437" Type="http://schemas.openxmlformats.org/officeDocument/2006/relationships/image" Target="../media/image331.png"/><Relationship Id="rId644" Type="http://schemas.openxmlformats.org/officeDocument/2006/relationships/customXml" Target="../ink/ink420.xml"/><Relationship Id="rId851" Type="http://schemas.openxmlformats.org/officeDocument/2006/relationships/image" Target="../media/image538.png"/><Relationship Id="rId1274" Type="http://schemas.openxmlformats.org/officeDocument/2006/relationships/customXml" Target="../ink/ink735.xml"/><Relationship Id="rId1481" Type="http://schemas.openxmlformats.org/officeDocument/2006/relationships/image" Target="../media/image853.png"/><Relationship Id="rId283" Type="http://schemas.openxmlformats.org/officeDocument/2006/relationships/image" Target="../media/image254.png"/><Relationship Id="rId490" Type="http://schemas.openxmlformats.org/officeDocument/2006/relationships/customXml" Target="../ink/ink343.xml"/><Relationship Id="rId504" Type="http://schemas.openxmlformats.org/officeDocument/2006/relationships/customXml" Target="../ink/ink350.xml"/><Relationship Id="rId711" Type="http://schemas.openxmlformats.org/officeDocument/2006/relationships/image" Target="../media/image468.png"/><Relationship Id="rId949" Type="http://schemas.openxmlformats.org/officeDocument/2006/relationships/image" Target="../media/image587.png"/><Relationship Id="rId1134" Type="http://schemas.openxmlformats.org/officeDocument/2006/relationships/customXml" Target="../ink/ink665.xml"/><Relationship Id="rId1341" Type="http://schemas.openxmlformats.org/officeDocument/2006/relationships/image" Target="../media/image783.png"/><Relationship Id="rId78" Type="http://schemas.openxmlformats.org/officeDocument/2006/relationships/customXml" Target="../ink/ink137.xml"/><Relationship Id="rId143" Type="http://schemas.openxmlformats.org/officeDocument/2006/relationships/image" Target="../media/image184.png"/><Relationship Id="rId350" Type="http://schemas.openxmlformats.org/officeDocument/2006/relationships/customXml" Target="../ink/ink273.xml"/><Relationship Id="rId588" Type="http://schemas.openxmlformats.org/officeDocument/2006/relationships/customXml" Target="../ink/ink392.xml"/><Relationship Id="rId795" Type="http://schemas.openxmlformats.org/officeDocument/2006/relationships/image" Target="../media/image510.png"/><Relationship Id="rId809" Type="http://schemas.openxmlformats.org/officeDocument/2006/relationships/image" Target="../media/image517.png"/><Relationship Id="rId1201" Type="http://schemas.openxmlformats.org/officeDocument/2006/relationships/image" Target="../media/image713.png"/><Relationship Id="rId1439" Type="http://schemas.openxmlformats.org/officeDocument/2006/relationships/image" Target="../media/image832.png"/><Relationship Id="rId9" Type="http://schemas.openxmlformats.org/officeDocument/2006/relationships/image" Target="../media/image117.png"/><Relationship Id="rId210" Type="http://schemas.openxmlformats.org/officeDocument/2006/relationships/customXml" Target="../ink/ink203.xml"/><Relationship Id="rId448" Type="http://schemas.openxmlformats.org/officeDocument/2006/relationships/customXml" Target="../ink/ink322.xml"/><Relationship Id="rId655" Type="http://schemas.openxmlformats.org/officeDocument/2006/relationships/image" Target="../media/image440.png"/><Relationship Id="rId862" Type="http://schemas.openxmlformats.org/officeDocument/2006/relationships/customXml" Target="../ink/ink529.xml"/><Relationship Id="rId1078" Type="http://schemas.openxmlformats.org/officeDocument/2006/relationships/customXml" Target="../ink/ink637.xml"/><Relationship Id="rId1285" Type="http://schemas.openxmlformats.org/officeDocument/2006/relationships/image" Target="../media/image755.png"/><Relationship Id="rId294" Type="http://schemas.openxmlformats.org/officeDocument/2006/relationships/customXml" Target="../ink/ink245.xml"/><Relationship Id="rId308" Type="http://schemas.openxmlformats.org/officeDocument/2006/relationships/customXml" Target="../ink/ink252.xml"/><Relationship Id="rId515" Type="http://schemas.openxmlformats.org/officeDocument/2006/relationships/image" Target="../media/image370.png"/><Relationship Id="rId722" Type="http://schemas.openxmlformats.org/officeDocument/2006/relationships/customXml" Target="../ink/ink459.xml"/><Relationship Id="rId1145" Type="http://schemas.openxmlformats.org/officeDocument/2006/relationships/image" Target="../media/image685.png"/><Relationship Id="rId1352" Type="http://schemas.openxmlformats.org/officeDocument/2006/relationships/customXml" Target="../ink/ink774.xml"/><Relationship Id="rId89" Type="http://schemas.openxmlformats.org/officeDocument/2006/relationships/image" Target="../media/image157.png"/><Relationship Id="rId154" Type="http://schemas.openxmlformats.org/officeDocument/2006/relationships/customXml" Target="../ink/ink175.xml"/><Relationship Id="rId361" Type="http://schemas.openxmlformats.org/officeDocument/2006/relationships/image" Target="../media/image293.png"/><Relationship Id="rId599" Type="http://schemas.openxmlformats.org/officeDocument/2006/relationships/image" Target="../media/image412.png"/><Relationship Id="rId1005" Type="http://schemas.openxmlformats.org/officeDocument/2006/relationships/image" Target="../media/image615.png"/><Relationship Id="rId1212" Type="http://schemas.openxmlformats.org/officeDocument/2006/relationships/customXml" Target="../ink/ink704.xml"/><Relationship Id="rId459" Type="http://schemas.openxmlformats.org/officeDocument/2006/relationships/image" Target="../media/image342.png"/><Relationship Id="rId666" Type="http://schemas.openxmlformats.org/officeDocument/2006/relationships/customXml" Target="../ink/ink431.xml"/><Relationship Id="rId873" Type="http://schemas.openxmlformats.org/officeDocument/2006/relationships/image" Target="../media/image549.png"/><Relationship Id="rId1089" Type="http://schemas.openxmlformats.org/officeDocument/2006/relationships/image" Target="../media/image657.png"/><Relationship Id="rId1296" Type="http://schemas.openxmlformats.org/officeDocument/2006/relationships/customXml" Target="../ink/ink746.xml"/><Relationship Id="rId16" Type="http://schemas.openxmlformats.org/officeDocument/2006/relationships/customXml" Target="../ink/ink106.xml"/><Relationship Id="rId221" Type="http://schemas.openxmlformats.org/officeDocument/2006/relationships/image" Target="../media/image223.png"/><Relationship Id="rId319" Type="http://schemas.openxmlformats.org/officeDocument/2006/relationships/image" Target="../media/image272.png"/><Relationship Id="rId526" Type="http://schemas.openxmlformats.org/officeDocument/2006/relationships/customXml" Target="../ink/ink361.xml"/><Relationship Id="rId1156" Type="http://schemas.openxmlformats.org/officeDocument/2006/relationships/customXml" Target="../ink/ink676.xml"/><Relationship Id="rId1363" Type="http://schemas.openxmlformats.org/officeDocument/2006/relationships/image" Target="../media/image794.png"/><Relationship Id="rId733" Type="http://schemas.openxmlformats.org/officeDocument/2006/relationships/image" Target="../media/image479.png"/><Relationship Id="rId940" Type="http://schemas.openxmlformats.org/officeDocument/2006/relationships/customXml" Target="../ink/ink568.xml"/><Relationship Id="rId1016" Type="http://schemas.openxmlformats.org/officeDocument/2006/relationships/customXml" Target="../ink/ink606.xml"/><Relationship Id="rId165" Type="http://schemas.openxmlformats.org/officeDocument/2006/relationships/image" Target="../media/image195.png"/><Relationship Id="rId372" Type="http://schemas.openxmlformats.org/officeDocument/2006/relationships/customXml" Target="../ink/ink284.xml"/><Relationship Id="rId677" Type="http://schemas.openxmlformats.org/officeDocument/2006/relationships/image" Target="../media/image451.png"/><Relationship Id="rId800" Type="http://schemas.openxmlformats.org/officeDocument/2006/relationships/customXml" Target="../ink/ink498.xml"/><Relationship Id="rId1223" Type="http://schemas.openxmlformats.org/officeDocument/2006/relationships/image" Target="../media/image724.png"/><Relationship Id="rId1430" Type="http://schemas.openxmlformats.org/officeDocument/2006/relationships/customXml" Target="../ink/ink813.xml"/><Relationship Id="rId232" Type="http://schemas.openxmlformats.org/officeDocument/2006/relationships/customXml" Target="../ink/ink214.xml"/><Relationship Id="rId884" Type="http://schemas.openxmlformats.org/officeDocument/2006/relationships/customXml" Target="../ink/ink540.xml"/><Relationship Id="rId27" Type="http://schemas.openxmlformats.org/officeDocument/2006/relationships/image" Target="../media/image126.png"/><Relationship Id="rId537" Type="http://schemas.openxmlformats.org/officeDocument/2006/relationships/image" Target="../media/image381.png"/><Relationship Id="rId744" Type="http://schemas.openxmlformats.org/officeDocument/2006/relationships/customXml" Target="../ink/ink470.xml"/><Relationship Id="rId951" Type="http://schemas.openxmlformats.org/officeDocument/2006/relationships/image" Target="../media/image588.png"/><Relationship Id="rId1167" Type="http://schemas.openxmlformats.org/officeDocument/2006/relationships/image" Target="../media/image696.png"/><Relationship Id="rId1374" Type="http://schemas.openxmlformats.org/officeDocument/2006/relationships/customXml" Target="../ink/ink785.xml"/><Relationship Id="rId80" Type="http://schemas.openxmlformats.org/officeDocument/2006/relationships/customXml" Target="../ink/ink138.xml"/><Relationship Id="rId176" Type="http://schemas.openxmlformats.org/officeDocument/2006/relationships/customXml" Target="../ink/ink186.xml"/><Relationship Id="rId383" Type="http://schemas.openxmlformats.org/officeDocument/2006/relationships/image" Target="../media/image304.png"/><Relationship Id="rId590" Type="http://schemas.openxmlformats.org/officeDocument/2006/relationships/customXml" Target="../ink/ink393.xml"/><Relationship Id="rId604" Type="http://schemas.openxmlformats.org/officeDocument/2006/relationships/customXml" Target="../ink/ink400.xml"/><Relationship Id="rId811" Type="http://schemas.openxmlformats.org/officeDocument/2006/relationships/image" Target="../media/image518.png"/><Relationship Id="rId1027" Type="http://schemas.openxmlformats.org/officeDocument/2006/relationships/image" Target="../media/image626.png"/><Relationship Id="rId1234" Type="http://schemas.openxmlformats.org/officeDocument/2006/relationships/customXml" Target="../ink/ink715.xml"/><Relationship Id="rId1441" Type="http://schemas.openxmlformats.org/officeDocument/2006/relationships/image" Target="../media/image833.png"/><Relationship Id="rId243" Type="http://schemas.openxmlformats.org/officeDocument/2006/relationships/image" Target="../media/image234.png"/><Relationship Id="rId450" Type="http://schemas.openxmlformats.org/officeDocument/2006/relationships/customXml" Target="../ink/ink323.xml"/><Relationship Id="rId688" Type="http://schemas.openxmlformats.org/officeDocument/2006/relationships/customXml" Target="../ink/ink442.xml"/><Relationship Id="rId895" Type="http://schemas.openxmlformats.org/officeDocument/2006/relationships/image" Target="../media/image560.png"/><Relationship Id="rId909" Type="http://schemas.openxmlformats.org/officeDocument/2006/relationships/image" Target="../media/image567.png"/><Relationship Id="rId1080" Type="http://schemas.openxmlformats.org/officeDocument/2006/relationships/customXml" Target="../ink/ink638.xml"/><Relationship Id="rId1301" Type="http://schemas.openxmlformats.org/officeDocument/2006/relationships/image" Target="../media/image763.png"/><Relationship Id="rId38" Type="http://schemas.openxmlformats.org/officeDocument/2006/relationships/customXml" Target="../ink/ink117.xml"/><Relationship Id="rId103" Type="http://schemas.openxmlformats.org/officeDocument/2006/relationships/image" Target="../media/image164.png"/><Relationship Id="rId310" Type="http://schemas.openxmlformats.org/officeDocument/2006/relationships/customXml" Target="../ink/ink253.xml"/><Relationship Id="rId548" Type="http://schemas.openxmlformats.org/officeDocument/2006/relationships/customXml" Target="../ink/ink372.xml"/><Relationship Id="rId755" Type="http://schemas.openxmlformats.org/officeDocument/2006/relationships/image" Target="../media/image490.png"/><Relationship Id="rId962" Type="http://schemas.openxmlformats.org/officeDocument/2006/relationships/customXml" Target="../ink/ink579.xml"/><Relationship Id="rId1178" Type="http://schemas.openxmlformats.org/officeDocument/2006/relationships/customXml" Target="../ink/ink687.xml"/><Relationship Id="rId1385" Type="http://schemas.openxmlformats.org/officeDocument/2006/relationships/image" Target="../media/image805.png"/><Relationship Id="rId91" Type="http://schemas.openxmlformats.org/officeDocument/2006/relationships/image" Target="../media/image158.png"/><Relationship Id="rId187" Type="http://schemas.openxmlformats.org/officeDocument/2006/relationships/image" Target="../media/image206.png"/><Relationship Id="rId394" Type="http://schemas.openxmlformats.org/officeDocument/2006/relationships/customXml" Target="../ink/ink295.xml"/><Relationship Id="rId408" Type="http://schemas.openxmlformats.org/officeDocument/2006/relationships/customXml" Target="../ink/ink302.xml"/><Relationship Id="rId615" Type="http://schemas.openxmlformats.org/officeDocument/2006/relationships/image" Target="../media/image420.png"/><Relationship Id="rId822" Type="http://schemas.openxmlformats.org/officeDocument/2006/relationships/customXml" Target="../ink/ink509.xml"/><Relationship Id="rId1038" Type="http://schemas.openxmlformats.org/officeDocument/2006/relationships/customXml" Target="../ink/ink617.xml"/><Relationship Id="rId1245" Type="http://schemas.openxmlformats.org/officeDocument/2006/relationships/image" Target="../media/image735.png"/><Relationship Id="rId1452" Type="http://schemas.openxmlformats.org/officeDocument/2006/relationships/customXml" Target="../ink/ink824.xml"/><Relationship Id="rId254" Type="http://schemas.openxmlformats.org/officeDocument/2006/relationships/customXml" Target="../ink/ink225.xml"/><Relationship Id="rId699" Type="http://schemas.openxmlformats.org/officeDocument/2006/relationships/image" Target="../media/image462.png"/><Relationship Id="rId1091" Type="http://schemas.openxmlformats.org/officeDocument/2006/relationships/image" Target="../media/image658.png"/><Relationship Id="rId1105" Type="http://schemas.openxmlformats.org/officeDocument/2006/relationships/image" Target="../media/image665.png"/><Relationship Id="rId1312" Type="http://schemas.openxmlformats.org/officeDocument/2006/relationships/customXml" Target="../ink/ink754.xml"/><Relationship Id="rId49" Type="http://schemas.openxmlformats.org/officeDocument/2006/relationships/image" Target="../media/image137.png"/><Relationship Id="rId114" Type="http://schemas.openxmlformats.org/officeDocument/2006/relationships/customXml" Target="../ink/ink155.xml"/><Relationship Id="rId461" Type="http://schemas.openxmlformats.org/officeDocument/2006/relationships/image" Target="../media/image343.png"/><Relationship Id="rId559" Type="http://schemas.openxmlformats.org/officeDocument/2006/relationships/image" Target="../media/image392.png"/><Relationship Id="rId766" Type="http://schemas.openxmlformats.org/officeDocument/2006/relationships/customXml" Target="../ink/ink481.xml"/><Relationship Id="rId1189" Type="http://schemas.openxmlformats.org/officeDocument/2006/relationships/image" Target="../media/image707.png"/><Relationship Id="rId1396" Type="http://schemas.openxmlformats.org/officeDocument/2006/relationships/customXml" Target="../ink/ink796.xml"/><Relationship Id="rId198" Type="http://schemas.openxmlformats.org/officeDocument/2006/relationships/customXml" Target="../ink/ink197.xml"/><Relationship Id="rId321" Type="http://schemas.openxmlformats.org/officeDocument/2006/relationships/image" Target="../media/image273.png"/><Relationship Id="rId419" Type="http://schemas.openxmlformats.org/officeDocument/2006/relationships/image" Target="../media/image322.png"/><Relationship Id="rId626" Type="http://schemas.openxmlformats.org/officeDocument/2006/relationships/customXml" Target="../ink/ink411.xml"/><Relationship Id="rId973" Type="http://schemas.openxmlformats.org/officeDocument/2006/relationships/image" Target="../media/image599.png"/><Relationship Id="rId1049" Type="http://schemas.openxmlformats.org/officeDocument/2006/relationships/image" Target="../media/image637.png"/><Relationship Id="rId1256" Type="http://schemas.openxmlformats.org/officeDocument/2006/relationships/customXml" Target="../ink/ink726.xml"/><Relationship Id="rId833" Type="http://schemas.openxmlformats.org/officeDocument/2006/relationships/image" Target="../media/image529.png"/><Relationship Id="rId1116" Type="http://schemas.openxmlformats.org/officeDocument/2006/relationships/customXml" Target="../ink/ink656.xml"/><Relationship Id="rId1463" Type="http://schemas.openxmlformats.org/officeDocument/2006/relationships/image" Target="../media/image844.png"/><Relationship Id="rId265" Type="http://schemas.openxmlformats.org/officeDocument/2006/relationships/image" Target="../media/image245.png"/><Relationship Id="rId472" Type="http://schemas.openxmlformats.org/officeDocument/2006/relationships/customXml" Target="../ink/ink334.xml"/><Relationship Id="rId900" Type="http://schemas.openxmlformats.org/officeDocument/2006/relationships/customXml" Target="../ink/ink548.xml"/><Relationship Id="rId1323" Type="http://schemas.openxmlformats.org/officeDocument/2006/relationships/image" Target="../media/image774.png"/><Relationship Id="rId125" Type="http://schemas.openxmlformats.org/officeDocument/2006/relationships/image" Target="../media/image175.png"/><Relationship Id="rId332" Type="http://schemas.openxmlformats.org/officeDocument/2006/relationships/customXml" Target="../ink/ink264.xml"/><Relationship Id="rId777" Type="http://schemas.openxmlformats.org/officeDocument/2006/relationships/image" Target="../media/image501.png"/><Relationship Id="rId984" Type="http://schemas.openxmlformats.org/officeDocument/2006/relationships/customXml" Target="../ink/ink590.xml"/><Relationship Id="rId637" Type="http://schemas.openxmlformats.org/officeDocument/2006/relationships/image" Target="../media/image431.png"/><Relationship Id="rId844" Type="http://schemas.openxmlformats.org/officeDocument/2006/relationships/customXml" Target="../ink/ink520.xml"/><Relationship Id="rId1267" Type="http://schemas.openxmlformats.org/officeDocument/2006/relationships/image" Target="../media/image746.png"/><Relationship Id="rId1474" Type="http://schemas.openxmlformats.org/officeDocument/2006/relationships/customXml" Target="../ink/ink835.xml"/><Relationship Id="rId276" Type="http://schemas.openxmlformats.org/officeDocument/2006/relationships/customXml" Target="../ink/ink236.xml"/><Relationship Id="rId483" Type="http://schemas.openxmlformats.org/officeDocument/2006/relationships/image" Target="../media/image354.png"/><Relationship Id="rId690" Type="http://schemas.openxmlformats.org/officeDocument/2006/relationships/customXml" Target="../ink/ink443.xml"/><Relationship Id="rId704" Type="http://schemas.openxmlformats.org/officeDocument/2006/relationships/customXml" Target="../ink/ink450.xml"/><Relationship Id="rId911" Type="http://schemas.openxmlformats.org/officeDocument/2006/relationships/image" Target="../media/image568.png"/><Relationship Id="rId1127" Type="http://schemas.openxmlformats.org/officeDocument/2006/relationships/image" Target="../media/image676.png"/><Relationship Id="rId1334" Type="http://schemas.openxmlformats.org/officeDocument/2006/relationships/customXml" Target="../ink/ink765.xml"/><Relationship Id="rId40" Type="http://schemas.openxmlformats.org/officeDocument/2006/relationships/customXml" Target="../ink/ink118.xml"/><Relationship Id="rId136" Type="http://schemas.openxmlformats.org/officeDocument/2006/relationships/customXml" Target="../ink/ink166.xml"/><Relationship Id="rId343" Type="http://schemas.openxmlformats.org/officeDocument/2006/relationships/image" Target="../media/image284.png"/><Relationship Id="rId550" Type="http://schemas.openxmlformats.org/officeDocument/2006/relationships/customXml" Target="../ink/ink373.xml"/><Relationship Id="rId788" Type="http://schemas.openxmlformats.org/officeDocument/2006/relationships/customXml" Target="../ink/ink492.xml"/><Relationship Id="rId995" Type="http://schemas.openxmlformats.org/officeDocument/2006/relationships/image" Target="../media/image610.png"/><Relationship Id="rId1180" Type="http://schemas.openxmlformats.org/officeDocument/2006/relationships/customXml" Target="../ink/ink688.xml"/><Relationship Id="rId1401" Type="http://schemas.openxmlformats.org/officeDocument/2006/relationships/image" Target="../media/image813.png"/><Relationship Id="rId203" Type="http://schemas.openxmlformats.org/officeDocument/2006/relationships/image" Target="../media/image214.png"/><Relationship Id="rId648" Type="http://schemas.openxmlformats.org/officeDocument/2006/relationships/customXml" Target="../ink/ink422.xml"/><Relationship Id="rId855" Type="http://schemas.openxmlformats.org/officeDocument/2006/relationships/image" Target="../media/image540.png"/><Relationship Id="rId1040" Type="http://schemas.openxmlformats.org/officeDocument/2006/relationships/customXml" Target="../ink/ink618.xml"/><Relationship Id="rId1278" Type="http://schemas.openxmlformats.org/officeDocument/2006/relationships/customXml" Target="../ink/ink737.xml"/><Relationship Id="rId1485" Type="http://schemas.openxmlformats.org/officeDocument/2006/relationships/image" Target="../media/image855.png"/><Relationship Id="rId287" Type="http://schemas.openxmlformats.org/officeDocument/2006/relationships/image" Target="../media/image256.png"/><Relationship Id="rId410" Type="http://schemas.openxmlformats.org/officeDocument/2006/relationships/customXml" Target="../ink/ink303.xml"/><Relationship Id="rId494" Type="http://schemas.openxmlformats.org/officeDocument/2006/relationships/customXml" Target="../ink/ink345.xml"/><Relationship Id="rId508" Type="http://schemas.openxmlformats.org/officeDocument/2006/relationships/customXml" Target="../ink/ink352.xml"/><Relationship Id="rId715" Type="http://schemas.openxmlformats.org/officeDocument/2006/relationships/image" Target="../media/image470.png"/><Relationship Id="rId922" Type="http://schemas.openxmlformats.org/officeDocument/2006/relationships/customXml" Target="../ink/ink559.xml"/><Relationship Id="rId1138" Type="http://schemas.openxmlformats.org/officeDocument/2006/relationships/customXml" Target="../ink/ink667.xml"/><Relationship Id="rId1345" Type="http://schemas.openxmlformats.org/officeDocument/2006/relationships/image" Target="../media/image785.png"/><Relationship Id="rId147" Type="http://schemas.openxmlformats.org/officeDocument/2006/relationships/image" Target="../media/image186.png"/><Relationship Id="rId354" Type="http://schemas.openxmlformats.org/officeDocument/2006/relationships/customXml" Target="../ink/ink275.xml"/><Relationship Id="rId799" Type="http://schemas.openxmlformats.org/officeDocument/2006/relationships/image" Target="../media/image512.png"/><Relationship Id="rId1191" Type="http://schemas.openxmlformats.org/officeDocument/2006/relationships/image" Target="../media/image708.png"/><Relationship Id="rId1205" Type="http://schemas.openxmlformats.org/officeDocument/2006/relationships/image" Target="../media/image715.png"/><Relationship Id="rId51" Type="http://schemas.openxmlformats.org/officeDocument/2006/relationships/image" Target="../media/image138.png"/><Relationship Id="rId561" Type="http://schemas.openxmlformats.org/officeDocument/2006/relationships/image" Target="../media/image393.png"/><Relationship Id="rId659" Type="http://schemas.openxmlformats.org/officeDocument/2006/relationships/image" Target="../media/image442.png"/><Relationship Id="rId866" Type="http://schemas.openxmlformats.org/officeDocument/2006/relationships/customXml" Target="../ink/ink531.xml"/><Relationship Id="rId1289" Type="http://schemas.openxmlformats.org/officeDocument/2006/relationships/image" Target="../media/image757.png"/><Relationship Id="rId1412" Type="http://schemas.openxmlformats.org/officeDocument/2006/relationships/customXml" Target="../ink/ink804.xml"/><Relationship Id="rId214" Type="http://schemas.openxmlformats.org/officeDocument/2006/relationships/customXml" Target="../ink/ink205.xml"/><Relationship Id="rId298" Type="http://schemas.openxmlformats.org/officeDocument/2006/relationships/customXml" Target="../ink/ink247.xml"/><Relationship Id="rId421" Type="http://schemas.openxmlformats.org/officeDocument/2006/relationships/image" Target="../media/image323.png"/><Relationship Id="rId519" Type="http://schemas.openxmlformats.org/officeDocument/2006/relationships/image" Target="../media/image372.png"/><Relationship Id="rId1051" Type="http://schemas.openxmlformats.org/officeDocument/2006/relationships/image" Target="../media/image638.png"/><Relationship Id="rId1149" Type="http://schemas.openxmlformats.org/officeDocument/2006/relationships/image" Target="../media/image687.png"/><Relationship Id="rId1356" Type="http://schemas.openxmlformats.org/officeDocument/2006/relationships/customXml" Target="../ink/ink776.xml"/><Relationship Id="rId158" Type="http://schemas.openxmlformats.org/officeDocument/2006/relationships/customXml" Target="../ink/ink177.xml"/><Relationship Id="rId726" Type="http://schemas.openxmlformats.org/officeDocument/2006/relationships/customXml" Target="../ink/ink461.xml"/><Relationship Id="rId933" Type="http://schemas.openxmlformats.org/officeDocument/2006/relationships/image" Target="../media/image579.png"/><Relationship Id="rId1009" Type="http://schemas.openxmlformats.org/officeDocument/2006/relationships/image" Target="../media/image617.png"/><Relationship Id="rId62" Type="http://schemas.openxmlformats.org/officeDocument/2006/relationships/customXml" Target="../ink/ink129.xml"/><Relationship Id="rId365" Type="http://schemas.openxmlformats.org/officeDocument/2006/relationships/image" Target="../media/image295.png"/><Relationship Id="rId572" Type="http://schemas.openxmlformats.org/officeDocument/2006/relationships/customXml" Target="../ink/ink384.xml"/><Relationship Id="rId1216" Type="http://schemas.openxmlformats.org/officeDocument/2006/relationships/customXml" Target="../ink/ink706.xml"/><Relationship Id="rId1423" Type="http://schemas.openxmlformats.org/officeDocument/2006/relationships/image" Target="../media/image824.png"/><Relationship Id="rId225" Type="http://schemas.openxmlformats.org/officeDocument/2006/relationships/image" Target="../media/image225.png"/><Relationship Id="rId432" Type="http://schemas.openxmlformats.org/officeDocument/2006/relationships/customXml" Target="../ink/ink314.xml"/><Relationship Id="rId877" Type="http://schemas.openxmlformats.org/officeDocument/2006/relationships/image" Target="../media/image551.png"/><Relationship Id="rId1062" Type="http://schemas.openxmlformats.org/officeDocument/2006/relationships/customXml" Target="../ink/ink629.xml"/><Relationship Id="rId737" Type="http://schemas.openxmlformats.org/officeDocument/2006/relationships/image" Target="../media/image481.png"/><Relationship Id="rId944" Type="http://schemas.openxmlformats.org/officeDocument/2006/relationships/customXml" Target="../ink/ink570.xml"/><Relationship Id="rId1367" Type="http://schemas.openxmlformats.org/officeDocument/2006/relationships/image" Target="../media/image796.png"/><Relationship Id="rId73" Type="http://schemas.openxmlformats.org/officeDocument/2006/relationships/image" Target="../media/image149.png"/><Relationship Id="rId169" Type="http://schemas.openxmlformats.org/officeDocument/2006/relationships/image" Target="../media/image197.png"/><Relationship Id="rId376" Type="http://schemas.openxmlformats.org/officeDocument/2006/relationships/customXml" Target="../ink/ink286.xml"/><Relationship Id="rId583" Type="http://schemas.openxmlformats.org/officeDocument/2006/relationships/image" Target="../media/image404.png"/><Relationship Id="rId790" Type="http://schemas.openxmlformats.org/officeDocument/2006/relationships/customXml" Target="../ink/ink493.xml"/><Relationship Id="rId804" Type="http://schemas.openxmlformats.org/officeDocument/2006/relationships/customXml" Target="../ink/ink500.xml"/><Relationship Id="rId1227" Type="http://schemas.openxmlformats.org/officeDocument/2006/relationships/image" Target="../media/image726.png"/><Relationship Id="rId1434" Type="http://schemas.openxmlformats.org/officeDocument/2006/relationships/customXml" Target="../ink/ink815.xml"/><Relationship Id="rId4" Type="http://schemas.openxmlformats.org/officeDocument/2006/relationships/image" Target="../media/image1.png"/><Relationship Id="rId236" Type="http://schemas.openxmlformats.org/officeDocument/2006/relationships/customXml" Target="../ink/ink216.xml"/><Relationship Id="rId443" Type="http://schemas.openxmlformats.org/officeDocument/2006/relationships/image" Target="../media/image334.png"/><Relationship Id="rId650" Type="http://schemas.openxmlformats.org/officeDocument/2006/relationships/customXml" Target="../ink/ink423.xml"/><Relationship Id="rId888" Type="http://schemas.openxmlformats.org/officeDocument/2006/relationships/customXml" Target="../ink/ink542.xml"/><Relationship Id="rId1073" Type="http://schemas.openxmlformats.org/officeDocument/2006/relationships/image" Target="../media/image649.png"/><Relationship Id="rId1280" Type="http://schemas.openxmlformats.org/officeDocument/2006/relationships/customXml" Target="../ink/ink738.xml"/><Relationship Id="rId303" Type="http://schemas.openxmlformats.org/officeDocument/2006/relationships/image" Target="../media/image264.png"/><Relationship Id="rId748" Type="http://schemas.openxmlformats.org/officeDocument/2006/relationships/customXml" Target="../ink/ink472.xml"/><Relationship Id="rId955" Type="http://schemas.openxmlformats.org/officeDocument/2006/relationships/image" Target="../media/image590.png"/><Relationship Id="rId1140" Type="http://schemas.openxmlformats.org/officeDocument/2006/relationships/customXml" Target="../ink/ink668.xml"/><Relationship Id="rId1378" Type="http://schemas.openxmlformats.org/officeDocument/2006/relationships/customXml" Target="../ink/ink787.xml"/><Relationship Id="rId84" Type="http://schemas.openxmlformats.org/officeDocument/2006/relationships/customXml" Target="../ink/ink140.xml"/><Relationship Id="rId387" Type="http://schemas.openxmlformats.org/officeDocument/2006/relationships/image" Target="../media/image306.png"/><Relationship Id="rId510" Type="http://schemas.openxmlformats.org/officeDocument/2006/relationships/customXml" Target="../ink/ink353.xml"/><Relationship Id="rId594" Type="http://schemas.openxmlformats.org/officeDocument/2006/relationships/customXml" Target="../ink/ink395.xml"/><Relationship Id="rId608" Type="http://schemas.openxmlformats.org/officeDocument/2006/relationships/customXml" Target="../ink/ink402.xml"/><Relationship Id="rId815" Type="http://schemas.openxmlformats.org/officeDocument/2006/relationships/image" Target="../media/image520.png"/><Relationship Id="rId1238" Type="http://schemas.openxmlformats.org/officeDocument/2006/relationships/customXml" Target="../ink/ink717.xml"/><Relationship Id="rId1445" Type="http://schemas.openxmlformats.org/officeDocument/2006/relationships/image" Target="../media/image835.png"/><Relationship Id="rId247" Type="http://schemas.openxmlformats.org/officeDocument/2006/relationships/image" Target="../media/image236.png"/><Relationship Id="rId899" Type="http://schemas.openxmlformats.org/officeDocument/2006/relationships/image" Target="../media/image562.png"/><Relationship Id="rId1000" Type="http://schemas.openxmlformats.org/officeDocument/2006/relationships/customXml" Target="../ink/ink598.xml"/><Relationship Id="rId1084" Type="http://schemas.openxmlformats.org/officeDocument/2006/relationships/customXml" Target="../ink/ink640.xml"/><Relationship Id="rId1305" Type="http://schemas.openxmlformats.org/officeDocument/2006/relationships/image" Target="../media/image765.png"/><Relationship Id="rId107" Type="http://schemas.openxmlformats.org/officeDocument/2006/relationships/image" Target="../media/image166.png"/><Relationship Id="rId454" Type="http://schemas.openxmlformats.org/officeDocument/2006/relationships/customXml" Target="../ink/ink325.xml"/><Relationship Id="rId661" Type="http://schemas.openxmlformats.org/officeDocument/2006/relationships/image" Target="../media/image443.png"/><Relationship Id="rId759" Type="http://schemas.openxmlformats.org/officeDocument/2006/relationships/image" Target="../media/image492.png"/><Relationship Id="rId966" Type="http://schemas.openxmlformats.org/officeDocument/2006/relationships/customXml" Target="../ink/ink581.xml"/><Relationship Id="rId1291" Type="http://schemas.openxmlformats.org/officeDocument/2006/relationships/image" Target="../media/image758.png"/><Relationship Id="rId1389" Type="http://schemas.openxmlformats.org/officeDocument/2006/relationships/image" Target="../media/image807.png"/><Relationship Id="rId11" Type="http://schemas.openxmlformats.org/officeDocument/2006/relationships/image" Target="../media/image118.png"/><Relationship Id="rId314" Type="http://schemas.openxmlformats.org/officeDocument/2006/relationships/customXml" Target="../ink/ink255.xml"/><Relationship Id="rId398" Type="http://schemas.openxmlformats.org/officeDocument/2006/relationships/customXml" Target="../ink/ink297.xml"/><Relationship Id="rId521" Type="http://schemas.openxmlformats.org/officeDocument/2006/relationships/image" Target="../media/image373.png"/><Relationship Id="rId619" Type="http://schemas.openxmlformats.org/officeDocument/2006/relationships/image" Target="../media/image422.png"/><Relationship Id="rId1151" Type="http://schemas.openxmlformats.org/officeDocument/2006/relationships/image" Target="../media/image688.png"/><Relationship Id="rId1249" Type="http://schemas.openxmlformats.org/officeDocument/2006/relationships/image" Target="../media/image737.png"/><Relationship Id="rId95" Type="http://schemas.openxmlformats.org/officeDocument/2006/relationships/image" Target="../media/image160.png"/><Relationship Id="rId160" Type="http://schemas.openxmlformats.org/officeDocument/2006/relationships/customXml" Target="../ink/ink178.xml"/><Relationship Id="rId826" Type="http://schemas.openxmlformats.org/officeDocument/2006/relationships/customXml" Target="../ink/ink511.xml"/><Relationship Id="rId1011" Type="http://schemas.openxmlformats.org/officeDocument/2006/relationships/image" Target="../media/image618.png"/><Relationship Id="rId1109" Type="http://schemas.openxmlformats.org/officeDocument/2006/relationships/image" Target="../media/image667.png"/><Relationship Id="rId1456" Type="http://schemas.openxmlformats.org/officeDocument/2006/relationships/customXml" Target="../ink/ink826.xml"/><Relationship Id="rId258" Type="http://schemas.openxmlformats.org/officeDocument/2006/relationships/customXml" Target="../ink/ink227.xml"/><Relationship Id="rId465" Type="http://schemas.openxmlformats.org/officeDocument/2006/relationships/image" Target="../media/image345.png"/><Relationship Id="rId672" Type="http://schemas.openxmlformats.org/officeDocument/2006/relationships/customXml" Target="../ink/ink434.xml"/><Relationship Id="rId1095" Type="http://schemas.openxmlformats.org/officeDocument/2006/relationships/image" Target="../media/image660.png"/><Relationship Id="rId1316" Type="http://schemas.openxmlformats.org/officeDocument/2006/relationships/customXml" Target="../ink/ink756.xml"/><Relationship Id="rId22" Type="http://schemas.openxmlformats.org/officeDocument/2006/relationships/customXml" Target="../ink/ink109.xml"/><Relationship Id="rId118" Type="http://schemas.openxmlformats.org/officeDocument/2006/relationships/customXml" Target="../ink/ink157.xml"/><Relationship Id="rId325" Type="http://schemas.openxmlformats.org/officeDocument/2006/relationships/image" Target="../media/image275.png"/><Relationship Id="rId532" Type="http://schemas.openxmlformats.org/officeDocument/2006/relationships/customXml" Target="../ink/ink364.xml"/><Relationship Id="rId977" Type="http://schemas.openxmlformats.org/officeDocument/2006/relationships/image" Target="../media/image601.png"/><Relationship Id="rId1162" Type="http://schemas.openxmlformats.org/officeDocument/2006/relationships/customXml" Target="../ink/ink679.xml"/><Relationship Id="rId171" Type="http://schemas.openxmlformats.org/officeDocument/2006/relationships/image" Target="../media/image198.png"/><Relationship Id="rId837" Type="http://schemas.openxmlformats.org/officeDocument/2006/relationships/image" Target="../media/image531.png"/><Relationship Id="rId1022" Type="http://schemas.openxmlformats.org/officeDocument/2006/relationships/customXml" Target="../ink/ink609.xml"/><Relationship Id="rId1467" Type="http://schemas.openxmlformats.org/officeDocument/2006/relationships/image" Target="../media/image846.png"/><Relationship Id="rId269" Type="http://schemas.openxmlformats.org/officeDocument/2006/relationships/image" Target="../media/image247.png"/><Relationship Id="rId476" Type="http://schemas.openxmlformats.org/officeDocument/2006/relationships/customXml" Target="../ink/ink336.xml"/><Relationship Id="rId683" Type="http://schemas.openxmlformats.org/officeDocument/2006/relationships/image" Target="../media/image454.png"/><Relationship Id="rId890" Type="http://schemas.openxmlformats.org/officeDocument/2006/relationships/customXml" Target="../ink/ink543.xml"/><Relationship Id="rId904" Type="http://schemas.openxmlformats.org/officeDocument/2006/relationships/customXml" Target="../ink/ink550.xml"/><Relationship Id="rId1327" Type="http://schemas.openxmlformats.org/officeDocument/2006/relationships/image" Target="../media/image776.png"/><Relationship Id="rId33" Type="http://schemas.openxmlformats.org/officeDocument/2006/relationships/image" Target="../media/image129.png"/><Relationship Id="rId129" Type="http://schemas.openxmlformats.org/officeDocument/2006/relationships/image" Target="../media/image177.png"/><Relationship Id="rId336" Type="http://schemas.openxmlformats.org/officeDocument/2006/relationships/customXml" Target="../ink/ink266.xml"/><Relationship Id="rId543" Type="http://schemas.openxmlformats.org/officeDocument/2006/relationships/image" Target="../media/image384.png"/><Relationship Id="rId988" Type="http://schemas.openxmlformats.org/officeDocument/2006/relationships/customXml" Target="../ink/ink592.xml"/><Relationship Id="rId1173" Type="http://schemas.openxmlformats.org/officeDocument/2006/relationships/image" Target="../media/image699.png"/><Relationship Id="rId1380" Type="http://schemas.openxmlformats.org/officeDocument/2006/relationships/customXml" Target="../ink/ink788.xml"/><Relationship Id="rId182" Type="http://schemas.openxmlformats.org/officeDocument/2006/relationships/customXml" Target="../ink/ink189.xml"/><Relationship Id="rId403" Type="http://schemas.openxmlformats.org/officeDocument/2006/relationships/image" Target="../media/image314.png"/><Relationship Id="rId750" Type="http://schemas.openxmlformats.org/officeDocument/2006/relationships/customXml" Target="../ink/ink473.xml"/><Relationship Id="rId848" Type="http://schemas.openxmlformats.org/officeDocument/2006/relationships/customXml" Target="../ink/ink522.xml"/><Relationship Id="rId1033" Type="http://schemas.openxmlformats.org/officeDocument/2006/relationships/image" Target="../media/image629.png"/><Relationship Id="rId1478" Type="http://schemas.openxmlformats.org/officeDocument/2006/relationships/customXml" Target="../ink/ink837.xml"/><Relationship Id="rId487" Type="http://schemas.openxmlformats.org/officeDocument/2006/relationships/image" Target="../media/image356.png"/><Relationship Id="rId610" Type="http://schemas.openxmlformats.org/officeDocument/2006/relationships/customXml" Target="../ink/ink403.xml"/><Relationship Id="rId694" Type="http://schemas.openxmlformats.org/officeDocument/2006/relationships/customXml" Target="../ink/ink445.xml"/><Relationship Id="rId708" Type="http://schemas.openxmlformats.org/officeDocument/2006/relationships/customXml" Target="../ink/ink452.xml"/><Relationship Id="rId915" Type="http://schemas.openxmlformats.org/officeDocument/2006/relationships/image" Target="../media/image570.png"/><Relationship Id="rId1240" Type="http://schemas.openxmlformats.org/officeDocument/2006/relationships/customXml" Target="../ink/ink718.xml"/><Relationship Id="rId1338" Type="http://schemas.openxmlformats.org/officeDocument/2006/relationships/customXml" Target="../ink/ink767.xml"/><Relationship Id="rId347" Type="http://schemas.openxmlformats.org/officeDocument/2006/relationships/image" Target="../media/image286.png"/><Relationship Id="rId999" Type="http://schemas.openxmlformats.org/officeDocument/2006/relationships/image" Target="../media/image612.png"/><Relationship Id="rId1100" Type="http://schemas.openxmlformats.org/officeDocument/2006/relationships/customXml" Target="../ink/ink648.xml"/><Relationship Id="rId1184" Type="http://schemas.openxmlformats.org/officeDocument/2006/relationships/customXml" Target="../ink/ink690.xml"/><Relationship Id="rId1405" Type="http://schemas.openxmlformats.org/officeDocument/2006/relationships/image" Target="../media/image815.png"/><Relationship Id="rId44" Type="http://schemas.openxmlformats.org/officeDocument/2006/relationships/customXml" Target="../ink/ink120.xml"/><Relationship Id="rId554" Type="http://schemas.openxmlformats.org/officeDocument/2006/relationships/customXml" Target="../ink/ink375.xml"/><Relationship Id="rId761" Type="http://schemas.openxmlformats.org/officeDocument/2006/relationships/image" Target="../media/image493.png"/><Relationship Id="rId859" Type="http://schemas.openxmlformats.org/officeDocument/2006/relationships/image" Target="../media/image542.png"/><Relationship Id="rId1391" Type="http://schemas.openxmlformats.org/officeDocument/2006/relationships/image" Target="../media/image808.png"/><Relationship Id="rId1489" Type="http://schemas.openxmlformats.org/officeDocument/2006/relationships/image" Target="../media/image857.png"/><Relationship Id="rId193" Type="http://schemas.openxmlformats.org/officeDocument/2006/relationships/image" Target="../media/image209.png"/><Relationship Id="rId207" Type="http://schemas.openxmlformats.org/officeDocument/2006/relationships/image" Target="../media/image216.png"/><Relationship Id="rId414" Type="http://schemas.openxmlformats.org/officeDocument/2006/relationships/customXml" Target="../ink/ink305.xml"/><Relationship Id="rId498" Type="http://schemas.openxmlformats.org/officeDocument/2006/relationships/customXml" Target="../ink/ink347.xml"/><Relationship Id="rId621" Type="http://schemas.openxmlformats.org/officeDocument/2006/relationships/image" Target="../media/image423.png"/><Relationship Id="rId1044" Type="http://schemas.openxmlformats.org/officeDocument/2006/relationships/customXml" Target="../ink/ink620.xml"/><Relationship Id="rId1251" Type="http://schemas.openxmlformats.org/officeDocument/2006/relationships/image" Target="../media/image738.png"/><Relationship Id="rId1349" Type="http://schemas.openxmlformats.org/officeDocument/2006/relationships/image" Target="../media/image787.png"/><Relationship Id="rId260" Type="http://schemas.openxmlformats.org/officeDocument/2006/relationships/customXml" Target="../ink/ink228.xml"/><Relationship Id="rId719" Type="http://schemas.openxmlformats.org/officeDocument/2006/relationships/image" Target="../media/image472.png"/><Relationship Id="rId926" Type="http://schemas.openxmlformats.org/officeDocument/2006/relationships/customXml" Target="../ink/ink561.xml"/><Relationship Id="rId1111" Type="http://schemas.openxmlformats.org/officeDocument/2006/relationships/image" Target="../media/image668.png"/><Relationship Id="rId55" Type="http://schemas.openxmlformats.org/officeDocument/2006/relationships/image" Target="../media/image140.png"/><Relationship Id="rId120" Type="http://schemas.openxmlformats.org/officeDocument/2006/relationships/customXml" Target="../ink/ink158.xml"/><Relationship Id="rId358" Type="http://schemas.openxmlformats.org/officeDocument/2006/relationships/customXml" Target="../ink/ink277.xml"/><Relationship Id="rId565" Type="http://schemas.openxmlformats.org/officeDocument/2006/relationships/image" Target="../media/image395.png"/><Relationship Id="rId772" Type="http://schemas.openxmlformats.org/officeDocument/2006/relationships/customXml" Target="../ink/ink484.xml"/><Relationship Id="rId1195" Type="http://schemas.openxmlformats.org/officeDocument/2006/relationships/image" Target="../media/image710.png"/><Relationship Id="rId1209" Type="http://schemas.openxmlformats.org/officeDocument/2006/relationships/image" Target="../media/image717.png"/><Relationship Id="rId1416" Type="http://schemas.openxmlformats.org/officeDocument/2006/relationships/customXml" Target="../ink/ink806.xml"/><Relationship Id="rId218" Type="http://schemas.openxmlformats.org/officeDocument/2006/relationships/customXml" Target="../ink/ink207.xml"/><Relationship Id="rId425" Type="http://schemas.openxmlformats.org/officeDocument/2006/relationships/image" Target="../media/image325.png"/><Relationship Id="rId632" Type="http://schemas.openxmlformats.org/officeDocument/2006/relationships/customXml" Target="../ink/ink414.xml"/><Relationship Id="rId1055" Type="http://schemas.openxmlformats.org/officeDocument/2006/relationships/image" Target="../media/image640.png"/><Relationship Id="rId1262" Type="http://schemas.openxmlformats.org/officeDocument/2006/relationships/customXml" Target="../ink/ink729.xml"/><Relationship Id="rId271" Type="http://schemas.openxmlformats.org/officeDocument/2006/relationships/image" Target="../media/image248.png"/><Relationship Id="rId937" Type="http://schemas.openxmlformats.org/officeDocument/2006/relationships/image" Target="../media/image581.png"/><Relationship Id="rId1122" Type="http://schemas.openxmlformats.org/officeDocument/2006/relationships/customXml" Target="../ink/ink659.xml"/><Relationship Id="rId66" Type="http://schemas.openxmlformats.org/officeDocument/2006/relationships/customXml" Target="../ink/ink131.xml"/><Relationship Id="rId131" Type="http://schemas.openxmlformats.org/officeDocument/2006/relationships/image" Target="../media/image178.png"/><Relationship Id="rId369" Type="http://schemas.openxmlformats.org/officeDocument/2006/relationships/image" Target="../media/image297.png"/><Relationship Id="rId576" Type="http://schemas.openxmlformats.org/officeDocument/2006/relationships/customXml" Target="../ink/ink386.xml"/><Relationship Id="rId783" Type="http://schemas.openxmlformats.org/officeDocument/2006/relationships/image" Target="../media/image504.png"/><Relationship Id="rId990" Type="http://schemas.openxmlformats.org/officeDocument/2006/relationships/customXml" Target="../ink/ink593.xml"/><Relationship Id="rId1427" Type="http://schemas.openxmlformats.org/officeDocument/2006/relationships/image" Target="../media/image826.png"/><Relationship Id="rId229" Type="http://schemas.openxmlformats.org/officeDocument/2006/relationships/image" Target="../media/image227.png"/><Relationship Id="rId436" Type="http://schemas.openxmlformats.org/officeDocument/2006/relationships/customXml" Target="../ink/ink316.xml"/><Relationship Id="rId643" Type="http://schemas.openxmlformats.org/officeDocument/2006/relationships/image" Target="../media/image434.png"/><Relationship Id="rId1066" Type="http://schemas.openxmlformats.org/officeDocument/2006/relationships/customXml" Target="../ink/ink631.xml"/><Relationship Id="rId1273" Type="http://schemas.openxmlformats.org/officeDocument/2006/relationships/image" Target="../media/image749.png"/><Relationship Id="rId1480" Type="http://schemas.openxmlformats.org/officeDocument/2006/relationships/customXml" Target="../ink/ink838.xml"/><Relationship Id="rId850" Type="http://schemas.openxmlformats.org/officeDocument/2006/relationships/customXml" Target="../ink/ink523.xml"/><Relationship Id="rId948" Type="http://schemas.openxmlformats.org/officeDocument/2006/relationships/customXml" Target="../ink/ink572.xml"/><Relationship Id="rId1133" Type="http://schemas.openxmlformats.org/officeDocument/2006/relationships/image" Target="../media/image679.png"/><Relationship Id="rId77" Type="http://schemas.openxmlformats.org/officeDocument/2006/relationships/image" Target="../media/image151.png"/><Relationship Id="rId282" Type="http://schemas.openxmlformats.org/officeDocument/2006/relationships/customXml" Target="../ink/ink239.xml"/><Relationship Id="rId503" Type="http://schemas.openxmlformats.org/officeDocument/2006/relationships/image" Target="../media/image364.png"/><Relationship Id="rId587" Type="http://schemas.openxmlformats.org/officeDocument/2006/relationships/image" Target="../media/image406.png"/><Relationship Id="rId710" Type="http://schemas.openxmlformats.org/officeDocument/2006/relationships/customXml" Target="../ink/ink453.xml"/><Relationship Id="rId808" Type="http://schemas.openxmlformats.org/officeDocument/2006/relationships/customXml" Target="../ink/ink502.xml"/><Relationship Id="rId1340" Type="http://schemas.openxmlformats.org/officeDocument/2006/relationships/customXml" Target="../ink/ink768.xml"/><Relationship Id="rId1438" Type="http://schemas.openxmlformats.org/officeDocument/2006/relationships/customXml" Target="../ink/ink817.xml"/><Relationship Id="rId8" Type="http://schemas.openxmlformats.org/officeDocument/2006/relationships/customXml" Target="../ink/ink102.xml"/><Relationship Id="rId142" Type="http://schemas.openxmlformats.org/officeDocument/2006/relationships/customXml" Target="../ink/ink169.xml"/><Relationship Id="rId447" Type="http://schemas.openxmlformats.org/officeDocument/2006/relationships/image" Target="../media/image336.png"/><Relationship Id="rId794" Type="http://schemas.openxmlformats.org/officeDocument/2006/relationships/customXml" Target="../ink/ink495.xml"/><Relationship Id="rId1077" Type="http://schemas.openxmlformats.org/officeDocument/2006/relationships/image" Target="../media/image651.png"/><Relationship Id="rId1200" Type="http://schemas.openxmlformats.org/officeDocument/2006/relationships/customXml" Target="../ink/ink698.xml"/><Relationship Id="rId654" Type="http://schemas.openxmlformats.org/officeDocument/2006/relationships/customXml" Target="../ink/ink425.xml"/><Relationship Id="rId861" Type="http://schemas.openxmlformats.org/officeDocument/2006/relationships/image" Target="../media/image543.png"/><Relationship Id="rId959" Type="http://schemas.openxmlformats.org/officeDocument/2006/relationships/image" Target="../media/image592.png"/><Relationship Id="rId1284" Type="http://schemas.openxmlformats.org/officeDocument/2006/relationships/customXml" Target="../ink/ink740.xml"/><Relationship Id="rId1491" Type="http://schemas.openxmlformats.org/officeDocument/2006/relationships/image" Target="../media/image858.png"/><Relationship Id="rId293" Type="http://schemas.openxmlformats.org/officeDocument/2006/relationships/image" Target="../media/image259.png"/><Relationship Id="rId307" Type="http://schemas.openxmlformats.org/officeDocument/2006/relationships/image" Target="../media/image266.png"/><Relationship Id="rId514" Type="http://schemas.openxmlformats.org/officeDocument/2006/relationships/customXml" Target="../ink/ink355.xml"/><Relationship Id="rId721" Type="http://schemas.openxmlformats.org/officeDocument/2006/relationships/image" Target="../media/image473.png"/><Relationship Id="rId1144" Type="http://schemas.openxmlformats.org/officeDocument/2006/relationships/customXml" Target="../ink/ink670.xml"/><Relationship Id="rId1351" Type="http://schemas.openxmlformats.org/officeDocument/2006/relationships/image" Target="../media/image788.png"/><Relationship Id="rId1449" Type="http://schemas.openxmlformats.org/officeDocument/2006/relationships/image" Target="../media/image837.png"/><Relationship Id="rId88" Type="http://schemas.openxmlformats.org/officeDocument/2006/relationships/customXml" Target="../ink/ink142.xml"/><Relationship Id="rId153" Type="http://schemas.openxmlformats.org/officeDocument/2006/relationships/image" Target="../media/image189.png"/><Relationship Id="rId360" Type="http://schemas.openxmlformats.org/officeDocument/2006/relationships/customXml" Target="../ink/ink278.xml"/><Relationship Id="rId598" Type="http://schemas.openxmlformats.org/officeDocument/2006/relationships/customXml" Target="../ink/ink397.xml"/><Relationship Id="rId819" Type="http://schemas.openxmlformats.org/officeDocument/2006/relationships/image" Target="../media/image522.png"/><Relationship Id="rId1004" Type="http://schemas.openxmlformats.org/officeDocument/2006/relationships/customXml" Target="../ink/ink600.xml"/><Relationship Id="rId1211" Type="http://schemas.openxmlformats.org/officeDocument/2006/relationships/image" Target="../media/image718.png"/><Relationship Id="rId220" Type="http://schemas.openxmlformats.org/officeDocument/2006/relationships/customXml" Target="../ink/ink208.xml"/><Relationship Id="rId458" Type="http://schemas.openxmlformats.org/officeDocument/2006/relationships/customXml" Target="../ink/ink327.xml"/><Relationship Id="rId665" Type="http://schemas.openxmlformats.org/officeDocument/2006/relationships/image" Target="../media/image445.png"/><Relationship Id="rId872" Type="http://schemas.openxmlformats.org/officeDocument/2006/relationships/customXml" Target="../ink/ink534.xml"/><Relationship Id="rId1088" Type="http://schemas.openxmlformats.org/officeDocument/2006/relationships/customXml" Target="../ink/ink642.xml"/><Relationship Id="rId1295" Type="http://schemas.openxmlformats.org/officeDocument/2006/relationships/image" Target="../media/image760.png"/><Relationship Id="rId1309" Type="http://schemas.openxmlformats.org/officeDocument/2006/relationships/image" Target="../media/image767.png"/><Relationship Id="rId15" Type="http://schemas.openxmlformats.org/officeDocument/2006/relationships/image" Target="../media/image120.png"/><Relationship Id="rId318" Type="http://schemas.openxmlformats.org/officeDocument/2006/relationships/customXml" Target="../ink/ink257.xml"/><Relationship Id="rId525" Type="http://schemas.openxmlformats.org/officeDocument/2006/relationships/image" Target="../media/image375.png"/><Relationship Id="rId732" Type="http://schemas.openxmlformats.org/officeDocument/2006/relationships/customXml" Target="../ink/ink464.xml"/><Relationship Id="rId1155" Type="http://schemas.openxmlformats.org/officeDocument/2006/relationships/image" Target="../media/image690.png"/><Relationship Id="rId1362" Type="http://schemas.openxmlformats.org/officeDocument/2006/relationships/customXml" Target="../ink/ink779.xml"/><Relationship Id="rId99" Type="http://schemas.openxmlformats.org/officeDocument/2006/relationships/image" Target="../media/image162.png"/><Relationship Id="rId164" Type="http://schemas.openxmlformats.org/officeDocument/2006/relationships/customXml" Target="../ink/ink180.xml"/><Relationship Id="rId371" Type="http://schemas.openxmlformats.org/officeDocument/2006/relationships/image" Target="../media/image298.png"/><Relationship Id="rId1015" Type="http://schemas.openxmlformats.org/officeDocument/2006/relationships/image" Target="../media/image620.png"/><Relationship Id="rId1222" Type="http://schemas.openxmlformats.org/officeDocument/2006/relationships/customXml" Target="../ink/ink709.xml"/><Relationship Id="rId469" Type="http://schemas.openxmlformats.org/officeDocument/2006/relationships/image" Target="../media/image347.png"/><Relationship Id="rId676" Type="http://schemas.openxmlformats.org/officeDocument/2006/relationships/customXml" Target="../ink/ink436.xml"/><Relationship Id="rId883" Type="http://schemas.openxmlformats.org/officeDocument/2006/relationships/image" Target="../media/image554.png"/><Relationship Id="rId1099" Type="http://schemas.openxmlformats.org/officeDocument/2006/relationships/image" Target="../media/image662.png"/><Relationship Id="rId26" Type="http://schemas.openxmlformats.org/officeDocument/2006/relationships/customXml" Target="../ink/ink111.xml"/><Relationship Id="rId231" Type="http://schemas.openxmlformats.org/officeDocument/2006/relationships/image" Target="../media/image228.png"/><Relationship Id="rId329" Type="http://schemas.openxmlformats.org/officeDocument/2006/relationships/image" Target="../media/image277.png"/><Relationship Id="rId536" Type="http://schemas.openxmlformats.org/officeDocument/2006/relationships/customXml" Target="../ink/ink366.xml"/><Relationship Id="rId1166" Type="http://schemas.openxmlformats.org/officeDocument/2006/relationships/customXml" Target="../ink/ink681.xml"/><Relationship Id="rId1373" Type="http://schemas.openxmlformats.org/officeDocument/2006/relationships/image" Target="../media/image799.png"/><Relationship Id="rId175" Type="http://schemas.openxmlformats.org/officeDocument/2006/relationships/image" Target="../media/image200.png"/><Relationship Id="rId743" Type="http://schemas.openxmlformats.org/officeDocument/2006/relationships/image" Target="../media/image484.png"/><Relationship Id="rId950" Type="http://schemas.openxmlformats.org/officeDocument/2006/relationships/customXml" Target="../ink/ink573.xml"/><Relationship Id="rId1026" Type="http://schemas.openxmlformats.org/officeDocument/2006/relationships/customXml" Target="../ink/ink611.xml"/><Relationship Id="rId382" Type="http://schemas.openxmlformats.org/officeDocument/2006/relationships/customXml" Target="../ink/ink289.xml"/><Relationship Id="rId603" Type="http://schemas.openxmlformats.org/officeDocument/2006/relationships/image" Target="../media/image414.png"/><Relationship Id="rId687" Type="http://schemas.openxmlformats.org/officeDocument/2006/relationships/image" Target="../media/image456.png"/><Relationship Id="rId810" Type="http://schemas.openxmlformats.org/officeDocument/2006/relationships/customXml" Target="../ink/ink503.xml"/><Relationship Id="rId908" Type="http://schemas.openxmlformats.org/officeDocument/2006/relationships/customXml" Target="../ink/ink552.xml"/><Relationship Id="rId1233" Type="http://schemas.openxmlformats.org/officeDocument/2006/relationships/image" Target="../media/image729.png"/><Relationship Id="rId1440" Type="http://schemas.openxmlformats.org/officeDocument/2006/relationships/customXml" Target="../ink/ink818.xml"/><Relationship Id="rId242" Type="http://schemas.openxmlformats.org/officeDocument/2006/relationships/customXml" Target="../ink/ink219.xml"/><Relationship Id="rId894" Type="http://schemas.openxmlformats.org/officeDocument/2006/relationships/customXml" Target="../ink/ink545.xml"/><Relationship Id="rId1177" Type="http://schemas.openxmlformats.org/officeDocument/2006/relationships/image" Target="../media/image701.png"/><Relationship Id="rId1300" Type="http://schemas.openxmlformats.org/officeDocument/2006/relationships/customXml" Target="../ink/ink748.xml"/><Relationship Id="rId37" Type="http://schemas.openxmlformats.org/officeDocument/2006/relationships/image" Target="../media/image131.png"/><Relationship Id="rId102" Type="http://schemas.openxmlformats.org/officeDocument/2006/relationships/customXml" Target="../ink/ink149.xml"/><Relationship Id="rId547" Type="http://schemas.openxmlformats.org/officeDocument/2006/relationships/image" Target="../media/image386.png"/><Relationship Id="rId754" Type="http://schemas.openxmlformats.org/officeDocument/2006/relationships/customXml" Target="../ink/ink475.xml"/><Relationship Id="rId961" Type="http://schemas.openxmlformats.org/officeDocument/2006/relationships/image" Target="../media/image593.png"/><Relationship Id="rId1384" Type="http://schemas.openxmlformats.org/officeDocument/2006/relationships/customXml" Target="../ink/ink790.xml"/><Relationship Id="rId90" Type="http://schemas.openxmlformats.org/officeDocument/2006/relationships/customXml" Target="../ink/ink143.xml"/><Relationship Id="rId186" Type="http://schemas.openxmlformats.org/officeDocument/2006/relationships/customXml" Target="../ink/ink191.xml"/><Relationship Id="rId393" Type="http://schemas.openxmlformats.org/officeDocument/2006/relationships/image" Target="../media/image309.png"/><Relationship Id="rId407" Type="http://schemas.openxmlformats.org/officeDocument/2006/relationships/image" Target="../media/image316.png"/><Relationship Id="rId614" Type="http://schemas.openxmlformats.org/officeDocument/2006/relationships/customXml" Target="../ink/ink405.xml"/><Relationship Id="rId821" Type="http://schemas.openxmlformats.org/officeDocument/2006/relationships/image" Target="../media/image523.png"/><Relationship Id="rId1037" Type="http://schemas.openxmlformats.org/officeDocument/2006/relationships/image" Target="../media/image631.png"/><Relationship Id="rId1244" Type="http://schemas.openxmlformats.org/officeDocument/2006/relationships/customXml" Target="../ink/ink720.xml"/><Relationship Id="rId1451" Type="http://schemas.openxmlformats.org/officeDocument/2006/relationships/image" Target="../media/image838.png"/><Relationship Id="rId253" Type="http://schemas.openxmlformats.org/officeDocument/2006/relationships/image" Target="../media/image239.png"/><Relationship Id="rId460" Type="http://schemas.openxmlformats.org/officeDocument/2006/relationships/customXml" Target="../ink/ink328.xml"/><Relationship Id="rId698" Type="http://schemas.openxmlformats.org/officeDocument/2006/relationships/customXml" Target="../ink/ink447.xml"/><Relationship Id="rId919" Type="http://schemas.openxmlformats.org/officeDocument/2006/relationships/image" Target="../media/image572.png"/><Relationship Id="rId1090" Type="http://schemas.openxmlformats.org/officeDocument/2006/relationships/customXml" Target="../ink/ink643.xml"/><Relationship Id="rId1104" Type="http://schemas.openxmlformats.org/officeDocument/2006/relationships/customXml" Target="../ink/ink650.xml"/><Relationship Id="rId1311" Type="http://schemas.openxmlformats.org/officeDocument/2006/relationships/image" Target="../media/image768.png"/><Relationship Id="rId48" Type="http://schemas.openxmlformats.org/officeDocument/2006/relationships/customXml" Target="../ink/ink122.xml"/><Relationship Id="rId113" Type="http://schemas.openxmlformats.org/officeDocument/2006/relationships/image" Target="../media/image169.png"/><Relationship Id="rId320" Type="http://schemas.openxmlformats.org/officeDocument/2006/relationships/customXml" Target="../ink/ink258.xml"/><Relationship Id="rId558" Type="http://schemas.openxmlformats.org/officeDocument/2006/relationships/customXml" Target="../ink/ink377.xml"/><Relationship Id="rId765" Type="http://schemas.openxmlformats.org/officeDocument/2006/relationships/image" Target="../media/image495.png"/><Relationship Id="rId972" Type="http://schemas.openxmlformats.org/officeDocument/2006/relationships/customXml" Target="../ink/ink584.xml"/><Relationship Id="rId1188" Type="http://schemas.openxmlformats.org/officeDocument/2006/relationships/customXml" Target="../ink/ink692.xml"/><Relationship Id="rId1395" Type="http://schemas.openxmlformats.org/officeDocument/2006/relationships/image" Target="../media/image810.png"/><Relationship Id="rId1409" Type="http://schemas.openxmlformats.org/officeDocument/2006/relationships/image" Target="../media/image817.png"/><Relationship Id="rId197" Type="http://schemas.openxmlformats.org/officeDocument/2006/relationships/image" Target="../media/image211.png"/><Relationship Id="rId418" Type="http://schemas.openxmlformats.org/officeDocument/2006/relationships/customXml" Target="../ink/ink307.xml"/><Relationship Id="rId625" Type="http://schemas.openxmlformats.org/officeDocument/2006/relationships/image" Target="../media/image425.png"/><Relationship Id="rId832" Type="http://schemas.openxmlformats.org/officeDocument/2006/relationships/customXml" Target="../ink/ink514.xml"/><Relationship Id="rId1048" Type="http://schemas.openxmlformats.org/officeDocument/2006/relationships/customXml" Target="../ink/ink622.xml"/><Relationship Id="rId1255" Type="http://schemas.openxmlformats.org/officeDocument/2006/relationships/image" Target="../media/image740.png"/><Relationship Id="rId1462" Type="http://schemas.openxmlformats.org/officeDocument/2006/relationships/customXml" Target="../ink/ink829.xml"/><Relationship Id="rId264" Type="http://schemas.openxmlformats.org/officeDocument/2006/relationships/customXml" Target="../ink/ink230.xml"/><Relationship Id="rId471" Type="http://schemas.openxmlformats.org/officeDocument/2006/relationships/image" Target="../media/image348.png"/><Relationship Id="rId1115" Type="http://schemas.openxmlformats.org/officeDocument/2006/relationships/image" Target="../media/image670.png"/><Relationship Id="rId1322" Type="http://schemas.openxmlformats.org/officeDocument/2006/relationships/customXml" Target="../ink/ink759.xml"/><Relationship Id="rId59" Type="http://schemas.openxmlformats.org/officeDocument/2006/relationships/image" Target="../media/image142.png"/><Relationship Id="rId124" Type="http://schemas.openxmlformats.org/officeDocument/2006/relationships/customXml" Target="../ink/ink160.xml"/><Relationship Id="rId569" Type="http://schemas.openxmlformats.org/officeDocument/2006/relationships/image" Target="../media/image397.png"/><Relationship Id="rId776" Type="http://schemas.openxmlformats.org/officeDocument/2006/relationships/customXml" Target="../ink/ink486.xml"/><Relationship Id="rId983" Type="http://schemas.openxmlformats.org/officeDocument/2006/relationships/image" Target="../media/image604.png"/><Relationship Id="rId1199" Type="http://schemas.openxmlformats.org/officeDocument/2006/relationships/image" Target="../media/image712.png"/><Relationship Id="rId331" Type="http://schemas.openxmlformats.org/officeDocument/2006/relationships/image" Target="../media/image278.png"/><Relationship Id="rId429" Type="http://schemas.openxmlformats.org/officeDocument/2006/relationships/image" Target="../media/image327.png"/><Relationship Id="rId636" Type="http://schemas.openxmlformats.org/officeDocument/2006/relationships/customXml" Target="../ink/ink416.xml"/><Relationship Id="rId1059" Type="http://schemas.openxmlformats.org/officeDocument/2006/relationships/image" Target="../media/image642.png"/><Relationship Id="rId1266" Type="http://schemas.openxmlformats.org/officeDocument/2006/relationships/customXml" Target="../ink/ink731.xml"/><Relationship Id="rId1473" Type="http://schemas.openxmlformats.org/officeDocument/2006/relationships/image" Target="../media/image849.png"/><Relationship Id="rId843" Type="http://schemas.openxmlformats.org/officeDocument/2006/relationships/image" Target="../media/image534.png"/><Relationship Id="rId1126" Type="http://schemas.openxmlformats.org/officeDocument/2006/relationships/customXml" Target="../ink/ink661.xml"/><Relationship Id="rId275" Type="http://schemas.openxmlformats.org/officeDocument/2006/relationships/image" Target="../media/image250.png"/><Relationship Id="rId482" Type="http://schemas.openxmlformats.org/officeDocument/2006/relationships/customXml" Target="../ink/ink339.xml"/><Relationship Id="rId703" Type="http://schemas.openxmlformats.org/officeDocument/2006/relationships/image" Target="../media/image464.png"/><Relationship Id="rId910" Type="http://schemas.openxmlformats.org/officeDocument/2006/relationships/customXml" Target="../ink/ink553.xml"/><Relationship Id="rId1333" Type="http://schemas.openxmlformats.org/officeDocument/2006/relationships/image" Target="../media/image779.png"/><Relationship Id="rId135" Type="http://schemas.openxmlformats.org/officeDocument/2006/relationships/image" Target="../media/image180.png"/><Relationship Id="rId342" Type="http://schemas.openxmlformats.org/officeDocument/2006/relationships/customXml" Target="../ink/ink269.xml"/><Relationship Id="rId787" Type="http://schemas.openxmlformats.org/officeDocument/2006/relationships/image" Target="../media/image506.png"/><Relationship Id="rId994" Type="http://schemas.openxmlformats.org/officeDocument/2006/relationships/customXml" Target="../ink/ink595.xml"/><Relationship Id="rId1400" Type="http://schemas.openxmlformats.org/officeDocument/2006/relationships/customXml" Target="../ink/ink798.xml"/><Relationship Id="rId202" Type="http://schemas.openxmlformats.org/officeDocument/2006/relationships/customXml" Target="../ink/ink199.xml"/><Relationship Id="rId647" Type="http://schemas.openxmlformats.org/officeDocument/2006/relationships/image" Target="../media/image436.png"/><Relationship Id="rId854" Type="http://schemas.openxmlformats.org/officeDocument/2006/relationships/customXml" Target="../ink/ink525.xml"/><Relationship Id="rId1277" Type="http://schemas.openxmlformats.org/officeDocument/2006/relationships/image" Target="../media/image751.png"/><Relationship Id="rId1484" Type="http://schemas.openxmlformats.org/officeDocument/2006/relationships/customXml" Target="../ink/ink840.xml"/><Relationship Id="rId286" Type="http://schemas.openxmlformats.org/officeDocument/2006/relationships/customXml" Target="../ink/ink241.xml"/><Relationship Id="rId493" Type="http://schemas.openxmlformats.org/officeDocument/2006/relationships/image" Target="../media/image359.png"/><Relationship Id="rId507" Type="http://schemas.openxmlformats.org/officeDocument/2006/relationships/image" Target="../media/image366.png"/><Relationship Id="rId714" Type="http://schemas.openxmlformats.org/officeDocument/2006/relationships/customXml" Target="../ink/ink455.xml"/><Relationship Id="rId921" Type="http://schemas.openxmlformats.org/officeDocument/2006/relationships/image" Target="../media/image573.png"/><Relationship Id="rId1137" Type="http://schemas.openxmlformats.org/officeDocument/2006/relationships/image" Target="../media/image681.png"/><Relationship Id="rId1344" Type="http://schemas.openxmlformats.org/officeDocument/2006/relationships/customXml" Target="../ink/ink770.xml"/><Relationship Id="rId50" Type="http://schemas.openxmlformats.org/officeDocument/2006/relationships/customXml" Target="../ink/ink123.xml"/><Relationship Id="rId146" Type="http://schemas.openxmlformats.org/officeDocument/2006/relationships/customXml" Target="../ink/ink171.xml"/><Relationship Id="rId353" Type="http://schemas.openxmlformats.org/officeDocument/2006/relationships/image" Target="../media/image289.png"/><Relationship Id="rId560" Type="http://schemas.openxmlformats.org/officeDocument/2006/relationships/customXml" Target="../ink/ink378.xml"/><Relationship Id="rId798" Type="http://schemas.openxmlformats.org/officeDocument/2006/relationships/customXml" Target="../ink/ink497.xml"/><Relationship Id="rId1190" Type="http://schemas.openxmlformats.org/officeDocument/2006/relationships/customXml" Target="../ink/ink693.xml"/><Relationship Id="rId1204" Type="http://schemas.openxmlformats.org/officeDocument/2006/relationships/customXml" Target="../ink/ink700.xml"/><Relationship Id="rId1411" Type="http://schemas.openxmlformats.org/officeDocument/2006/relationships/image" Target="../media/image818.png"/><Relationship Id="rId213" Type="http://schemas.openxmlformats.org/officeDocument/2006/relationships/image" Target="../media/image219.png"/><Relationship Id="rId420" Type="http://schemas.openxmlformats.org/officeDocument/2006/relationships/customXml" Target="../ink/ink308.xml"/><Relationship Id="rId658" Type="http://schemas.openxmlformats.org/officeDocument/2006/relationships/customXml" Target="../ink/ink427.xml"/><Relationship Id="rId865" Type="http://schemas.openxmlformats.org/officeDocument/2006/relationships/image" Target="../media/image545.png"/><Relationship Id="rId1050" Type="http://schemas.openxmlformats.org/officeDocument/2006/relationships/customXml" Target="../ink/ink623.xml"/><Relationship Id="rId1288" Type="http://schemas.openxmlformats.org/officeDocument/2006/relationships/customXml" Target="../ink/ink742.xml"/><Relationship Id="rId297" Type="http://schemas.openxmlformats.org/officeDocument/2006/relationships/image" Target="../media/image261.png"/><Relationship Id="rId518" Type="http://schemas.openxmlformats.org/officeDocument/2006/relationships/customXml" Target="../ink/ink357.xml"/><Relationship Id="rId725" Type="http://schemas.openxmlformats.org/officeDocument/2006/relationships/image" Target="../media/image475.png"/><Relationship Id="rId932" Type="http://schemas.openxmlformats.org/officeDocument/2006/relationships/customXml" Target="../ink/ink564.xml"/><Relationship Id="rId1148" Type="http://schemas.openxmlformats.org/officeDocument/2006/relationships/customXml" Target="../ink/ink672.xml"/><Relationship Id="rId1355" Type="http://schemas.openxmlformats.org/officeDocument/2006/relationships/image" Target="../media/image790.png"/><Relationship Id="rId157" Type="http://schemas.openxmlformats.org/officeDocument/2006/relationships/image" Target="../media/image191.png"/><Relationship Id="rId364" Type="http://schemas.openxmlformats.org/officeDocument/2006/relationships/customXml" Target="../ink/ink280.xml"/><Relationship Id="rId1008" Type="http://schemas.openxmlformats.org/officeDocument/2006/relationships/customXml" Target="../ink/ink602.xml"/><Relationship Id="rId1215" Type="http://schemas.openxmlformats.org/officeDocument/2006/relationships/image" Target="../media/image720.png"/><Relationship Id="rId1422" Type="http://schemas.openxmlformats.org/officeDocument/2006/relationships/customXml" Target="../ink/ink809.xml"/><Relationship Id="rId61" Type="http://schemas.openxmlformats.org/officeDocument/2006/relationships/image" Target="../media/image143.png"/><Relationship Id="rId571" Type="http://schemas.openxmlformats.org/officeDocument/2006/relationships/image" Target="../media/image398.png"/><Relationship Id="rId669" Type="http://schemas.openxmlformats.org/officeDocument/2006/relationships/image" Target="../media/image447.png"/><Relationship Id="rId876" Type="http://schemas.openxmlformats.org/officeDocument/2006/relationships/customXml" Target="../ink/ink536.xml"/><Relationship Id="rId1299" Type="http://schemas.openxmlformats.org/officeDocument/2006/relationships/image" Target="../media/image762.png"/><Relationship Id="rId19" Type="http://schemas.openxmlformats.org/officeDocument/2006/relationships/image" Target="../media/image122.png"/><Relationship Id="rId224" Type="http://schemas.openxmlformats.org/officeDocument/2006/relationships/customXml" Target="../ink/ink210.xml"/><Relationship Id="rId431" Type="http://schemas.openxmlformats.org/officeDocument/2006/relationships/image" Target="../media/image328.png"/><Relationship Id="rId529" Type="http://schemas.openxmlformats.org/officeDocument/2006/relationships/image" Target="../media/image377.png"/><Relationship Id="rId736" Type="http://schemas.openxmlformats.org/officeDocument/2006/relationships/customXml" Target="../ink/ink466.xml"/><Relationship Id="rId1061" Type="http://schemas.openxmlformats.org/officeDocument/2006/relationships/image" Target="../media/image643.png"/><Relationship Id="rId1159" Type="http://schemas.openxmlformats.org/officeDocument/2006/relationships/image" Target="../media/image692.png"/><Relationship Id="rId1366" Type="http://schemas.openxmlformats.org/officeDocument/2006/relationships/customXml" Target="../ink/ink781.xml"/><Relationship Id="rId168" Type="http://schemas.openxmlformats.org/officeDocument/2006/relationships/customXml" Target="../ink/ink182.xml"/><Relationship Id="rId943" Type="http://schemas.openxmlformats.org/officeDocument/2006/relationships/image" Target="../media/image584.png"/><Relationship Id="rId1019" Type="http://schemas.openxmlformats.org/officeDocument/2006/relationships/image" Target="../media/image622.png"/><Relationship Id="rId72" Type="http://schemas.openxmlformats.org/officeDocument/2006/relationships/customXml" Target="../ink/ink134.xml"/><Relationship Id="rId375" Type="http://schemas.openxmlformats.org/officeDocument/2006/relationships/image" Target="../media/image300.png"/><Relationship Id="rId582" Type="http://schemas.openxmlformats.org/officeDocument/2006/relationships/customXml" Target="../ink/ink389.xml"/><Relationship Id="rId803" Type="http://schemas.openxmlformats.org/officeDocument/2006/relationships/image" Target="../media/image514.png"/><Relationship Id="rId1226" Type="http://schemas.openxmlformats.org/officeDocument/2006/relationships/customXml" Target="../ink/ink711.xml"/><Relationship Id="rId1433" Type="http://schemas.openxmlformats.org/officeDocument/2006/relationships/image" Target="../media/image829.png"/><Relationship Id="rId3" Type="http://schemas.openxmlformats.org/officeDocument/2006/relationships/image" Target="../media/image115.png"/><Relationship Id="rId235" Type="http://schemas.openxmlformats.org/officeDocument/2006/relationships/image" Target="../media/image230.png"/><Relationship Id="rId442" Type="http://schemas.openxmlformats.org/officeDocument/2006/relationships/customXml" Target="../ink/ink319.xml"/><Relationship Id="rId887" Type="http://schemas.openxmlformats.org/officeDocument/2006/relationships/image" Target="../media/image556.png"/><Relationship Id="rId1072" Type="http://schemas.openxmlformats.org/officeDocument/2006/relationships/customXml" Target="../ink/ink634.xml"/><Relationship Id="rId302" Type="http://schemas.openxmlformats.org/officeDocument/2006/relationships/customXml" Target="../ink/ink249.xml"/><Relationship Id="rId747" Type="http://schemas.openxmlformats.org/officeDocument/2006/relationships/image" Target="../media/image486.png"/><Relationship Id="rId954" Type="http://schemas.openxmlformats.org/officeDocument/2006/relationships/customXml" Target="../ink/ink575.xml"/><Relationship Id="rId1377" Type="http://schemas.openxmlformats.org/officeDocument/2006/relationships/image" Target="../media/image801.png"/><Relationship Id="rId83" Type="http://schemas.openxmlformats.org/officeDocument/2006/relationships/image" Target="../media/image154.png"/><Relationship Id="rId179" Type="http://schemas.openxmlformats.org/officeDocument/2006/relationships/image" Target="../media/image202.png"/><Relationship Id="rId386" Type="http://schemas.openxmlformats.org/officeDocument/2006/relationships/customXml" Target="../ink/ink291.xml"/><Relationship Id="rId593" Type="http://schemas.openxmlformats.org/officeDocument/2006/relationships/image" Target="../media/image409.png"/><Relationship Id="rId607" Type="http://schemas.openxmlformats.org/officeDocument/2006/relationships/image" Target="../media/image416.png"/><Relationship Id="rId814" Type="http://schemas.openxmlformats.org/officeDocument/2006/relationships/customXml" Target="../ink/ink505.xml"/><Relationship Id="rId1237" Type="http://schemas.openxmlformats.org/officeDocument/2006/relationships/image" Target="../media/image731.png"/><Relationship Id="rId1444" Type="http://schemas.openxmlformats.org/officeDocument/2006/relationships/customXml" Target="../ink/ink820.xml"/><Relationship Id="rId246" Type="http://schemas.openxmlformats.org/officeDocument/2006/relationships/customXml" Target="../ink/ink221.xml"/><Relationship Id="rId453" Type="http://schemas.openxmlformats.org/officeDocument/2006/relationships/image" Target="../media/image339.png"/><Relationship Id="rId660" Type="http://schemas.openxmlformats.org/officeDocument/2006/relationships/customXml" Target="../ink/ink428.xml"/><Relationship Id="rId898" Type="http://schemas.openxmlformats.org/officeDocument/2006/relationships/customXml" Target="../ink/ink547.xml"/><Relationship Id="rId1083" Type="http://schemas.openxmlformats.org/officeDocument/2006/relationships/image" Target="../media/image654.png"/><Relationship Id="rId1290" Type="http://schemas.openxmlformats.org/officeDocument/2006/relationships/customXml" Target="../ink/ink743.xml"/><Relationship Id="rId1304" Type="http://schemas.openxmlformats.org/officeDocument/2006/relationships/customXml" Target="../ink/ink750.xml"/><Relationship Id="rId106" Type="http://schemas.openxmlformats.org/officeDocument/2006/relationships/customXml" Target="../ink/ink151.xml"/><Relationship Id="rId313" Type="http://schemas.openxmlformats.org/officeDocument/2006/relationships/image" Target="../media/image269.png"/><Relationship Id="rId758" Type="http://schemas.openxmlformats.org/officeDocument/2006/relationships/customXml" Target="../ink/ink477.xml"/><Relationship Id="rId965" Type="http://schemas.openxmlformats.org/officeDocument/2006/relationships/image" Target="../media/image595.png"/><Relationship Id="rId1150" Type="http://schemas.openxmlformats.org/officeDocument/2006/relationships/customXml" Target="../ink/ink673.xml"/><Relationship Id="rId1388" Type="http://schemas.openxmlformats.org/officeDocument/2006/relationships/customXml" Target="../ink/ink792.xml"/><Relationship Id="rId10" Type="http://schemas.openxmlformats.org/officeDocument/2006/relationships/customXml" Target="../ink/ink103.xml"/><Relationship Id="rId94" Type="http://schemas.openxmlformats.org/officeDocument/2006/relationships/customXml" Target="../ink/ink145.xml"/><Relationship Id="rId397" Type="http://schemas.openxmlformats.org/officeDocument/2006/relationships/image" Target="../media/image311.png"/><Relationship Id="rId520" Type="http://schemas.openxmlformats.org/officeDocument/2006/relationships/customXml" Target="../ink/ink358.xml"/><Relationship Id="rId618" Type="http://schemas.openxmlformats.org/officeDocument/2006/relationships/customXml" Target="../ink/ink407.xml"/><Relationship Id="rId825" Type="http://schemas.openxmlformats.org/officeDocument/2006/relationships/image" Target="../media/image525.png"/><Relationship Id="rId1248" Type="http://schemas.openxmlformats.org/officeDocument/2006/relationships/customXml" Target="../ink/ink722.xml"/><Relationship Id="rId1455" Type="http://schemas.openxmlformats.org/officeDocument/2006/relationships/image" Target="../media/image840.png"/><Relationship Id="rId257" Type="http://schemas.openxmlformats.org/officeDocument/2006/relationships/image" Target="../media/image241.png"/><Relationship Id="rId464" Type="http://schemas.openxmlformats.org/officeDocument/2006/relationships/customXml" Target="../ink/ink330.xml"/><Relationship Id="rId1010" Type="http://schemas.openxmlformats.org/officeDocument/2006/relationships/customXml" Target="../ink/ink603.xml"/><Relationship Id="rId1094" Type="http://schemas.openxmlformats.org/officeDocument/2006/relationships/customXml" Target="../ink/ink645.xml"/><Relationship Id="rId1108" Type="http://schemas.openxmlformats.org/officeDocument/2006/relationships/customXml" Target="../ink/ink652.xml"/><Relationship Id="rId1315" Type="http://schemas.openxmlformats.org/officeDocument/2006/relationships/image" Target="../media/image770.png"/><Relationship Id="rId117" Type="http://schemas.openxmlformats.org/officeDocument/2006/relationships/image" Target="../media/image171.png"/><Relationship Id="rId671" Type="http://schemas.openxmlformats.org/officeDocument/2006/relationships/image" Target="../media/image448.png"/><Relationship Id="rId769" Type="http://schemas.openxmlformats.org/officeDocument/2006/relationships/image" Target="../media/image497.png"/><Relationship Id="rId976" Type="http://schemas.openxmlformats.org/officeDocument/2006/relationships/customXml" Target="../ink/ink586.xml"/><Relationship Id="rId1399" Type="http://schemas.openxmlformats.org/officeDocument/2006/relationships/image" Target="../media/image812.png"/><Relationship Id="rId324" Type="http://schemas.openxmlformats.org/officeDocument/2006/relationships/customXml" Target="../ink/ink260.xml"/><Relationship Id="rId531" Type="http://schemas.openxmlformats.org/officeDocument/2006/relationships/image" Target="../media/image378.png"/><Relationship Id="rId629" Type="http://schemas.openxmlformats.org/officeDocument/2006/relationships/image" Target="../media/image427.png"/><Relationship Id="rId1161" Type="http://schemas.openxmlformats.org/officeDocument/2006/relationships/image" Target="../media/image693.png"/><Relationship Id="rId1259" Type="http://schemas.openxmlformats.org/officeDocument/2006/relationships/image" Target="../media/image742.png"/><Relationship Id="rId1466" Type="http://schemas.openxmlformats.org/officeDocument/2006/relationships/customXml" Target="../ink/ink831.xml"/><Relationship Id="rId836" Type="http://schemas.openxmlformats.org/officeDocument/2006/relationships/customXml" Target="../ink/ink516.xml"/><Relationship Id="rId1021" Type="http://schemas.openxmlformats.org/officeDocument/2006/relationships/image" Target="../media/image623.png"/><Relationship Id="rId1119" Type="http://schemas.openxmlformats.org/officeDocument/2006/relationships/image" Target="../media/image672.png"/><Relationship Id="rId903" Type="http://schemas.openxmlformats.org/officeDocument/2006/relationships/image" Target="../media/image564.png"/><Relationship Id="rId1326" Type="http://schemas.openxmlformats.org/officeDocument/2006/relationships/customXml" Target="../ink/ink761.xml"/><Relationship Id="rId32" Type="http://schemas.openxmlformats.org/officeDocument/2006/relationships/customXml" Target="../ink/ink114.xml"/><Relationship Id="rId181" Type="http://schemas.openxmlformats.org/officeDocument/2006/relationships/image" Target="../media/image203.png"/><Relationship Id="rId279" Type="http://schemas.openxmlformats.org/officeDocument/2006/relationships/image" Target="../media/image252.png"/><Relationship Id="rId486" Type="http://schemas.openxmlformats.org/officeDocument/2006/relationships/customXml" Target="../ink/ink341.xml"/><Relationship Id="rId693" Type="http://schemas.openxmlformats.org/officeDocument/2006/relationships/image" Target="../media/image459.png"/><Relationship Id="rId139" Type="http://schemas.openxmlformats.org/officeDocument/2006/relationships/image" Target="../media/image182.png"/><Relationship Id="rId346" Type="http://schemas.openxmlformats.org/officeDocument/2006/relationships/customXml" Target="../ink/ink271.xml"/><Relationship Id="rId553" Type="http://schemas.openxmlformats.org/officeDocument/2006/relationships/image" Target="../media/image389.png"/><Relationship Id="rId760" Type="http://schemas.openxmlformats.org/officeDocument/2006/relationships/customXml" Target="../ink/ink478.xml"/><Relationship Id="rId998" Type="http://schemas.openxmlformats.org/officeDocument/2006/relationships/customXml" Target="../ink/ink597.xml"/><Relationship Id="rId1183" Type="http://schemas.openxmlformats.org/officeDocument/2006/relationships/image" Target="../media/image704.png"/><Relationship Id="rId1390" Type="http://schemas.openxmlformats.org/officeDocument/2006/relationships/customXml" Target="../ink/ink793.xml"/><Relationship Id="rId206" Type="http://schemas.openxmlformats.org/officeDocument/2006/relationships/customXml" Target="../ink/ink201.xml"/><Relationship Id="rId413" Type="http://schemas.openxmlformats.org/officeDocument/2006/relationships/image" Target="../media/image319.png"/><Relationship Id="rId858" Type="http://schemas.openxmlformats.org/officeDocument/2006/relationships/customXml" Target="../ink/ink527.xml"/><Relationship Id="rId1043" Type="http://schemas.openxmlformats.org/officeDocument/2006/relationships/image" Target="../media/image634.png"/><Relationship Id="rId1488" Type="http://schemas.openxmlformats.org/officeDocument/2006/relationships/customXml" Target="../ink/ink842.xml"/><Relationship Id="rId620" Type="http://schemas.openxmlformats.org/officeDocument/2006/relationships/customXml" Target="../ink/ink408.xml"/><Relationship Id="rId718" Type="http://schemas.openxmlformats.org/officeDocument/2006/relationships/customXml" Target="../ink/ink457.xml"/><Relationship Id="rId925" Type="http://schemas.openxmlformats.org/officeDocument/2006/relationships/image" Target="../media/image575.png"/><Relationship Id="rId1250" Type="http://schemas.openxmlformats.org/officeDocument/2006/relationships/customXml" Target="../ink/ink723.xml"/><Relationship Id="rId1348" Type="http://schemas.openxmlformats.org/officeDocument/2006/relationships/customXml" Target="../ink/ink772.xml"/><Relationship Id="rId1110" Type="http://schemas.openxmlformats.org/officeDocument/2006/relationships/customXml" Target="../ink/ink653.xml"/><Relationship Id="rId1208" Type="http://schemas.openxmlformats.org/officeDocument/2006/relationships/customXml" Target="../ink/ink702.xml"/><Relationship Id="rId1415" Type="http://schemas.openxmlformats.org/officeDocument/2006/relationships/image" Target="../media/image820.png"/><Relationship Id="rId54" Type="http://schemas.openxmlformats.org/officeDocument/2006/relationships/customXml" Target="../ink/ink125.xml"/><Relationship Id="rId270" Type="http://schemas.openxmlformats.org/officeDocument/2006/relationships/customXml" Target="../ink/ink233.xml"/><Relationship Id="rId130" Type="http://schemas.openxmlformats.org/officeDocument/2006/relationships/customXml" Target="../ink/ink163.xml"/><Relationship Id="rId368" Type="http://schemas.openxmlformats.org/officeDocument/2006/relationships/customXml" Target="../ink/ink282.xml"/><Relationship Id="rId575" Type="http://schemas.openxmlformats.org/officeDocument/2006/relationships/image" Target="../media/image400.png"/><Relationship Id="rId782" Type="http://schemas.openxmlformats.org/officeDocument/2006/relationships/customXml" Target="../ink/ink489.xml"/><Relationship Id="rId228" Type="http://schemas.openxmlformats.org/officeDocument/2006/relationships/customXml" Target="../ink/ink212.xml"/><Relationship Id="rId435" Type="http://schemas.openxmlformats.org/officeDocument/2006/relationships/image" Target="../media/image330.png"/><Relationship Id="rId642" Type="http://schemas.openxmlformats.org/officeDocument/2006/relationships/customXml" Target="../ink/ink419.xml"/><Relationship Id="rId1065" Type="http://schemas.openxmlformats.org/officeDocument/2006/relationships/image" Target="../media/image645.png"/><Relationship Id="rId1272" Type="http://schemas.openxmlformats.org/officeDocument/2006/relationships/customXml" Target="../ink/ink734.xml"/><Relationship Id="rId502" Type="http://schemas.openxmlformats.org/officeDocument/2006/relationships/customXml" Target="../ink/ink349.xml"/><Relationship Id="rId947" Type="http://schemas.openxmlformats.org/officeDocument/2006/relationships/image" Target="../media/image586.png"/><Relationship Id="rId1132" Type="http://schemas.openxmlformats.org/officeDocument/2006/relationships/customXml" Target="../ink/ink664.xml"/><Relationship Id="rId76" Type="http://schemas.openxmlformats.org/officeDocument/2006/relationships/customXml" Target="../ink/ink136.xml"/><Relationship Id="rId807" Type="http://schemas.openxmlformats.org/officeDocument/2006/relationships/image" Target="../media/image516.png"/><Relationship Id="rId1437" Type="http://schemas.openxmlformats.org/officeDocument/2006/relationships/image" Target="../media/image831.png"/><Relationship Id="rId292" Type="http://schemas.openxmlformats.org/officeDocument/2006/relationships/customXml" Target="../ink/ink244.xml"/><Relationship Id="rId597" Type="http://schemas.openxmlformats.org/officeDocument/2006/relationships/image" Target="../media/image411.png"/><Relationship Id="rId152" Type="http://schemas.openxmlformats.org/officeDocument/2006/relationships/customXml" Target="../ink/ink174.xml"/><Relationship Id="rId457" Type="http://schemas.openxmlformats.org/officeDocument/2006/relationships/image" Target="../media/image341.png"/><Relationship Id="rId1087" Type="http://schemas.openxmlformats.org/officeDocument/2006/relationships/image" Target="../media/image656.png"/><Relationship Id="rId1294" Type="http://schemas.openxmlformats.org/officeDocument/2006/relationships/customXml" Target="../ink/ink745.xml"/><Relationship Id="rId664" Type="http://schemas.openxmlformats.org/officeDocument/2006/relationships/customXml" Target="../ink/ink430.xml"/><Relationship Id="rId871" Type="http://schemas.openxmlformats.org/officeDocument/2006/relationships/image" Target="../media/image548.png"/><Relationship Id="rId969" Type="http://schemas.openxmlformats.org/officeDocument/2006/relationships/image" Target="../media/image597.png"/><Relationship Id="rId317" Type="http://schemas.openxmlformats.org/officeDocument/2006/relationships/image" Target="../media/image271.png"/><Relationship Id="rId524" Type="http://schemas.openxmlformats.org/officeDocument/2006/relationships/customXml" Target="../ink/ink360.xml"/><Relationship Id="rId731" Type="http://schemas.openxmlformats.org/officeDocument/2006/relationships/image" Target="../media/image478.png"/><Relationship Id="rId1154" Type="http://schemas.openxmlformats.org/officeDocument/2006/relationships/customXml" Target="../ink/ink675.xml"/><Relationship Id="rId1361" Type="http://schemas.openxmlformats.org/officeDocument/2006/relationships/image" Target="../media/image793.png"/><Relationship Id="rId1459" Type="http://schemas.openxmlformats.org/officeDocument/2006/relationships/image" Target="../media/image842.png"/><Relationship Id="rId98" Type="http://schemas.openxmlformats.org/officeDocument/2006/relationships/customXml" Target="../ink/ink147.xml"/><Relationship Id="rId829" Type="http://schemas.openxmlformats.org/officeDocument/2006/relationships/image" Target="../media/image527.png"/><Relationship Id="rId1014" Type="http://schemas.openxmlformats.org/officeDocument/2006/relationships/customXml" Target="../ink/ink605.xml"/><Relationship Id="rId1221" Type="http://schemas.openxmlformats.org/officeDocument/2006/relationships/image" Target="../media/image723.png"/><Relationship Id="rId1319" Type="http://schemas.openxmlformats.org/officeDocument/2006/relationships/image" Target="../media/image772.png"/><Relationship Id="rId25" Type="http://schemas.openxmlformats.org/officeDocument/2006/relationships/image" Target="../media/image125.png"/><Relationship Id="rId174" Type="http://schemas.openxmlformats.org/officeDocument/2006/relationships/customXml" Target="../ink/ink185.xml"/><Relationship Id="rId381" Type="http://schemas.openxmlformats.org/officeDocument/2006/relationships/image" Target="../media/image303.png"/><Relationship Id="rId241" Type="http://schemas.openxmlformats.org/officeDocument/2006/relationships/image" Target="../media/image233.png"/><Relationship Id="rId479" Type="http://schemas.openxmlformats.org/officeDocument/2006/relationships/image" Target="../media/image352.png"/><Relationship Id="rId686" Type="http://schemas.openxmlformats.org/officeDocument/2006/relationships/customXml" Target="../ink/ink441.xml"/><Relationship Id="rId893" Type="http://schemas.openxmlformats.org/officeDocument/2006/relationships/image" Target="../media/image559.png"/><Relationship Id="rId339" Type="http://schemas.openxmlformats.org/officeDocument/2006/relationships/image" Target="../media/image282.png"/><Relationship Id="rId546" Type="http://schemas.openxmlformats.org/officeDocument/2006/relationships/customXml" Target="../ink/ink371.xml"/><Relationship Id="rId753" Type="http://schemas.openxmlformats.org/officeDocument/2006/relationships/image" Target="../media/image489.png"/><Relationship Id="rId1176" Type="http://schemas.openxmlformats.org/officeDocument/2006/relationships/customXml" Target="../ink/ink686.xml"/><Relationship Id="rId1383" Type="http://schemas.openxmlformats.org/officeDocument/2006/relationships/image" Target="../media/image804.png"/><Relationship Id="rId101" Type="http://schemas.openxmlformats.org/officeDocument/2006/relationships/image" Target="../media/image163.png"/><Relationship Id="rId406" Type="http://schemas.openxmlformats.org/officeDocument/2006/relationships/customXml" Target="../ink/ink301.xml"/><Relationship Id="rId960" Type="http://schemas.openxmlformats.org/officeDocument/2006/relationships/customXml" Target="../ink/ink578.xml"/><Relationship Id="rId1036" Type="http://schemas.openxmlformats.org/officeDocument/2006/relationships/customXml" Target="../ink/ink616.xml"/><Relationship Id="rId1243" Type="http://schemas.openxmlformats.org/officeDocument/2006/relationships/image" Target="../media/image734.png"/><Relationship Id="rId613" Type="http://schemas.openxmlformats.org/officeDocument/2006/relationships/image" Target="../media/image419.png"/><Relationship Id="rId820" Type="http://schemas.openxmlformats.org/officeDocument/2006/relationships/customXml" Target="../ink/ink508.xml"/><Relationship Id="rId918" Type="http://schemas.openxmlformats.org/officeDocument/2006/relationships/customXml" Target="../ink/ink557.xml"/><Relationship Id="rId1450" Type="http://schemas.openxmlformats.org/officeDocument/2006/relationships/customXml" Target="../ink/ink823.xml"/><Relationship Id="rId1103" Type="http://schemas.openxmlformats.org/officeDocument/2006/relationships/image" Target="../media/image664.png"/><Relationship Id="rId1310" Type="http://schemas.openxmlformats.org/officeDocument/2006/relationships/customXml" Target="../ink/ink753.xml"/><Relationship Id="rId1408" Type="http://schemas.openxmlformats.org/officeDocument/2006/relationships/customXml" Target="../ink/ink802.xml"/><Relationship Id="rId47" Type="http://schemas.openxmlformats.org/officeDocument/2006/relationships/image" Target="../media/image136.png"/><Relationship Id="rId196" Type="http://schemas.openxmlformats.org/officeDocument/2006/relationships/customXml" Target="../ink/ink196.xml"/><Relationship Id="rId263" Type="http://schemas.openxmlformats.org/officeDocument/2006/relationships/image" Target="../media/image244.png"/><Relationship Id="rId470" Type="http://schemas.openxmlformats.org/officeDocument/2006/relationships/customXml" Target="../ink/ink333.xml"/><Relationship Id="rId123" Type="http://schemas.openxmlformats.org/officeDocument/2006/relationships/image" Target="../media/image174.png"/><Relationship Id="rId330" Type="http://schemas.openxmlformats.org/officeDocument/2006/relationships/customXml" Target="../ink/ink263.xml"/><Relationship Id="rId568" Type="http://schemas.openxmlformats.org/officeDocument/2006/relationships/customXml" Target="../ink/ink382.xml"/><Relationship Id="rId775" Type="http://schemas.openxmlformats.org/officeDocument/2006/relationships/image" Target="../media/image500.png"/><Relationship Id="rId982" Type="http://schemas.openxmlformats.org/officeDocument/2006/relationships/customXml" Target="../ink/ink589.xml"/><Relationship Id="rId1198" Type="http://schemas.openxmlformats.org/officeDocument/2006/relationships/customXml" Target="../ink/ink697.xml"/><Relationship Id="rId428" Type="http://schemas.openxmlformats.org/officeDocument/2006/relationships/customXml" Target="../ink/ink312.xml"/><Relationship Id="rId635" Type="http://schemas.openxmlformats.org/officeDocument/2006/relationships/image" Target="../media/image430.png"/><Relationship Id="rId842" Type="http://schemas.openxmlformats.org/officeDocument/2006/relationships/customXml" Target="../ink/ink519.xml"/><Relationship Id="rId1058" Type="http://schemas.openxmlformats.org/officeDocument/2006/relationships/customXml" Target="../ink/ink627.xml"/><Relationship Id="rId1265" Type="http://schemas.openxmlformats.org/officeDocument/2006/relationships/image" Target="../media/image745.png"/><Relationship Id="rId1472" Type="http://schemas.openxmlformats.org/officeDocument/2006/relationships/customXml" Target="../ink/ink834.xml"/><Relationship Id="rId702" Type="http://schemas.openxmlformats.org/officeDocument/2006/relationships/customXml" Target="../ink/ink449.xml"/><Relationship Id="rId1125" Type="http://schemas.openxmlformats.org/officeDocument/2006/relationships/image" Target="../media/image675.png"/><Relationship Id="rId1332" Type="http://schemas.openxmlformats.org/officeDocument/2006/relationships/customXml" Target="../ink/ink764.xml"/><Relationship Id="rId69" Type="http://schemas.openxmlformats.org/officeDocument/2006/relationships/image" Target="../media/image147.png"/><Relationship Id="rId285" Type="http://schemas.openxmlformats.org/officeDocument/2006/relationships/image" Target="../media/image255.png"/><Relationship Id="rId492" Type="http://schemas.openxmlformats.org/officeDocument/2006/relationships/customXml" Target="../ink/ink344.xml"/><Relationship Id="rId797" Type="http://schemas.openxmlformats.org/officeDocument/2006/relationships/image" Target="../media/image511.png"/><Relationship Id="rId145" Type="http://schemas.openxmlformats.org/officeDocument/2006/relationships/image" Target="../media/image185.png"/><Relationship Id="rId352" Type="http://schemas.openxmlformats.org/officeDocument/2006/relationships/customXml" Target="../ink/ink274.xml"/><Relationship Id="rId1287" Type="http://schemas.openxmlformats.org/officeDocument/2006/relationships/image" Target="../media/image756.png"/><Relationship Id="rId212" Type="http://schemas.openxmlformats.org/officeDocument/2006/relationships/customXml" Target="../ink/ink204.xml"/><Relationship Id="rId657" Type="http://schemas.openxmlformats.org/officeDocument/2006/relationships/image" Target="../media/image441.png"/><Relationship Id="rId864" Type="http://schemas.openxmlformats.org/officeDocument/2006/relationships/customXml" Target="../ink/ink530.xml"/><Relationship Id="rId517" Type="http://schemas.openxmlformats.org/officeDocument/2006/relationships/image" Target="../media/image371.png"/><Relationship Id="rId724" Type="http://schemas.openxmlformats.org/officeDocument/2006/relationships/customXml" Target="../ink/ink460.xml"/><Relationship Id="rId931" Type="http://schemas.openxmlformats.org/officeDocument/2006/relationships/image" Target="../media/image578.png"/><Relationship Id="rId1147" Type="http://schemas.openxmlformats.org/officeDocument/2006/relationships/image" Target="../media/image686.png"/><Relationship Id="rId1354" Type="http://schemas.openxmlformats.org/officeDocument/2006/relationships/customXml" Target="../ink/ink775.xml"/><Relationship Id="rId60" Type="http://schemas.openxmlformats.org/officeDocument/2006/relationships/customXml" Target="../ink/ink128.xml"/><Relationship Id="rId1007" Type="http://schemas.openxmlformats.org/officeDocument/2006/relationships/image" Target="../media/image616.png"/><Relationship Id="rId1214" Type="http://schemas.openxmlformats.org/officeDocument/2006/relationships/customXml" Target="../ink/ink705.xml"/><Relationship Id="rId1421" Type="http://schemas.openxmlformats.org/officeDocument/2006/relationships/image" Target="../media/image823.png"/><Relationship Id="rId18" Type="http://schemas.openxmlformats.org/officeDocument/2006/relationships/customXml" Target="../ink/ink107.xml"/><Relationship Id="rId167" Type="http://schemas.openxmlformats.org/officeDocument/2006/relationships/image" Target="../media/image196.png"/><Relationship Id="rId374" Type="http://schemas.openxmlformats.org/officeDocument/2006/relationships/customXml" Target="../ink/ink285.xml"/><Relationship Id="rId581" Type="http://schemas.openxmlformats.org/officeDocument/2006/relationships/image" Target="../media/image403.png"/><Relationship Id="rId234" Type="http://schemas.openxmlformats.org/officeDocument/2006/relationships/customXml" Target="../ink/ink215.xml"/><Relationship Id="rId679" Type="http://schemas.openxmlformats.org/officeDocument/2006/relationships/image" Target="../media/image452.png"/><Relationship Id="rId886" Type="http://schemas.openxmlformats.org/officeDocument/2006/relationships/customXml" Target="../ink/ink541.xml"/><Relationship Id="rId2" Type="http://schemas.openxmlformats.org/officeDocument/2006/relationships/image" Target="../media/image114.png"/><Relationship Id="rId441" Type="http://schemas.openxmlformats.org/officeDocument/2006/relationships/image" Target="../media/image333.png"/><Relationship Id="rId539" Type="http://schemas.openxmlformats.org/officeDocument/2006/relationships/image" Target="../media/image382.png"/><Relationship Id="rId746" Type="http://schemas.openxmlformats.org/officeDocument/2006/relationships/customXml" Target="../ink/ink471.xml"/><Relationship Id="rId1071" Type="http://schemas.openxmlformats.org/officeDocument/2006/relationships/image" Target="../media/image648.png"/><Relationship Id="rId1169" Type="http://schemas.openxmlformats.org/officeDocument/2006/relationships/image" Target="../media/image697.png"/><Relationship Id="rId1376" Type="http://schemas.openxmlformats.org/officeDocument/2006/relationships/customXml" Target="../ink/ink786.xml"/><Relationship Id="rId301" Type="http://schemas.openxmlformats.org/officeDocument/2006/relationships/image" Target="../media/image263.png"/><Relationship Id="rId953" Type="http://schemas.openxmlformats.org/officeDocument/2006/relationships/image" Target="../media/image589.png"/><Relationship Id="rId1029" Type="http://schemas.openxmlformats.org/officeDocument/2006/relationships/image" Target="../media/image627.png"/><Relationship Id="rId1236" Type="http://schemas.openxmlformats.org/officeDocument/2006/relationships/customXml" Target="../ink/ink716.xml"/><Relationship Id="rId82" Type="http://schemas.openxmlformats.org/officeDocument/2006/relationships/customXml" Target="../ink/ink139.xml"/><Relationship Id="rId606" Type="http://schemas.openxmlformats.org/officeDocument/2006/relationships/customXml" Target="../ink/ink401.xml"/><Relationship Id="rId813" Type="http://schemas.openxmlformats.org/officeDocument/2006/relationships/image" Target="../media/image519.png"/><Relationship Id="rId1443" Type="http://schemas.openxmlformats.org/officeDocument/2006/relationships/image" Target="../media/image834.png"/><Relationship Id="rId1303" Type="http://schemas.openxmlformats.org/officeDocument/2006/relationships/image" Target="../media/image764.png"/><Relationship Id="rId189" Type="http://schemas.openxmlformats.org/officeDocument/2006/relationships/image" Target="../media/image207.png"/><Relationship Id="rId396" Type="http://schemas.openxmlformats.org/officeDocument/2006/relationships/customXml" Target="../ink/ink296.xml"/><Relationship Id="rId256" Type="http://schemas.openxmlformats.org/officeDocument/2006/relationships/customXml" Target="../ink/ink226.xml"/><Relationship Id="rId463" Type="http://schemas.openxmlformats.org/officeDocument/2006/relationships/image" Target="../media/image344.png"/><Relationship Id="rId670" Type="http://schemas.openxmlformats.org/officeDocument/2006/relationships/customXml" Target="../ink/ink433.xml"/><Relationship Id="rId1093" Type="http://schemas.openxmlformats.org/officeDocument/2006/relationships/image" Target="../media/image659.png"/><Relationship Id="rId116" Type="http://schemas.openxmlformats.org/officeDocument/2006/relationships/customXml" Target="../ink/ink156.xml"/><Relationship Id="rId323" Type="http://schemas.openxmlformats.org/officeDocument/2006/relationships/image" Target="../media/image274.png"/><Relationship Id="rId530" Type="http://schemas.openxmlformats.org/officeDocument/2006/relationships/customXml" Target="../ink/ink363.xml"/><Relationship Id="rId768" Type="http://schemas.openxmlformats.org/officeDocument/2006/relationships/customXml" Target="../ink/ink482.xml"/><Relationship Id="rId975" Type="http://schemas.openxmlformats.org/officeDocument/2006/relationships/image" Target="../media/image600.png"/><Relationship Id="rId1160" Type="http://schemas.openxmlformats.org/officeDocument/2006/relationships/customXml" Target="../ink/ink678.xml"/><Relationship Id="rId1398" Type="http://schemas.openxmlformats.org/officeDocument/2006/relationships/customXml" Target="../ink/ink797.xml"/><Relationship Id="rId628" Type="http://schemas.openxmlformats.org/officeDocument/2006/relationships/customXml" Target="../ink/ink412.xml"/><Relationship Id="rId835" Type="http://schemas.openxmlformats.org/officeDocument/2006/relationships/image" Target="../media/image530.png"/><Relationship Id="rId1258" Type="http://schemas.openxmlformats.org/officeDocument/2006/relationships/customXml" Target="../ink/ink727.xml"/><Relationship Id="rId1465" Type="http://schemas.openxmlformats.org/officeDocument/2006/relationships/image" Target="../media/image845.png"/><Relationship Id="rId1020" Type="http://schemas.openxmlformats.org/officeDocument/2006/relationships/customXml" Target="../ink/ink608.xml"/><Relationship Id="rId1118" Type="http://schemas.openxmlformats.org/officeDocument/2006/relationships/customXml" Target="../ink/ink657.xml"/><Relationship Id="rId1325" Type="http://schemas.openxmlformats.org/officeDocument/2006/relationships/image" Target="../media/image775.png"/><Relationship Id="rId902" Type="http://schemas.openxmlformats.org/officeDocument/2006/relationships/customXml" Target="../ink/ink549.xml"/><Relationship Id="rId31" Type="http://schemas.openxmlformats.org/officeDocument/2006/relationships/image" Target="../media/image128.png"/><Relationship Id="rId180" Type="http://schemas.openxmlformats.org/officeDocument/2006/relationships/customXml" Target="../ink/ink188.xml"/><Relationship Id="rId278" Type="http://schemas.openxmlformats.org/officeDocument/2006/relationships/customXml" Target="../ink/ink237.xml"/><Relationship Id="rId485" Type="http://schemas.openxmlformats.org/officeDocument/2006/relationships/image" Target="../media/image355.png"/><Relationship Id="rId692" Type="http://schemas.openxmlformats.org/officeDocument/2006/relationships/customXml" Target="../ink/ink444.xml"/><Relationship Id="rId138" Type="http://schemas.openxmlformats.org/officeDocument/2006/relationships/customXml" Target="../ink/ink167.xml"/><Relationship Id="rId345" Type="http://schemas.openxmlformats.org/officeDocument/2006/relationships/image" Target="../media/image285.png"/><Relationship Id="rId552" Type="http://schemas.openxmlformats.org/officeDocument/2006/relationships/customXml" Target="../ink/ink374.xml"/><Relationship Id="rId997" Type="http://schemas.openxmlformats.org/officeDocument/2006/relationships/image" Target="../media/image611.png"/><Relationship Id="rId1182" Type="http://schemas.openxmlformats.org/officeDocument/2006/relationships/customXml" Target="../ink/ink689.xml"/><Relationship Id="rId205" Type="http://schemas.openxmlformats.org/officeDocument/2006/relationships/image" Target="../media/image215.png"/><Relationship Id="rId412" Type="http://schemas.openxmlformats.org/officeDocument/2006/relationships/customXml" Target="../ink/ink304.xml"/><Relationship Id="rId857" Type="http://schemas.openxmlformats.org/officeDocument/2006/relationships/image" Target="../media/image541.png"/><Relationship Id="rId1042" Type="http://schemas.openxmlformats.org/officeDocument/2006/relationships/customXml" Target="../ink/ink619.xml"/><Relationship Id="rId1487" Type="http://schemas.openxmlformats.org/officeDocument/2006/relationships/image" Target="../media/image856.png"/><Relationship Id="rId717" Type="http://schemas.openxmlformats.org/officeDocument/2006/relationships/image" Target="../media/image471.png"/><Relationship Id="rId924" Type="http://schemas.openxmlformats.org/officeDocument/2006/relationships/customXml" Target="../ink/ink560.xml"/><Relationship Id="rId1347" Type="http://schemas.openxmlformats.org/officeDocument/2006/relationships/image" Target="../media/image786.png"/><Relationship Id="rId53" Type="http://schemas.openxmlformats.org/officeDocument/2006/relationships/image" Target="../media/image139.png"/><Relationship Id="rId1207" Type="http://schemas.openxmlformats.org/officeDocument/2006/relationships/image" Target="../media/image716.png"/><Relationship Id="rId1414" Type="http://schemas.openxmlformats.org/officeDocument/2006/relationships/customXml" Target="../ink/ink805.xml"/><Relationship Id="rId367" Type="http://schemas.openxmlformats.org/officeDocument/2006/relationships/image" Target="../media/image296.png"/><Relationship Id="rId574" Type="http://schemas.openxmlformats.org/officeDocument/2006/relationships/customXml" Target="../ink/ink385.xml"/><Relationship Id="rId227" Type="http://schemas.openxmlformats.org/officeDocument/2006/relationships/image" Target="../media/image226.png"/><Relationship Id="rId781" Type="http://schemas.openxmlformats.org/officeDocument/2006/relationships/image" Target="../media/image503.png"/><Relationship Id="rId879" Type="http://schemas.openxmlformats.org/officeDocument/2006/relationships/image" Target="../media/image552.png"/><Relationship Id="rId434" Type="http://schemas.openxmlformats.org/officeDocument/2006/relationships/customXml" Target="../ink/ink315.xml"/><Relationship Id="rId641" Type="http://schemas.openxmlformats.org/officeDocument/2006/relationships/image" Target="../media/image433.png"/><Relationship Id="rId739" Type="http://schemas.openxmlformats.org/officeDocument/2006/relationships/image" Target="../media/image482.png"/><Relationship Id="rId1064" Type="http://schemas.openxmlformats.org/officeDocument/2006/relationships/customXml" Target="../ink/ink630.xml"/><Relationship Id="rId1271" Type="http://schemas.openxmlformats.org/officeDocument/2006/relationships/image" Target="../media/image748.png"/><Relationship Id="rId1369" Type="http://schemas.openxmlformats.org/officeDocument/2006/relationships/image" Target="../media/image797.png"/><Relationship Id="rId501" Type="http://schemas.openxmlformats.org/officeDocument/2006/relationships/image" Target="../media/image363.png"/><Relationship Id="rId946" Type="http://schemas.openxmlformats.org/officeDocument/2006/relationships/customXml" Target="../ink/ink571.xml"/><Relationship Id="rId1131" Type="http://schemas.openxmlformats.org/officeDocument/2006/relationships/image" Target="../media/image678.png"/><Relationship Id="rId1229" Type="http://schemas.openxmlformats.org/officeDocument/2006/relationships/image" Target="../media/image727.png"/><Relationship Id="rId75" Type="http://schemas.openxmlformats.org/officeDocument/2006/relationships/image" Target="../media/image150.png"/><Relationship Id="rId806" Type="http://schemas.openxmlformats.org/officeDocument/2006/relationships/customXml" Target="../ink/ink501.xml"/><Relationship Id="rId1436" Type="http://schemas.openxmlformats.org/officeDocument/2006/relationships/customXml" Target="../ink/ink816.xml"/><Relationship Id="rId291" Type="http://schemas.openxmlformats.org/officeDocument/2006/relationships/image" Target="../media/image258.png"/><Relationship Id="rId151" Type="http://schemas.openxmlformats.org/officeDocument/2006/relationships/image" Target="../media/image188.png"/><Relationship Id="rId389" Type="http://schemas.openxmlformats.org/officeDocument/2006/relationships/image" Target="../media/image307.png"/><Relationship Id="rId596" Type="http://schemas.openxmlformats.org/officeDocument/2006/relationships/customXml" Target="../ink/ink396.xml"/><Relationship Id="rId249" Type="http://schemas.openxmlformats.org/officeDocument/2006/relationships/image" Target="../media/image237.png"/><Relationship Id="rId456" Type="http://schemas.openxmlformats.org/officeDocument/2006/relationships/customXml" Target="../ink/ink326.xml"/><Relationship Id="rId663" Type="http://schemas.openxmlformats.org/officeDocument/2006/relationships/image" Target="../media/image444.png"/><Relationship Id="rId870" Type="http://schemas.openxmlformats.org/officeDocument/2006/relationships/customXml" Target="../ink/ink533.xml"/><Relationship Id="rId1086" Type="http://schemas.openxmlformats.org/officeDocument/2006/relationships/customXml" Target="../ink/ink641.xml"/><Relationship Id="rId1293" Type="http://schemas.openxmlformats.org/officeDocument/2006/relationships/image" Target="../media/image759.png"/><Relationship Id="rId109" Type="http://schemas.openxmlformats.org/officeDocument/2006/relationships/image" Target="../media/image167.png"/><Relationship Id="rId316" Type="http://schemas.openxmlformats.org/officeDocument/2006/relationships/customXml" Target="../ink/ink256.xml"/><Relationship Id="rId523" Type="http://schemas.openxmlformats.org/officeDocument/2006/relationships/image" Target="../media/image374.png"/><Relationship Id="rId968" Type="http://schemas.openxmlformats.org/officeDocument/2006/relationships/customXml" Target="../ink/ink582.xml"/><Relationship Id="rId1153" Type="http://schemas.openxmlformats.org/officeDocument/2006/relationships/image" Target="../media/image689.png"/><Relationship Id="rId97" Type="http://schemas.openxmlformats.org/officeDocument/2006/relationships/image" Target="../media/image161.png"/><Relationship Id="rId730" Type="http://schemas.openxmlformats.org/officeDocument/2006/relationships/customXml" Target="../ink/ink463.xml"/><Relationship Id="rId828" Type="http://schemas.openxmlformats.org/officeDocument/2006/relationships/customXml" Target="../ink/ink512.xml"/><Relationship Id="rId1013" Type="http://schemas.openxmlformats.org/officeDocument/2006/relationships/image" Target="../media/image619.png"/><Relationship Id="rId1360" Type="http://schemas.openxmlformats.org/officeDocument/2006/relationships/customXml" Target="../ink/ink778.xml"/><Relationship Id="rId1458" Type="http://schemas.openxmlformats.org/officeDocument/2006/relationships/customXml" Target="../ink/ink827.xml"/><Relationship Id="rId1220" Type="http://schemas.openxmlformats.org/officeDocument/2006/relationships/customXml" Target="../ink/ink708.xml"/><Relationship Id="rId1318" Type="http://schemas.openxmlformats.org/officeDocument/2006/relationships/customXml" Target="../ink/ink757.xml"/><Relationship Id="rId24" Type="http://schemas.openxmlformats.org/officeDocument/2006/relationships/customXml" Target="../ink/ink110.xml"/><Relationship Id="rId173" Type="http://schemas.openxmlformats.org/officeDocument/2006/relationships/image" Target="../media/image199.png"/><Relationship Id="rId380" Type="http://schemas.openxmlformats.org/officeDocument/2006/relationships/customXml" Target="../ink/ink288.xml"/><Relationship Id="rId240" Type="http://schemas.openxmlformats.org/officeDocument/2006/relationships/customXml" Target="../ink/ink218.xml"/><Relationship Id="rId478" Type="http://schemas.openxmlformats.org/officeDocument/2006/relationships/customXml" Target="../ink/ink337.xml"/><Relationship Id="rId685" Type="http://schemas.openxmlformats.org/officeDocument/2006/relationships/image" Target="../media/image455.png"/><Relationship Id="rId892" Type="http://schemas.openxmlformats.org/officeDocument/2006/relationships/customXml" Target="../ink/ink544.xml"/><Relationship Id="rId100" Type="http://schemas.openxmlformats.org/officeDocument/2006/relationships/customXml" Target="../ink/ink148.xml"/><Relationship Id="rId338" Type="http://schemas.openxmlformats.org/officeDocument/2006/relationships/customXml" Target="../ink/ink267.xml"/><Relationship Id="rId545" Type="http://schemas.openxmlformats.org/officeDocument/2006/relationships/image" Target="../media/image385.png"/><Relationship Id="rId752" Type="http://schemas.openxmlformats.org/officeDocument/2006/relationships/customXml" Target="../ink/ink474.xml"/><Relationship Id="rId1175" Type="http://schemas.openxmlformats.org/officeDocument/2006/relationships/image" Target="../media/image700.png"/><Relationship Id="rId1382" Type="http://schemas.openxmlformats.org/officeDocument/2006/relationships/customXml" Target="../ink/ink789.xml"/><Relationship Id="rId405" Type="http://schemas.openxmlformats.org/officeDocument/2006/relationships/image" Target="../media/image315.png"/><Relationship Id="rId612" Type="http://schemas.openxmlformats.org/officeDocument/2006/relationships/customXml" Target="../ink/ink404.xml"/><Relationship Id="rId1035" Type="http://schemas.openxmlformats.org/officeDocument/2006/relationships/image" Target="../media/image630.png"/><Relationship Id="rId1242" Type="http://schemas.openxmlformats.org/officeDocument/2006/relationships/customXml" Target="../ink/ink719.xml"/><Relationship Id="rId917" Type="http://schemas.openxmlformats.org/officeDocument/2006/relationships/image" Target="../media/image571.png"/><Relationship Id="rId1102" Type="http://schemas.openxmlformats.org/officeDocument/2006/relationships/customXml" Target="../ink/ink649.xml"/><Relationship Id="rId46" Type="http://schemas.openxmlformats.org/officeDocument/2006/relationships/customXml" Target="../ink/ink121.xml"/><Relationship Id="rId1407" Type="http://schemas.openxmlformats.org/officeDocument/2006/relationships/image" Target="../media/image816.png"/><Relationship Id="rId195" Type="http://schemas.openxmlformats.org/officeDocument/2006/relationships/image" Target="../media/image210.png"/><Relationship Id="rId262" Type="http://schemas.openxmlformats.org/officeDocument/2006/relationships/customXml" Target="../ink/ink229.xml"/><Relationship Id="rId567" Type="http://schemas.openxmlformats.org/officeDocument/2006/relationships/image" Target="../media/image396.png"/><Relationship Id="rId1197" Type="http://schemas.openxmlformats.org/officeDocument/2006/relationships/image" Target="../media/image711.png"/><Relationship Id="rId122" Type="http://schemas.openxmlformats.org/officeDocument/2006/relationships/customXml" Target="../ink/ink159.xml"/><Relationship Id="rId774" Type="http://schemas.openxmlformats.org/officeDocument/2006/relationships/customXml" Target="../ink/ink485.xml"/><Relationship Id="rId981" Type="http://schemas.openxmlformats.org/officeDocument/2006/relationships/image" Target="../media/image603.png"/><Relationship Id="rId1057" Type="http://schemas.openxmlformats.org/officeDocument/2006/relationships/image" Target="../media/image641.png"/><Relationship Id="rId427" Type="http://schemas.openxmlformats.org/officeDocument/2006/relationships/image" Target="../media/image326.png"/><Relationship Id="rId634" Type="http://schemas.openxmlformats.org/officeDocument/2006/relationships/customXml" Target="../ink/ink415.xml"/><Relationship Id="rId841" Type="http://schemas.openxmlformats.org/officeDocument/2006/relationships/image" Target="../media/image533.png"/><Relationship Id="rId1264" Type="http://schemas.openxmlformats.org/officeDocument/2006/relationships/customXml" Target="../ink/ink730.xml"/><Relationship Id="rId1471" Type="http://schemas.openxmlformats.org/officeDocument/2006/relationships/image" Target="../media/image848.png"/><Relationship Id="rId701" Type="http://schemas.openxmlformats.org/officeDocument/2006/relationships/image" Target="../media/image463.png"/><Relationship Id="rId939" Type="http://schemas.openxmlformats.org/officeDocument/2006/relationships/image" Target="../media/image582.png"/><Relationship Id="rId1124" Type="http://schemas.openxmlformats.org/officeDocument/2006/relationships/customXml" Target="../ink/ink660.xml"/><Relationship Id="rId1331" Type="http://schemas.openxmlformats.org/officeDocument/2006/relationships/image" Target="../media/image778.png"/><Relationship Id="rId68" Type="http://schemas.openxmlformats.org/officeDocument/2006/relationships/customXml" Target="../ink/ink132.xml"/><Relationship Id="rId1429" Type="http://schemas.openxmlformats.org/officeDocument/2006/relationships/image" Target="../media/image827.png"/><Relationship Id="rId284" Type="http://schemas.openxmlformats.org/officeDocument/2006/relationships/customXml" Target="../ink/ink240.xml"/><Relationship Id="rId491" Type="http://schemas.openxmlformats.org/officeDocument/2006/relationships/image" Target="../media/image358.png"/><Relationship Id="rId144" Type="http://schemas.openxmlformats.org/officeDocument/2006/relationships/customXml" Target="../ink/ink170.xml"/><Relationship Id="rId589" Type="http://schemas.openxmlformats.org/officeDocument/2006/relationships/image" Target="../media/image407.png"/><Relationship Id="rId796" Type="http://schemas.openxmlformats.org/officeDocument/2006/relationships/customXml" Target="../ink/ink496.xml"/><Relationship Id="rId351" Type="http://schemas.openxmlformats.org/officeDocument/2006/relationships/image" Target="../media/image288.png"/><Relationship Id="rId449" Type="http://schemas.openxmlformats.org/officeDocument/2006/relationships/image" Target="../media/image337.png"/><Relationship Id="rId656" Type="http://schemas.openxmlformats.org/officeDocument/2006/relationships/customXml" Target="../ink/ink426.xml"/><Relationship Id="rId863" Type="http://schemas.openxmlformats.org/officeDocument/2006/relationships/image" Target="../media/image544.png"/><Relationship Id="rId1079" Type="http://schemas.openxmlformats.org/officeDocument/2006/relationships/image" Target="../media/image652.png"/><Relationship Id="rId1286" Type="http://schemas.openxmlformats.org/officeDocument/2006/relationships/customXml" Target="../ink/ink741.xml"/><Relationship Id="rId211" Type="http://schemas.openxmlformats.org/officeDocument/2006/relationships/image" Target="../media/image218.png"/><Relationship Id="rId309" Type="http://schemas.openxmlformats.org/officeDocument/2006/relationships/image" Target="../media/image267.png"/><Relationship Id="rId516" Type="http://schemas.openxmlformats.org/officeDocument/2006/relationships/customXml" Target="../ink/ink356.xml"/><Relationship Id="rId1146" Type="http://schemas.openxmlformats.org/officeDocument/2006/relationships/customXml" Target="../ink/ink671.xml"/><Relationship Id="rId723" Type="http://schemas.openxmlformats.org/officeDocument/2006/relationships/image" Target="../media/image474.png"/><Relationship Id="rId930" Type="http://schemas.openxmlformats.org/officeDocument/2006/relationships/customXml" Target="../ink/ink563.xml"/><Relationship Id="rId1006" Type="http://schemas.openxmlformats.org/officeDocument/2006/relationships/customXml" Target="../ink/ink601.xml"/><Relationship Id="rId1353" Type="http://schemas.openxmlformats.org/officeDocument/2006/relationships/image" Target="../media/image789.png"/><Relationship Id="rId1213" Type="http://schemas.openxmlformats.org/officeDocument/2006/relationships/image" Target="../media/image719.png"/><Relationship Id="rId1420" Type="http://schemas.openxmlformats.org/officeDocument/2006/relationships/customXml" Target="../ink/ink808.xml"/><Relationship Id="rId17" Type="http://schemas.openxmlformats.org/officeDocument/2006/relationships/image" Target="../media/image121.png"/><Relationship Id="rId166" Type="http://schemas.openxmlformats.org/officeDocument/2006/relationships/customXml" Target="../ink/ink181.xml"/><Relationship Id="rId373" Type="http://schemas.openxmlformats.org/officeDocument/2006/relationships/image" Target="../media/image299.png"/><Relationship Id="rId580" Type="http://schemas.openxmlformats.org/officeDocument/2006/relationships/customXml" Target="../ink/ink388.xml"/><Relationship Id="rId1" Type="http://schemas.openxmlformats.org/officeDocument/2006/relationships/slideLayout" Target="../slideLayouts/slideLayout5.xml"/><Relationship Id="rId233" Type="http://schemas.openxmlformats.org/officeDocument/2006/relationships/image" Target="../media/image229.png"/><Relationship Id="rId440" Type="http://schemas.openxmlformats.org/officeDocument/2006/relationships/customXml" Target="../ink/ink318.xml"/><Relationship Id="rId678" Type="http://schemas.openxmlformats.org/officeDocument/2006/relationships/customXml" Target="../ink/ink437.xml"/><Relationship Id="rId885" Type="http://schemas.openxmlformats.org/officeDocument/2006/relationships/image" Target="../media/image555.png"/><Relationship Id="rId1070" Type="http://schemas.openxmlformats.org/officeDocument/2006/relationships/customXml" Target="../ink/ink633.xml"/><Relationship Id="rId300" Type="http://schemas.openxmlformats.org/officeDocument/2006/relationships/customXml" Target="../ink/ink248.xml"/><Relationship Id="rId538" Type="http://schemas.openxmlformats.org/officeDocument/2006/relationships/customXml" Target="../ink/ink367.xml"/><Relationship Id="rId745" Type="http://schemas.openxmlformats.org/officeDocument/2006/relationships/image" Target="../media/image485.png"/><Relationship Id="rId952" Type="http://schemas.openxmlformats.org/officeDocument/2006/relationships/customXml" Target="../ink/ink574.xml"/><Relationship Id="rId1168" Type="http://schemas.openxmlformats.org/officeDocument/2006/relationships/customXml" Target="../ink/ink682.xml"/><Relationship Id="rId1375" Type="http://schemas.openxmlformats.org/officeDocument/2006/relationships/image" Target="../media/image800.png"/><Relationship Id="rId81" Type="http://schemas.openxmlformats.org/officeDocument/2006/relationships/image" Target="../media/image153.png"/><Relationship Id="rId605" Type="http://schemas.openxmlformats.org/officeDocument/2006/relationships/image" Target="../media/image415.png"/><Relationship Id="rId812" Type="http://schemas.openxmlformats.org/officeDocument/2006/relationships/customXml" Target="../ink/ink504.xml"/><Relationship Id="rId1028" Type="http://schemas.openxmlformats.org/officeDocument/2006/relationships/customXml" Target="../ink/ink612.xml"/><Relationship Id="rId1235" Type="http://schemas.openxmlformats.org/officeDocument/2006/relationships/image" Target="../media/image730.png"/><Relationship Id="rId1442" Type="http://schemas.openxmlformats.org/officeDocument/2006/relationships/customXml" Target="../ink/ink819.xml"/><Relationship Id="rId1302" Type="http://schemas.openxmlformats.org/officeDocument/2006/relationships/customXml" Target="../ink/ink749.xml"/><Relationship Id="rId39" Type="http://schemas.openxmlformats.org/officeDocument/2006/relationships/image" Target="../media/image132.png"/><Relationship Id="rId188" Type="http://schemas.openxmlformats.org/officeDocument/2006/relationships/customXml" Target="../ink/ink192.xml"/><Relationship Id="rId395" Type="http://schemas.openxmlformats.org/officeDocument/2006/relationships/image" Target="../media/image310.png"/><Relationship Id="rId255" Type="http://schemas.openxmlformats.org/officeDocument/2006/relationships/image" Target="../media/image240.png"/><Relationship Id="rId462" Type="http://schemas.openxmlformats.org/officeDocument/2006/relationships/customXml" Target="../ink/ink329.xml"/><Relationship Id="rId1092" Type="http://schemas.openxmlformats.org/officeDocument/2006/relationships/customXml" Target="../ink/ink644.xml"/><Relationship Id="rId1397" Type="http://schemas.openxmlformats.org/officeDocument/2006/relationships/image" Target="../media/image811.png"/><Relationship Id="rId115" Type="http://schemas.openxmlformats.org/officeDocument/2006/relationships/image" Target="../media/image170.png"/><Relationship Id="rId322" Type="http://schemas.openxmlformats.org/officeDocument/2006/relationships/customXml" Target="../ink/ink259.xml"/><Relationship Id="rId767" Type="http://schemas.openxmlformats.org/officeDocument/2006/relationships/image" Target="../media/image496.png"/><Relationship Id="rId974" Type="http://schemas.openxmlformats.org/officeDocument/2006/relationships/customXml" Target="../ink/ink585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5.png"/><Relationship Id="rId21" Type="http://schemas.openxmlformats.org/officeDocument/2006/relationships/image" Target="../media/image867.png"/><Relationship Id="rId63" Type="http://schemas.openxmlformats.org/officeDocument/2006/relationships/image" Target="../media/image888.png"/><Relationship Id="rId159" Type="http://schemas.openxmlformats.org/officeDocument/2006/relationships/image" Target="../media/image936.png"/><Relationship Id="rId170" Type="http://schemas.openxmlformats.org/officeDocument/2006/relationships/customXml" Target="../ink/ink927.xml"/><Relationship Id="rId226" Type="http://schemas.openxmlformats.org/officeDocument/2006/relationships/customXml" Target="../ink/ink955.xml"/><Relationship Id="rId268" Type="http://schemas.openxmlformats.org/officeDocument/2006/relationships/customXml" Target="../ink/ink976.xml"/><Relationship Id="rId32" Type="http://schemas.openxmlformats.org/officeDocument/2006/relationships/customXml" Target="../ink/ink858.xml"/><Relationship Id="rId74" Type="http://schemas.openxmlformats.org/officeDocument/2006/relationships/customXml" Target="../ink/ink879.xml"/><Relationship Id="rId128" Type="http://schemas.openxmlformats.org/officeDocument/2006/relationships/customXml" Target="../ink/ink906.xml"/><Relationship Id="rId5" Type="http://schemas.openxmlformats.org/officeDocument/2006/relationships/image" Target="../media/image859.png"/><Relationship Id="rId181" Type="http://schemas.openxmlformats.org/officeDocument/2006/relationships/image" Target="../media/image947.png"/><Relationship Id="rId237" Type="http://schemas.openxmlformats.org/officeDocument/2006/relationships/image" Target="../media/image975.png"/><Relationship Id="rId279" Type="http://schemas.openxmlformats.org/officeDocument/2006/relationships/image" Target="../media/image996.png"/><Relationship Id="rId43" Type="http://schemas.openxmlformats.org/officeDocument/2006/relationships/image" Target="../media/image878.png"/><Relationship Id="rId139" Type="http://schemas.openxmlformats.org/officeDocument/2006/relationships/image" Target="../media/image926.png"/><Relationship Id="rId290" Type="http://schemas.openxmlformats.org/officeDocument/2006/relationships/customXml" Target="../ink/ink987.xml"/><Relationship Id="rId85" Type="http://schemas.openxmlformats.org/officeDocument/2006/relationships/image" Target="../media/image899.png"/><Relationship Id="rId150" Type="http://schemas.openxmlformats.org/officeDocument/2006/relationships/customXml" Target="../ink/ink917.xml"/><Relationship Id="rId192" Type="http://schemas.openxmlformats.org/officeDocument/2006/relationships/customXml" Target="../ink/ink938.xml"/><Relationship Id="rId206" Type="http://schemas.openxmlformats.org/officeDocument/2006/relationships/customXml" Target="../ink/ink945.xml"/><Relationship Id="rId248" Type="http://schemas.openxmlformats.org/officeDocument/2006/relationships/customXml" Target="../ink/ink966.xml"/><Relationship Id="rId12" Type="http://schemas.openxmlformats.org/officeDocument/2006/relationships/customXml" Target="../ink/ink848.xml"/><Relationship Id="rId33" Type="http://schemas.openxmlformats.org/officeDocument/2006/relationships/image" Target="../media/image873.png"/><Relationship Id="rId108" Type="http://schemas.openxmlformats.org/officeDocument/2006/relationships/customXml" Target="../ink/ink896.xml"/><Relationship Id="rId129" Type="http://schemas.openxmlformats.org/officeDocument/2006/relationships/image" Target="../media/image921.png"/><Relationship Id="rId280" Type="http://schemas.openxmlformats.org/officeDocument/2006/relationships/customXml" Target="../ink/ink982.xml"/><Relationship Id="rId54" Type="http://schemas.openxmlformats.org/officeDocument/2006/relationships/customXml" Target="../ink/ink869.xml"/><Relationship Id="rId75" Type="http://schemas.openxmlformats.org/officeDocument/2006/relationships/image" Target="../media/image894.png"/><Relationship Id="rId96" Type="http://schemas.openxmlformats.org/officeDocument/2006/relationships/customXml" Target="../ink/ink890.xml"/><Relationship Id="rId140" Type="http://schemas.openxmlformats.org/officeDocument/2006/relationships/customXml" Target="../ink/ink912.xml"/><Relationship Id="rId161" Type="http://schemas.openxmlformats.org/officeDocument/2006/relationships/image" Target="../media/image937.png"/><Relationship Id="rId182" Type="http://schemas.openxmlformats.org/officeDocument/2006/relationships/customXml" Target="../ink/ink933.xml"/><Relationship Id="rId217" Type="http://schemas.openxmlformats.org/officeDocument/2006/relationships/image" Target="../media/image965.png"/><Relationship Id="rId6" Type="http://schemas.openxmlformats.org/officeDocument/2006/relationships/customXml" Target="../ink/ink845.xml"/><Relationship Id="rId238" Type="http://schemas.openxmlformats.org/officeDocument/2006/relationships/customXml" Target="../ink/ink961.xml"/><Relationship Id="rId259" Type="http://schemas.openxmlformats.org/officeDocument/2006/relationships/image" Target="../media/image986.png"/><Relationship Id="rId23" Type="http://schemas.openxmlformats.org/officeDocument/2006/relationships/image" Target="../media/image868.png"/><Relationship Id="rId119" Type="http://schemas.openxmlformats.org/officeDocument/2006/relationships/image" Target="../media/image916.png"/><Relationship Id="rId270" Type="http://schemas.openxmlformats.org/officeDocument/2006/relationships/customXml" Target="../ink/ink977.xml"/><Relationship Id="rId291" Type="http://schemas.openxmlformats.org/officeDocument/2006/relationships/image" Target="../media/image1002.png"/><Relationship Id="rId44" Type="http://schemas.openxmlformats.org/officeDocument/2006/relationships/customXml" Target="../ink/ink864.xml"/><Relationship Id="rId65" Type="http://schemas.openxmlformats.org/officeDocument/2006/relationships/image" Target="../media/image889.png"/><Relationship Id="rId86" Type="http://schemas.openxmlformats.org/officeDocument/2006/relationships/customXml" Target="../ink/ink885.xml"/><Relationship Id="rId130" Type="http://schemas.openxmlformats.org/officeDocument/2006/relationships/customXml" Target="../ink/ink907.xml"/><Relationship Id="rId151" Type="http://schemas.openxmlformats.org/officeDocument/2006/relationships/image" Target="../media/image932.png"/><Relationship Id="rId172" Type="http://schemas.openxmlformats.org/officeDocument/2006/relationships/customXml" Target="../ink/ink928.xml"/><Relationship Id="rId193" Type="http://schemas.openxmlformats.org/officeDocument/2006/relationships/image" Target="../media/image953.png"/><Relationship Id="rId207" Type="http://schemas.openxmlformats.org/officeDocument/2006/relationships/image" Target="../media/image960.png"/><Relationship Id="rId228" Type="http://schemas.openxmlformats.org/officeDocument/2006/relationships/customXml" Target="../ink/ink956.xml"/><Relationship Id="rId249" Type="http://schemas.openxmlformats.org/officeDocument/2006/relationships/image" Target="../media/image981.png"/><Relationship Id="rId13" Type="http://schemas.openxmlformats.org/officeDocument/2006/relationships/image" Target="../media/image863.png"/><Relationship Id="rId109" Type="http://schemas.openxmlformats.org/officeDocument/2006/relationships/image" Target="../media/image911.png"/><Relationship Id="rId260" Type="http://schemas.openxmlformats.org/officeDocument/2006/relationships/customXml" Target="../ink/ink972.xml"/><Relationship Id="rId281" Type="http://schemas.openxmlformats.org/officeDocument/2006/relationships/image" Target="../media/image997.png"/><Relationship Id="rId34" Type="http://schemas.openxmlformats.org/officeDocument/2006/relationships/customXml" Target="../ink/ink859.xml"/><Relationship Id="rId55" Type="http://schemas.openxmlformats.org/officeDocument/2006/relationships/image" Target="../media/image884.png"/><Relationship Id="rId76" Type="http://schemas.openxmlformats.org/officeDocument/2006/relationships/customXml" Target="../ink/ink880.xml"/><Relationship Id="rId97" Type="http://schemas.openxmlformats.org/officeDocument/2006/relationships/image" Target="../media/image905.png"/><Relationship Id="rId120" Type="http://schemas.openxmlformats.org/officeDocument/2006/relationships/customXml" Target="../ink/ink902.xml"/><Relationship Id="rId141" Type="http://schemas.openxmlformats.org/officeDocument/2006/relationships/image" Target="../media/image927.png"/><Relationship Id="rId7" Type="http://schemas.openxmlformats.org/officeDocument/2006/relationships/image" Target="../media/image860.png"/><Relationship Id="rId162" Type="http://schemas.openxmlformats.org/officeDocument/2006/relationships/customXml" Target="../ink/ink923.xml"/><Relationship Id="rId183" Type="http://schemas.openxmlformats.org/officeDocument/2006/relationships/image" Target="../media/image948.png"/><Relationship Id="rId218" Type="http://schemas.openxmlformats.org/officeDocument/2006/relationships/customXml" Target="../ink/ink951.xml"/><Relationship Id="rId239" Type="http://schemas.openxmlformats.org/officeDocument/2006/relationships/image" Target="../media/image976.png"/><Relationship Id="rId250" Type="http://schemas.openxmlformats.org/officeDocument/2006/relationships/customXml" Target="../ink/ink967.xml"/><Relationship Id="rId271" Type="http://schemas.openxmlformats.org/officeDocument/2006/relationships/image" Target="../media/image992.png"/><Relationship Id="rId292" Type="http://schemas.openxmlformats.org/officeDocument/2006/relationships/customXml" Target="../ink/ink988.xml"/><Relationship Id="rId24" Type="http://schemas.openxmlformats.org/officeDocument/2006/relationships/customXml" Target="../ink/ink854.xml"/><Relationship Id="rId45" Type="http://schemas.openxmlformats.org/officeDocument/2006/relationships/image" Target="../media/image879.png"/><Relationship Id="rId66" Type="http://schemas.openxmlformats.org/officeDocument/2006/relationships/customXml" Target="../ink/ink875.xml"/><Relationship Id="rId87" Type="http://schemas.openxmlformats.org/officeDocument/2006/relationships/image" Target="../media/image900.png"/><Relationship Id="rId110" Type="http://schemas.openxmlformats.org/officeDocument/2006/relationships/customXml" Target="../ink/ink897.xml"/><Relationship Id="rId131" Type="http://schemas.openxmlformats.org/officeDocument/2006/relationships/image" Target="../media/image922.png"/><Relationship Id="rId152" Type="http://schemas.openxmlformats.org/officeDocument/2006/relationships/customXml" Target="../ink/ink918.xml"/><Relationship Id="rId173" Type="http://schemas.openxmlformats.org/officeDocument/2006/relationships/image" Target="../media/image943.png"/><Relationship Id="rId194" Type="http://schemas.openxmlformats.org/officeDocument/2006/relationships/customXml" Target="../ink/ink939.xml"/><Relationship Id="rId208" Type="http://schemas.openxmlformats.org/officeDocument/2006/relationships/customXml" Target="../ink/ink946.xml"/><Relationship Id="rId229" Type="http://schemas.openxmlformats.org/officeDocument/2006/relationships/image" Target="../media/image971.png"/><Relationship Id="rId240" Type="http://schemas.openxmlformats.org/officeDocument/2006/relationships/customXml" Target="../ink/ink962.xml"/><Relationship Id="rId261" Type="http://schemas.openxmlformats.org/officeDocument/2006/relationships/image" Target="../media/image987.png"/><Relationship Id="rId14" Type="http://schemas.openxmlformats.org/officeDocument/2006/relationships/customXml" Target="../ink/ink849.xml"/><Relationship Id="rId35" Type="http://schemas.openxmlformats.org/officeDocument/2006/relationships/image" Target="../media/image874.png"/><Relationship Id="rId56" Type="http://schemas.openxmlformats.org/officeDocument/2006/relationships/customXml" Target="../ink/ink870.xml"/><Relationship Id="rId77" Type="http://schemas.openxmlformats.org/officeDocument/2006/relationships/image" Target="../media/image895.png"/><Relationship Id="rId100" Type="http://schemas.openxmlformats.org/officeDocument/2006/relationships/customXml" Target="../ink/ink892.xml"/><Relationship Id="rId282" Type="http://schemas.openxmlformats.org/officeDocument/2006/relationships/customXml" Target="../ink/ink983.xml"/><Relationship Id="rId8" Type="http://schemas.openxmlformats.org/officeDocument/2006/relationships/customXml" Target="../ink/ink846.xml"/><Relationship Id="rId98" Type="http://schemas.openxmlformats.org/officeDocument/2006/relationships/customXml" Target="../ink/ink891.xml"/><Relationship Id="rId121" Type="http://schemas.openxmlformats.org/officeDocument/2006/relationships/image" Target="../media/image917.png"/><Relationship Id="rId142" Type="http://schemas.openxmlformats.org/officeDocument/2006/relationships/customXml" Target="../ink/ink913.xml"/><Relationship Id="rId163" Type="http://schemas.openxmlformats.org/officeDocument/2006/relationships/image" Target="../media/image938.png"/><Relationship Id="rId184" Type="http://schemas.openxmlformats.org/officeDocument/2006/relationships/customXml" Target="../ink/ink934.xml"/><Relationship Id="rId219" Type="http://schemas.openxmlformats.org/officeDocument/2006/relationships/image" Target="../media/image966.png"/><Relationship Id="rId230" Type="http://schemas.openxmlformats.org/officeDocument/2006/relationships/customXml" Target="../ink/ink957.xml"/><Relationship Id="rId251" Type="http://schemas.openxmlformats.org/officeDocument/2006/relationships/image" Target="../media/image982.png"/><Relationship Id="rId25" Type="http://schemas.openxmlformats.org/officeDocument/2006/relationships/image" Target="../media/image869.png"/><Relationship Id="rId46" Type="http://schemas.openxmlformats.org/officeDocument/2006/relationships/customXml" Target="../ink/ink865.xml"/><Relationship Id="rId67" Type="http://schemas.openxmlformats.org/officeDocument/2006/relationships/image" Target="../media/image890.png"/><Relationship Id="rId272" Type="http://schemas.openxmlformats.org/officeDocument/2006/relationships/customXml" Target="../ink/ink978.xml"/><Relationship Id="rId293" Type="http://schemas.openxmlformats.org/officeDocument/2006/relationships/image" Target="../media/image1003.png"/><Relationship Id="rId88" Type="http://schemas.openxmlformats.org/officeDocument/2006/relationships/customXml" Target="../ink/ink886.xml"/><Relationship Id="rId111" Type="http://schemas.openxmlformats.org/officeDocument/2006/relationships/image" Target="../media/image912.png"/><Relationship Id="rId132" Type="http://schemas.openxmlformats.org/officeDocument/2006/relationships/customXml" Target="../ink/ink908.xml"/><Relationship Id="rId153" Type="http://schemas.openxmlformats.org/officeDocument/2006/relationships/image" Target="../media/image933.png"/><Relationship Id="rId174" Type="http://schemas.openxmlformats.org/officeDocument/2006/relationships/customXml" Target="../ink/ink929.xml"/><Relationship Id="rId195" Type="http://schemas.openxmlformats.org/officeDocument/2006/relationships/image" Target="../media/image954.png"/><Relationship Id="rId209" Type="http://schemas.openxmlformats.org/officeDocument/2006/relationships/image" Target="../media/image961.png"/><Relationship Id="rId220" Type="http://schemas.openxmlformats.org/officeDocument/2006/relationships/customXml" Target="../ink/ink952.xml"/><Relationship Id="rId241" Type="http://schemas.openxmlformats.org/officeDocument/2006/relationships/image" Target="../media/image977.png"/><Relationship Id="rId15" Type="http://schemas.openxmlformats.org/officeDocument/2006/relationships/image" Target="../media/image864.png"/><Relationship Id="rId36" Type="http://schemas.openxmlformats.org/officeDocument/2006/relationships/customXml" Target="../ink/ink860.xml"/><Relationship Id="rId57" Type="http://schemas.openxmlformats.org/officeDocument/2006/relationships/image" Target="../media/image885.png"/><Relationship Id="rId262" Type="http://schemas.openxmlformats.org/officeDocument/2006/relationships/customXml" Target="../ink/ink973.xml"/><Relationship Id="rId283" Type="http://schemas.openxmlformats.org/officeDocument/2006/relationships/image" Target="../media/image998.png"/><Relationship Id="rId78" Type="http://schemas.openxmlformats.org/officeDocument/2006/relationships/customXml" Target="../ink/ink881.xml"/><Relationship Id="rId99" Type="http://schemas.openxmlformats.org/officeDocument/2006/relationships/image" Target="../media/image906.png"/><Relationship Id="rId101" Type="http://schemas.openxmlformats.org/officeDocument/2006/relationships/image" Target="../media/image907.png"/><Relationship Id="rId122" Type="http://schemas.openxmlformats.org/officeDocument/2006/relationships/customXml" Target="../ink/ink903.xml"/><Relationship Id="rId143" Type="http://schemas.openxmlformats.org/officeDocument/2006/relationships/image" Target="../media/image928.png"/><Relationship Id="rId164" Type="http://schemas.openxmlformats.org/officeDocument/2006/relationships/customXml" Target="../ink/ink924.xml"/><Relationship Id="rId185" Type="http://schemas.openxmlformats.org/officeDocument/2006/relationships/image" Target="../media/image949.png"/><Relationship Id="rId9" Type="http://schemas.openxmlformats.org/officeDocument/2006/relationships/image" Target="../media/image861.png"/><Relationship Id="rId210" Type="http://schemas.openxmlformats.org/officeDocument/2006/relationships/customXml" Target="../ink/ink947.xml"/><Relationship Id="rId26" Type="http://schemas.openxmlformats.org/officeDocument/2006/relationships/customXml" Target="../ink/ink855.xml"/><Relationship Id="rId231" Type="http://schemas.openxmlformats.org/officeDocument/2006/relationships/image" Target="../media/image972.png"/><Relationship Id="rId252" Type="http://schemas.openxmlformats.org/officeDocument/2006/relationships/customXml" Target="../ink/ink968.xml"/><Relationship Id="rId273" Type="http://schemas.openxmlformats.org/officeDocument/2006/relationships/image" Target="../media/image993.png"/><Relationship Id="rId47" Type="http://schemas.openxmlformats.org/officeDocument/2006/relationships/image" Target="../media/image880.png"/><Relationship Id="rId68" Type="http://schemas.openxmlformats.org/officeDocument/2006/relationships/customXml" Target="../ink/ink876.xml"/><Relationship Id="rId89" Type="http://schemas.openxmlformats.org/officeDocument/2006/relationships/image" Target="../media/image901.png"/><Relationship Id="rId112" Type="http://schemas.openxmlformats.org/officeDocument/2006/relationships/customXml" Target="../ink/ink898.xml"/><Relationship Id="rId133" Type="http://schemas.openxmlformats.org/officeDocument/2006/relationships/image" Target="../media/image923.png"/><Relationship Id="rId154" Type="http://schemas.openxmlformats.org/officeDocument/2006/relationships/customXml" Target="../ink/ink919.xml"/><Relationship Id="rId175" Type="http://schemas.openxmlformats.org/officeDocument/2006/relationships/image" Target="../media/image944.png"/><Relationship Id="rId196" Type="http://schemas.openxmlformats.org/officeDocument/2006/relationships/customXml" Target="../ink/ink940.xml"/><Relationship Id="rId200" Type="http://schemas.openxmlformats.org/officeDocument/2006/relationships/customXml" Target="../ink/ink942.xml"/><Relationship Id="rId16" Type="http://schemas.openxmlformats.org/officeDocument/2006/relationships/customXml" Target="../ink/ink850.xml"/><Relationship Id="rId221" Type="http://schemas.openxmlformats.org/officeDocument/2006/relationships/image" Target="../media/image967.png"/><Relationship Id="rId242" Type="http://schemas.openxmlformats.org/officeDocument/2006/relationships/customXml" Target="../ink/ink963.xml"/><Relationship Id="rId263" Type="http://schemas.openxmlformats.org/officeDocument/2006/relationships/image" Target="../media/image988.png"/><Relationship Id="rId284" Type="http://schemas.openxmlformats.org/officeDocument/2006/relationships/customXml" Target="../ink/ink984.xml"/><Relationship Id="rId37" Type="http://schemas.openxmlformats.org/officeDocument/2006/relationships/image" Target="../media/image875.png"/><Relationship Id="rId58" Type="http://schemas.openxmlformats.org/officeDocument/2006/relationships/customXml" Target="../ink/ink871.xml"/><Relationship Id="rId79" Type="http://schemas.openxmlformats.org/officeDocument/2006/relationships/image" Target="../media/image896.png"/><Relationship Id="rId102" Type="http://schemas.openxmlformats.org/officeDocument/2006/relationships/customXml" Target="../ink/ink893.xml"/><Relationship Id="rId123" Type="http://schemas.openxmlformats.org/officeDocument/2006/relationships/image" Target="../media/image918.png"/><Relationship Id="rId144" Type="http://schemas.openxmlformats.org/officeDocument/2006/relationships/customXml" Target="../ink/ink914.xml"/><Relationship Id="rId90" Type="http://schemas.openxmlformats.org/officeDocument/2006/relationships/customXml" Target="../ink/ink887.xml"/><Relationship Id="rId165" Type="http://schemas.openxmlformats.org/officeDocument/2006/relationships/image" Target="../media/image939.png"/><Relationship Id="rId186" Type="http://schemas.openxmlformats.org/officeDocument/2006/relationships/customXml" Target="../ink/ink935.xml"/><Relationship Id="rId211" Type="http://schemas.openxmlformats.org/officeDocument/2006/relationships/image" Target="../media/image962.png"/><Relationship Id="rId232" Type="http://schemas.openxmlformats.org/officeDocument/2006/relationships/customXml" Target="../ink/ink958.xml"/><Relationship Id="rId253" Type="http://schemas.openxmlformats.org/officeDocument/2006/relationships/image" Target="../media/image983.png"/><Relationship Id="rId274" Type="http://schemas.openxmlformats.org/officeDocument/2006/relationships/customXml" Target="../ink/ink979.xml"/><Relationship Id="rId27" Type="http://schemas.openxmlformats.org/officeDocument/2006/relationships/image" Target="../media/image870.png"/><Relationship Id="rId48" Type="http://schemas.openxmlformats.org/officeDocument/2006/relationships/customXml" Target="../ink/ink866.xml"/><Relationship Id="rId69" Type="http://schemas.openxmlformats.org/officeDocument/2006/relationships/image" Target="../media/image891.png"/><Relationship Id="rId113" Type="http://schemas.openxmlformats.org/officeDocument/2006/relationships/image" Target="../media/image913.png"/><Relationship Id="rId134" Type="http://schemas.openxmlformats.org/officeDocument/2006/relationships/customXml" Target="../ink/ink909.xml"/><Relationship Id="rId80" Type="http://schemas.openxmlformats.org/officeDocument/2006/relationships/customXml" Target="../ink/ink882.xml"/><Relationship Id="rId155" Type="http://schemas.openxmlformats.org/officeDocument/2006/relationships/image" Target="../media/image934.png"/><Relationship Id="rId176" Type="http://schemas.openxmlformats.org/officeDocument/2006/relationships/customXml" Target="../ink/ink930.xml"/><Relationship Id="rId197" Type="http://schemas.openxmlformats.org/officeDocument/2006/relationships/image" Target="../media/image955.png"/><Relationship Id="rId201" Type="http://schemas.openxmlformats.org/officeDocument/2006/relationships/image" Target="../media/image957.png"/><Relationship Id="rId222" Type="http://schemas.openxmlformats.org/officeDocument/2006/relationships/customXml" Target="../ink/ink953.xml"/><Relationship Id="rId243" Type="http://schemas.openxmlformats.org/officeDocument/2006/relationships/image" Target="../media/image978.png"/><Relationship Id="rId264" Type="http://schemas.openxmlformats.org/officeDocument/2006/relationships/customXml" Target="../ink/ink974.xml"/><Relationship Id="rId285" Type="http://schemas.openxmlformats.org/officeDocument/2006/relationships/image" Target="../media/image999.png"/><Relationship Id="rId17" Type="http://schemas.openxmlformats.org/officeDocument/2006/relationships/image" Target="../media/image865.png"/><Relationship Id="rId38" Type="http://schemas.openxmlformats.org/officeDocument/2006/relationships/customXml" Target="../ink/ink861.xml"/><Relationship Id="rId59" Type="http://schemas.openxmlformats.org/officeDocument/2006/relationships/image" Target="../media/image886.png"/><Relationship Id="rId103" Type="http://schemas.openxmlformats.org/officeDocument/2006/relationships/image" Target="../media/image908.png"/><Relationship Id="rId124" Type="http://schemas.openxmlformats.org/officeDocument/2006/relationships/customXml" Target="../ink/ink904.xml"/><Relationship Id="rId70" Type="http://schemas.openxmlformats.org/officeDocument/2006/relationships/customXml" Target="../ink/ink877.xml"/><Relationship Id="rId91" Type="http://schemas.openxmlformats.org/officeDocument/2006/relationships/image" Target="../media/image902.png"/><Relationship Id="rId145" Type="http://schemas.openxmlformats.org/officeDocument/2006/relationships/image" Target="../media/image929.png"/><Relationship Id="rId166" Type="http://schemas.openxmlformats.org/officeDocument/2006/relationships/customXml" Target="../ink/ink925.xml"/><Relationship Id="rId187" Type="http://schemas.openxmlformats.org/officeDocument/2006/relationships/image" Target="../media/image950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948.xml"/><Relationship Id="rId233" Type="http://schemas.openxmlformats.org/officeDocument/2006/relationships/image" Target="../media/image973.png"/><Relationship Id="rId254" Type="http://schemas.openxmlformats.org/officeDocument/2006/relationships/customXml" Target="../ink/ink969.xml"/><Relationship Id="rId28" Type="http://schemas.openxmlformats.org/officeDocument/2006/relationships/customXml" Target="../ink/ink856.xml"/><Relationship Id="rId49" Type="http://schemas.openxmlformats.org/officeDocument/2006/relationships/image" Target="../media/image881.png"/><Relationship Id="rId114" Type="http://schemas.openxmlformats.org/officeDocument/2006/relationships/customXml" Target="../ink/ink899.xml"/><Relationship Id="rId275" Type="http://schemas.openxmlformats.org/officeDocument/2006/relationships/image" Target="../media/image994.png"/><Relationship Id="rId60" Type="http://schemas.openxmlformats.org/officeDocument/2006/relationships/customXml" Target="../ink/ink872.xml"/><Relationship Id="rId81" Type="http://schemas.openxmlformats.org/officeDocument/2006/relationships/image" Target="../media/image897.png"/><Relationship Id="rId135" Type="http://schemas.openxmlformats.org/officeDocument/2006/relationships/image" Target="../media/image924.png"/><Relationship Id="rId156" Type="http://schemas.openxmlformats.org/officeDocument/2006/relationships/customXml" Target="../ink/ink920.xml"/><Relationship Id="rId177" Type="http://schemas.openxmlformats.org/officeDocument/2006/relationships/image" Target="../media/image945.png"/><Relationship Id="rId198" Type="http://schemas.openxmlformats.org/officeDocument/2006/relationships/customXml" Target="../ink/ink941.xml"/><Relationship Id="rId202" Type="http://schemas.openxmlformats.org/officeDocument/2006/relationships/customXml" Target="../ink/ink943.xml"/><Relationship Id="rId223" Type="http://schemas.openxmlformats.org/officeDocument/2006/relationships/image" Target="../media/image968.png"/><Relationship Id="rId244" Type="http://schemas.openxmlformats.org/officeDocument/2006/relationships/customXml" Target="../ink/ink964.xml"/><Relationship Id="rId18" Type="http://schemas.openxmlformats.org/officeDocument/2006/relationships/customXml" Target="../ink/ink851.xml"/><Relationship Id="rId39" Type="http://schemas.openxmlformats.org/officeDocument/2006/relationships/image" Target="../media/image876.png"/><Relationship Id="rId265" Type="http://schemas.openxmlformats.org/officeDocument/2006/relationships/image" Target="../media/image989.png"/><Relationship Id="rId286" Type="http://schemas.openxmlformats.org/officeDocument/2006/relationships/customXml" Target="../ink/ink985.xml"/><Relationship Id="rId50" Type="http://schemas.openxmlformats.org/officeDocument/2006/relationships/customXml" Target="../ink/ink867.xml"/><Relationship Id="rId104" Type="http://schemas.openxmlformats.org/officeDocument/2006/relationships/customXml" Target="../ink/ink894.xml"/><Relationship Id="rId125" Type="http://schemas.openxmlformats.org/officeDocument/2006/relationships/image" Target="../media/image919.png"/><Relationship Id="rId146" Type="http://schemas.openxmlformats.org/officeDocument/2006/relationships/customXml" Target="../ink/ink915.xml"/><Relationship Id="rId167" Type="http://schemas.openxmlformats.org/officeDocument/2006/relationships/image" Target="../media/image940.png"/><Relationship Id="rId188" Type="http://schemas.openxmlformats.org/officeDocument/2006/relationships/customXml" Target="../ink/ink936.xml"/><Relationship Id="rId71" Type="http://schemas.openxmlformats.org/officeDocument/2006/relationships/image" Target="../media/image892.png"/><Relationship Id="rId92" Type="http://schemas.openxmlformats.org/officeDocument/2006/relationships/customXml" Target="../ink/ink888.xml"/><Relationship Id="rId213" Type="http://schemas.openxmlformats.org/officeDocument/2006/relationships/image" Target="../media/image963.png"/><Relationship Id="rId234" Type="http://schemas.openxmlformats.org/officeDocument/2006/relationships/customXml" Target="../ink/ink959.xml"/><Relationship Id="rId2" Type="http://schemas.openxmlformats.org/officeDocument/2006/relationships/image" Target="../media/image1.png"/><Relationship Id="rId29" Type="http://schemas.openxmlformats.org/officeDocument/2006/relationships/image" Target="../media/image871.png"/><Relationship Id="rId255" Type="http://schemas.openxmlformats.org/officeDocument/2006/relationships/image" Target="../media/image984.png"/><Relationship Id="rId276" Type="http://schemas.openxmlformats.org/officeDocument/2006/relationships/customXml" Target="../ink/ink980.xml"/><Relationship Id="rId40" Type="http://schemas.openxmlformats.org/officeDocument/2006/relationships/customXml" Target="../ink/ink862.xml"/><Relationship Id="rId115" Type="http://schemas.openxmlformats.org/officeDocument/2006/relationships/image" Target="../media/image914.png"/><Relationship Id="rId136" Type="http://schemas.openxmlformats.org/officeDocument/2006/relationships/customXml" Target="../ink/ink910.xml"/><Relationship Id="rId157" Type="http://schemas.openxmlformats.org/officeDocument/2006/relationships/image" Target="../media/image935.png"/><Relationship Id="rId178" Type="http://schemas.openxmlformats.org/officeDocument/2006/relationships/customXml" Target="../ink/ink931.xml"/><Relationship Id="rId61" Type="http://schemas.openxmlformats.org/officeDocument/2006/relationships/image" Target="../media/image887.png"/><Relationship Id="rId82" Type="http://schemas.openxmlformats.org/officeDocument/2006/relationships/customXml" Target="../ink/ink883.xml"/><Relationship Id="rId199" Type="http://schemas.openxmlformats.org/officeDocument/2006/relationships/image" Target="../media/image956.png"/><Relationship Id="rId203" Type="http://schemas.openxmlformats.org/officeDocument/2006/relationships/image" Target="../media/image958.png"/><Relationship Id="rId19" Type="http://schemas.openxmlformats.org/officeDocument/2006/relationships/image" Target="../media/image866.png"/><Relationship Id="rId224" Type="http://schemas.openxmlformats.org/officeDocument/2006/relationships/customXml" Target="../ink/ink954.xml"/><Relationship Id="rId245" Type="http://schemas.openxmlformats.org/officeDocument/2006/relationships/image" Target="../media/image979.png"/><Relationship Id="rId266" Type="http://schemas.openxmlformats.org/officeDocument/2006/relationships/customXml" Target="../ink/ink975.xml"/><Relationship Id="rId287" Type="http://schemas.openxmlformats.org/officeDocument/2006/relationships/image" Target="../media/image1000.png"/><Relationship Id="rId30" Type="http://schemas.openxmlformats.org/officeDocument/2006/relationships/customXml" Target="../ink/ink857.xml"/><Relationship Id="rId105" Type="http://schemas.openxmlformats.org/officeDocument/2006/relationships/image" Target="../media/image909.png"/><Relationship Id="rId126" Type="http://schemas.openxmlformats.org/officeDocument/2006/relationships/customXml" Target="../ink/ink905.xml"/><Relationship Id="rId147" Type="http://schemas.openxmlformats.org/officeDocument/2006/relationships/image" Target="../media/image930.png"/><Relationship Id="rId168" Type="http://schemas.openxmlformats.org/officeDocument/2006/relationships/customXml" Target="../ink/ink926.xml"/><Relationship Id="rId51" Type="http://schemas.openxmlformats.org/officeDocument/2006/relationships/image" Target="../media/image882.png"/><Relationship Id="rId72" Type="http://schemas.openxmlformats.org/officeDocument/2006/relationships/customXml" Target="../ink/ink878.xml"/><Relationship Id="rId93" Type="http://schemas.openxmlformats.org/officeDocument/2006/relationships/image" Target="../media/image903.png"/><Relationship Id="rId189" Type="http://schemas.openxmlformats.org/officeDocument/2006/relationships/image" Target="../media/image951.png"/><Relationship Id="rId3" Type="http://schemas.openxmlformats.org/officeDocument/2006/relationships/image" Target="../media/image2.jpg"/><Relationship Id="rId214" Type="http://schemas.openxmlformats.org/officeDocument/2006/relationships/customXml" Target="../ink/ink949.xml"/><Relationship Id="rId235" Type="http://schemas.openxmlformats.org/officeDocument/2006/relationships/image" Target="../media/image974.png"/><Relationship Id="rId256" Type="http://schemas.openxmlformats.org/officeDocument/2006/relationships/customXml" Target="../ink/ink970.xml"/><Relationship Id="rId277" Type="http://schemas.openxmlformats.org/officeDocument/2006/relationships/image" Target="../media/image995.png"/><Relationship Id="rId116" Type="http://schemas.openxmlformats.org/officeDocument/2006/relationships/customXml" Target="../ink/ink900.xml"/><Relationship Id="rId137" Type="http://schemas.openxmlformats.org/officeDocument/2006/relationships/image" Target="../media/image925.png"/><Relationship Id="rId158" Type="http://schemas.openxmlformats.org/officeDocument/2006/relationships/customXml" Target="../ink/ink921.xml"/><Relationship Id="rId20" Type="http://schemas.openxmlformats.org/officeDocument/2006/relationships/customXml" Target="../ink/ink852.xml"/><Relationship Id="rId41" Type="http://schemas.openxmlformats.org/officeDocument/2006/relationships/image" Target="../media/image877.png"/><Relationship Id="rId62" Type="http://schemas.openxmlformats.org/officeDocument/2006/relationships/customXml" Target="../ink/ink873.xml"/><Relationship Id="rId83" Type="http://schemas.openxmlformats.org/officeDocument/2006/relationships/image" Target="../media/image898.png"/><Relationship Id="rId179" Type="http://schemas.openxmlformats.org/officeDocument/2006/relationships/image" Target="../media/image946.png"/><Relationship Id="rId190" Type="http://schemas.openxmlformats.org/officeDocument/2006/relationships/customXml" Target="../ink/ink937.xml"/><Relationship Id="rId204" Type="http://schemas.openxmlformats.org/officeDocument/2006/relationships/customXml" Target="../ink/ink944.xml"/><Relationship Id="rId225" Type="http://schemas.openxmlformats.org/officeDocument/2006/relationships/image" Target="../media/image969.png"/><Relationship Id="rId246" Type="http://schemas.openxmlformats.org/officeDocument/2006/relationships/customXml" Target="../ink/ink965.xml"/><Relationship Id="rId267" Type="http://schemas.openxmlformats.org/officeDocument/2006/relationships/image" Target="../media/image990.png"/><Relationship Id="rId288" Type="http://schemas.openxmlformats.org/officeDocument/2006/relationships/customXml" Target="../ink/ink986.xml"/><Relationship Id="rId106" Type="http://schemas.openxmlformats.org/officeDocument/2006/relationships/customXml" Target="../ink/ink895.xml"/><Relationship Id="rId127" Type="http://schemas.openxmlformats.org/officeDocument/2006/relationships/image" Target="../media/image920.png"/><Relationship Id="rId10" Type="http://schemas.openxmlformats.org/officeDocument/2006/relationships/customXml" Target="../ink/ink847.xml"/><Relationship Id="rId31" Type="http://schemas.openxmlformats.org/officeDocument/2006/relationships/image" Target="../media/image872.png"/><Relationship Id="rId52" Type="http://schemas.openxmlformats.org/officeDocument/2006/relationships/customXml" Target="../ink/ink868.xml"/><Relationship Id="rId73" Type="http://schemas.openxmlformats.org/officeDocument/2006/relationships/image" Target="../media/image893.png"/><Relationship Id="rId94" Type="http://schemas.openxmlformats.org/officeDocument/2006/relationships/customXml" Target="../ink/ink889.xml"/><Relationship Id="rId148" Type="http://schemas.openxmlformats.org/officeDocument/2006/relationships/customXml" Target="../ink/ink916.xml"/><Relationship Id="rId169" Type="http://schemas.openxmlformats.org/officeDocument/2006/relationships/image" Target="../media/image941.png"/><Relationship Id="rId4" Type="http://schemas.openxmlformats.org/officeDocument/2006/relationships/customXml" Target="../ink/ink844.xml"/><Relationship Id="rId180" Type="http://schemas.openxmlformats.org/officeDocument/2006/relationships/customXml" Target="../ink/ink932.xml"/><Relationship Id="rId215" Type="http://schemas.openxmlformats.org/officeDocument/2006/relationships/image" Target="../media/image964.png"/><Relationship Id="rId236" Type="http://schemas.openxmlformats.org/officeDocument/2006/relationships/customXml" Target="../ink/ink960.xml"/><Relationship Id="rId257" Type="http://schemas.openxmlformats.org/officeDocument/2006/relationships/image" Target="../media/image985.png"/><Relationship Id="rId278" Type="http://schemas.openxmlformats.org/officeDocument/2006/relationships/customXml" Target="../ink/ink981.xml"/><Relationship Id="rId42" Type="http://schemas.openxmlformats.org/officeDocument/2006/relationships/customXml" Target="../ink/ink863.xml"/><Relationship Id="rId84" Type="http://schemas.openxmlformats.org/officeDocument/2006/relationships/customXml" Target="../ink/ink884.xml"/><Relationship Id="rId138" Type="http://schemas.openxmlformats.org/officeDocument/2006/relationships/customXml" Target="../ink/ink911.xml"/><Relationship Id="rId191" Type="http://schemas.openxmlformats.org/officeDocument/2006/relationships/image" Target="../media/image952.png"/><Relationship Id="rId205" Type="http://schemas.openxmlformats.org/officeDocument/2006/relationships/image" Target="../media/image959.png"/><Relationship Id="rId247" Type="http://schemas.openxmlformats.org/officeDocument/2006/relationships/image" Target="../media/image980.png"/><Relationship Id="rId107" Type="http://schemas.openxmlformats.org/officeDocument/2006/relationships/image" Target="../media/image910.png"/><Relationship Id="rId289" Type="http://schemas.openxmlformats.org/officeDocument/2006/relationships/image" Target="../media/image1001.png"/><Relationship Id="rId11" Type="http://schemas.openxmlformats.org/officeDocument/2006/relationships/image" Target="../media/image862.png"/><Relationship Id="rId53" Type="http://schemas.openxmlformats.org/officeDocument/2006/relationships/image" Target="../media/image883.png"/><Relationship Id="rId149" Type="http://schemas.openxmlformats.org/officeDocument/2006/relationships/image" Target="../media/image931.png"/><Relationship Id="rId95" Type="http://schemas.openxmlformats.org/officeDocument/2006/relationships/image" Target="../media/image904.png"/><Relationship Id="rId160" Type="http://schemas.openxmlformats.org/officeDocument/2006/relationships/customXml" Target="../ink/ink922.xml"/><Relationship Id="rId216" Type="http://schemas.openxmlformats.org/officeDocument/2006/relationships/customXml" Target="../ink/ink950.xml"/><Relationship Id="rId258" Type="http://schemas.openxmlformats.org/officeDocument/2006/relationships/customXml" Target="../ink/ink971.xml"/><Relationship Id="rId22" Type="http://schemas.openxmlformats.org/officeDocument/2006/relationships/customXml" Target="../ink/ink853.xml"/><Relationship Id="rId64" Type="http://schemas.openxmlformats.org/officeDocument/2006/relationships/customXml" Target="../ink/ink874.xml"/><Relationship Id="rId118" Type="http://schemas.openxmlformats.org/officeDocument/2006/relationships/customXml" Target="../ink/ink901.xml"/><Relationship Id="rId171" Type="http://schemas.openxmlformats.org/officeDocument/2006/relationships/image" Target="../media/image942.png"/><Relationship Id="rId227" Type="http://schemas.openxmlformats.org/officeDocument/2006/relationships/image" Target="../media/image970.png"/><Relationship Id="rId269" Type="http://schemas.openxmlformats.org/officeDocument/2006/relationships/image" Target="../media/image991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1.png"/><Relationship Id="rId671" Type="http://schemas.openxmlformats.org/officeDocument/2006/relationships/image" Target="../media/image1338.png"/><Relationship Id="rId21" Type="http://schemas.openxmlformats.org/officeDocument/2006/relationships/image" Target="../media/image1013.png"/><Relationship Id="rId324" Type="http://schemas.openxmlformats.org/officeDocument/2006/relationships/customXml" Target="../ink/ink1148.xml"/><Relationship Id="rId531" Type="http://schemas.openxmlformats.org/officeDocument/2006/relationships/image" Target="../media/image1268.png"/><Relationship Id="rId629" Type="http://schemas.openxmlformats.org/officeDocument/2006/relationships/image" Target="../media/image1317.png"/><Relationship Id="rId170" Type="http://schemas.openxmlformats.org/officeDocument/2006/relationships/customXml" Target="../ink/ink1071.xml"/><Relationship Id="rId268" Type="http://schemas.openxmlformats.org/officeDocument/2006/relationships/customXml" Target="../ink/ink1120.xml"/><Relationship Id="rId475" Type="http://schemas.openxmlformats.org/officeDocument/2006/relationships/image" Target="../media/image1240.png"/><Relationship Id="rId32" Type="http://schemas.openxmlformats.org/officeDocument/2006/relationships/customXml" Target="../ink/ink1002.xml"/><Relationship Id="rId128" Type="http://schemas.openxmlformats.org/officeDocument/2006/relationships/customXml" Target="../ink/ink1050.xml"/><Relationship Id="rId335" Type="http://schemas.openxmlformats.org/officeDocument/2006/relationships/image" Target="../media/image1170.png"/><Relationship Id="rId542" Type="http://schemas.openxmlformats.org/officeDocument/2006/relationships/customXml" Target="../ink/ink1257.xml"/><Relationship Id="rId181" Type="http://schemas.openxmlformats.org/officeDocument/2006/relationships/image" Target="../media/image1093.png"/><Relationship Id="rId402" Type="http://schemas.openxmlformats.org/officeDocument/2006/relationships/customXml" Target="../ink/ink1187.xml"/><Relationship Id="rId279" Type="http://schemas.openxmlformats.org/officeDocument/2006/relationships/image" Target="../media/image1142.png"/><Relationship Id="rId486" Type="http://schemas.openxmlformats.org/officeDocument/2006/relationships/customXml" Target="../ink/ink1229.xml"/><Relationship Id="rId43" Type="http://schemas.openxmlformats.org/officeDocument/2006/relationships/image" Target="../media/image1024.png"/><Relationship Id="rId139" Type="http://schemas.openxmlformats.org/officeDocument/2006/relationships/image" Target="../media/image1072.png"/><Relationship Id="rId346" Type="http://schemas.openxmlformats.org/officeDocument/2006/relationships/customXml" Target="../ink/ink1159.xml"/><Relationship Id="rId553" Type="http://schemas.openxmlformats.org/officeDocument/2006/relationships/image" Target="../media/image1279.png"/><Relationship Id="rId192" Type="http://schemas.openxmlformats.org/officeDocument/2006/relationships/customXml" Target="../ink/ink1082.xml"/><Relationship Id="rId206" Type="http://schemas.openxmlformats.org/officeDocument/2006/relationships/customXml" Target="../ink/ink1089.xml"/><Relationship Id="rId413" Type="http://schemas.openxmlformats.org/officeDocument/2006/relationships/image" Target="../media/image1209.png"/><Relationship Id="rId497" Type="http://schemas.openxmlformats.org/officeDocument/2006/relationships/image" Target="../media/image1251.png"/><Relationship Id="rId620" Type="http://schemas.openxmlformats.org/officeDocument/2006/relationships/customXml" Target="../ink/ink1296.xml"/><Relationship Id="rId357" Type="http://schemas.openxmlformats.org/officeDocument/2006/relationships/image" Target="../media/image1181.png"/><Relationship Id="rId54" Type="http://schemas.openxmlformats.org/officeDocument/2006/relationships/customXml" Target="../ink/ink1013.xml"/><Relationship Id="rId217" Type="http://schemas.openxmlformats.org/officeDocument/2006/relationships/image" Target="../media/image1111.png"/><Relationship Id="rId564" Type="http://schemas.openxmlformats.org/officeDocument/2006/relationships/customXml" Target="../ink/ink1268.xml"/><Relationship Id="rId424" Type="http://schemas.openxmlformats.org/officeDocument/2006/relationships/customXml" Target="../ink/ink1198.xml"/><Relationship Id="rId631" Type="http://schemas.openxmlformats.org/officeDocument/2006/relationships/image" Target="../media/image1318.png"/><Relationship Id="rId270" Type="http://schemas.openxmlformats.org/officeDocument/2006/relationships/customXml" Target="../ink/ink1121.xml"/><Relationship Id="rId65" Type="http://schemas.openxmlformats.org/officeDocument/2006/relationships/image" Target="../media/image1035.png"/><Relationship Id="rId130" Type="http://schemas.openxmlformats.org/officeDocument/2006/relationships/customXml" Target="../ink/ink1051.xml"/><Relationship Id="rId368" Type="http://schemas.openxmlformats.org/officeDocument/2006/relationships/customXml" Target="../ink/ink1170.xml"/><Relationship Id="rId575" Type="http://schemas.openxmlformats.org/officeDocument/2006/relationships/image" Target="../media/image1290.png"/><Relationship Id="rId228" Type="http://schemas.openxmlformats.org/officeDocument/2006/relationships/customXml" Target="../ink/ink1100.xml"/><Relationship Id="rId435" Type="http://schemas.openxmlformats.org/officeDocument/2006/relationships/image" Target="../media/image1220.png"/><Relationship Id="rId642" Type="http://schemas.openxmlformats.org/officeDocument/2006/relationships/customXml" Target="../ink/ink1307.xml"/><Relationship Id="rId281" Type="http://schemas.openxmlformats.org/officeDocument/2006/relationships/image" Target="../media/image1143.png"/><Relationship Id="rId502" Type="http://schemas.openxmlformats.org/officeDocument/2006/relationships/customXml" Target="../ink/ink1237.xml"/><Relationship Id="rId76" Type="http://schemas.openxmlformats.org/officeDocument/2006/relationships/customXml" Target="../ink/ink1024.xml"/><Relationship Id="rId141" Type="http://schemas.openxmlformats.org/officeDocument/2006/relationships/image" Target="../media/image1073.png"/><Relationship Id="rId379" Type="http://schemas.openxmlformats.org/officeDocument/2006/relationships/image" Target="../media/image1192.png"/><Relationship Id="rId586" Type="http://schemas.openxmlformats.org/officeDocument/2006/relationships/customXml" Target="../ink/ink1279.xml"/><Relationship Id="rId7" Type="http://schemas.openxmlformats.org/officeDocument/2006/relationships/image" Target="../media/image1006.png"/><Relationship Id="rId239" Type="http://schemas.openxmlformats.org/officeDocument/2006/relationships/image" Target="../media/image1122.png"/><Relationship Id="rId446" Type="http://schemas.openxmlformats.org/officeDocument/2006/relationships/customXml" Target="../ink/ink1209.xml"/><Relationship Id="rId653" Type="http://schemas.openxmlformats.org/officeDocument/2006/relationships/image" Target="../media/image1329.png"/><Relationship Id="rId292" Type="http://schemas.openxmlformats.org/officeDocument/2006/relationships/customXml" Target="../ink/ink1132.xml"/><Relationship Id="rId306" Type="http://schemas.openxmlformats.org/officeDocument/2006/relationships/customXml" Target="../ink/ink1139.xml"/><Relationship Id="rId87" Type="http://schemas.openxmlformats.org/officeDocument/2006/relationships/image" Target="../media/image1046.png"/><Relationship Id="rId513" Type="http://schemas.openxmlformats.org/officeDocument/2006/relationships/image" Target="../media/image1259.png"/><Relationship Id="rId597" Type="http://schemas.openxmlformats.org/officeDocument/2006/relationships/image" Target="../media/image1301.png"/><Relationship Id="rId152" Type="http://schemas.openxmlformats.org/officeDocument/2006/relationships/customXml" Target="../ink/ink1062.xml"/><Relationship Id="rId457" Type="http://schemas.openxmlformats.org/officeDocument/2006/relationships/image" Target="../media/image1231.png"/><Relationship Id="rId664" Type="http://schemas.openxmlformats.org/officeDocument/2006/relationships/customXml" Target="../ink/ink1318.xml"/><Relationship Id="rId14" Type="http://schemas.openxmlformats.org/officeDocument/2006/relationships/customXml" Target="../ink/ink993.xml"/><Relationship Id="rId317" Type="http://schemas.openxmlformats.org/officeDocument/2006/relationships/image" Target="../media/image1161.png"/><Relationship Id="rId524" Type="http://schemas.openxmlformats.org/officeDocument/2006/relationships/customXml" Target="../ink/ink1248.xml"/><Relationship Id="rId98" Type="http://schemas.openxmlformats.org/officeDocument/2006/relationships/customXml" Target="../ink/ink1035.xml"/><Relationship Id="rId163" Type="http://schemas.openxmlformats.org/officeDocument/2006/relationships/image" Target="../media/image1084.png"/><Relationship Id="rId370" Type="http://schemas.openxmlformats.org/officeDocument/2006/relationships/customXml" Target="../ink/ink1171.xml"/><Relationship Id="rId230" Type="http://schemas.openxmlformats.org/officeDocument/2006/relationships/customXml" Target="../ink/ink1101.xml"/><Relationship Id="rId468" Type="http://schemas.openxmlformats.org/officeDocument/2006/relationships/customXml" Target="../ink/ink1220.xml"/><Relationship Id="rId25" Type="http://schemas.openxmlformats.org/officeDocument/2006/relationships/image" Target="../media/image1015.png"/><Relationship Id="rId328" Type="http://schemas.openxmlformats.org/officeDocument/2006/relationships/customXml" Target="../ink/ink1150.xml"/><Relationship Id="rId535" Type="http://schemas.openxmlformats.org/officeDocument/2006/relationships/image" Target="../media/image1270.png"/><Relationship Id="rId174" Type="http://schemas.openxmlformats.org/officeDocument/2006/relationships/customXml" Target="../ink/ink1073.xml"/><Relationship Id="rId381" Type="http://schemas.openxmlformats.org/officeDocument/2006/relationships/image" Target="../media/image1193.png"/><Relationship Id="rId602" Type="http://schemas.openxmlformats.org/officeDocument/2006/relationships/customXml" Target="../ink/ink1287.xml"/><Relationship Id="rId241" Type="http://schemas.openxmlformats.org/officeDocument/2006/relationships/image" Target="../media/image1123.png"/><Relationship Id="rId479" Type="http://schemas.openxmlformats.org/officeDocument/2006/relationships/image" Target="../media/image1242.png"/><Relationship Id="rId36" Type="http://schemas.openxmlformats.org/officeDocument/2006/relationships/customXml" Target="../ink/ink1004.xml"/><Relationship Id="rId339" Type="http://schemas.openxmlformats.org/officeDocument/2006/relationships/image" Target="../media/image1172.png"/><Relationship Id="rId546" Type="http://schemas.openxmlformats.org/officeDocument/2006/relationships/customXml" Target="../ink/ink1259.xml"/><Relationship Id="rId101" Type="http://schemas.openxmlformats.org/officeDocument/2006/relationships/image" Target="../media/image1053.png"/><Relationship Id="rId185" Type="http://schemas.openxmlformats.org/officeDocument/2006/relationships/image" Target="../media/image1095.png"/><Relationship Id="rId406" Type="http://schemas.openxmlformats.org/officeDocument/2006/relationships/customXml" Target="../ink/ink1189.xml"/><Relationship Id="rId392" Type="http://schemas.openxmlformats.org/officeDocument/2006/relationships/customXml" Target="../ink/ink1182.xml"/><Relationship Id="rId613" Type="http://schemas.openxmlformats.org/officeDocument/2006/relationships/image" Target="../media/image1309.png"/><Relationship Id="rId252" Type="http://schemas.openxmlformats.org/officeDocument/2006/relationships/customXml" Target="../ink/ink1112.xml"/><Relationship Id="rId47" Type="http://schemas.openxmlformats.org/officeDocument/2006/relationships/image" Target="../media/image1026.png"/><Relationship Id="rId112" Type="http://schemas.openxmlformats.org/officeDocument/2006/relationships/customXml" Target="../ink/ink1042.xml"/><Relationship Id="rId557" Type="http://schemas.openxmlformats.org/officeDocument/2006/relationships/image" Target="../media/image1281.png"/><Relationship Id="rId196" Type="http://schemas.openxmlformats.org/officeDocument/2006/relationships/customXml" Target="../ink/ink1084.xml"/><Relationship Id="rId417" Type="http://schemas.openxmlformats.org/officeDocument/2006/relationships/image" Target="../media/image1211.png"/><Relationship Id="rId624" Type="http://schemas.openxmlformats.org/officeDocument/2006/relationships/customXml" Target="../ink/ink1298.xml"/><Relationship Id="rId263" Type="http://schemas.openxmlformats.org/officeDocument/2006/relationships/image" Target="../media/image1134.png"/><Relationship Id="rId470" Type="http://schemas.openxmlformats.org/officeDocument/2006/relationships/customXml" Target="../ink/ink1221.xml"/><Relationship Id="rId58" Type="http://schemas.openxmlformats.org/officeDocument/2006/relationships/customXml" Target="../ink/ink1015.xml"/><Relationship Id="rId123" Type="http://schemas.openxmlformats.org/officeDocument/2006/relationships/image" Target="../media/image1064.png"/><Relationship Id="rId330" Type="http://schemas.openxmlformats.org/officeDocument/2006/relationships/customXml" Target="../ink/ink1151.xml"/><Relationship Id="rId568" Type="http://schemas.openxmlformats.org/officeDocument/2006/relationships/customXml" Target="../ink/ink1270.xml"/><Relationship Id="rId428" Type="http://schemas.openxmlformats.org/officeDocument/2006/relationships/customXml" Target="../ink/ink1200.xml"/><Relationship Id="rId635" Type="http://schemas.openxmlformats.org/officeDocument/2006/relationships/image" Target="../media/image1320.png"/><Relationship Id="rId274" Type="http://schemas.openxmlformats.org/officeDocument/2006/relationships/customXml" Target="../ink/ink1123.xml"/><Relationship Id="rId481" Type="http://schemas.openxmlformats.org/officeDocument/2006/relationships/image" Target="../media/image1243.png"/><Relationship Id="rId69" Type="http://schemas.openxmlformats.org/officeDocument/2006/relationships/image" Target="../media/image1037.png"/><Relationship Id="rId134" Type="http://schemas.openxmlformats.org/officeDocument/2006/relationships/customXml" Target="../ink/ink1053.xml"/><Relationship Id="rId579" Type="http://schemas.openxmlformats.org/officeDocument/2006/relationships/image" Target="../media/image1292.png"/><Relationship Id="rId341" Type="http://schemas.openxmlformats.org/officeDocument/2006/relationships/image" Target="../media/image1173.png"/><Relationship Id="rId439" Type="http://schemas.openxmlformats.org/officeDocument/2006/relationships/image" Target="../media/image1222.png"/><Relationship Id="rId646" Type="http://schemas.openxmlformats.org/officeDocument/2006/relationships/customXml" Target="../ink/ink1309.xml"/><Relationship Id="rId201" Type="http://schemas.openxmlformats.org/officeDocument/2006/relationships/image" Target="../media/image1103.png"/><Relationship Id="rId243" Type="http://schemas.openxmlformats.org/officeDocument/2006/relationships/image" Target="../media/image1124.png"/><Relationship Id="rId285" Type="http://schemas.openxmlformats.org/officeDocument/2006/relationships/image" Target="../media/image1145.png"/><Relationship Id="rId450" Type="http://schemas.openxmlformats.org/officeDocument/2006/relationships/customXml" Target="../ink/ink1211.xml"/><Relationship Id="rId506" Type="http://schemas.openxmlformats.org/officeDocument/2006/relationships/customXml" Target="../ink/ink1239.xml"/><Relationship Id="rId38" Type="http://schemas.openxmlformats.org/officeDocument/2006/relationships/customXml" Target="../ink/ink1005.xml"/><Relationship Id="rId103" Type="http://schemas.openxmlformats.org/officeDocument/2006/relationships/image" Target="../media/image1054.png"/><Relationship Id="rId310" Type="http://schemas.openxmlformats.org/officeDocument/2006/relationships/customXml" Target="../ink/ink1141.xml"/><Relationship Id="rId492" Type="http://schemas.openxmlformats.org/officeDocument/2006/relationships/customXml" Target="../ink/ink1232.xml"/><Relationship Id="rId548" Type="http://schemas.openxmlformats.org/officeDocument/2006/relationships/customXml" Target="../ink/ink1260.xml"/><Relationship Id="rId91" Type="http://schemas.openxmlformats.org/officeDocument/2006/relationships/image" Target="../media/image1048.png"/><Relationship Id="rId145" Type="http://schemas.openxmlformats.org/officeDocument/2006/relationships/image" Target="../media/image1075.png"/><Relationship Id="rId187" Type="http://schemas.openxmlformats.org/officeDocument/2006/relationships/image" Target="../media/image1096.png"/><Relationship Id="rId352" Type="http://schemas.openxmlformats.org/officeDocument/2006/relationships/customXml" Target="../ink/ink1162.xml"/><Relationship Id="rId394" Type="http://schemas.openxmlformats.org/officeDocument/2006/relationships/customXml" Target="../ink/ink1183.xml"/><Relationship Id="rId408" Type="http://schemas.openxmlformats.org/officeDocument/2006/relationships/customXml" Target="../ink/ink1190.xml"/><Relationship Id="rId615" Type="http://schemas.openxmlformats.org/officeDocument/2006/relationships/image" Target="../media/image1310.png"/><Relationship Id="rId212" Type="http://schemas.openxmlformats.org/officeDocument/2006/relationships/customXml" Target="../ink/ink1092.xml"/><Relationship Id="rId254" Type="http://schemas.openxmlformats.org/officeDocument/2006/relationships/customXml" Target="../ink/ink1113.xml"/><Relationship Id="rId657" Type="http://schemas.openxmlformats.org/officeDocument/2006/relationships/image" Target="../media/image1331.png"/><Relationship Id="rId49" Type="http://schemas.openxmlformats.org/officeDocument/2006/relationships/image" Target="../media/image1027.png"/><Relationship Id="rId114" Type="http://schemas.openxmlformats.org/officeDocument/2006/relationships/customXml" Target="../ink/ink1043.xml"/><Relationship Id="rId296" Type="http://schemas.openxmlformats.org/officeDocument/2006/relationships/customXml" Target="../ink/ink1134.xml"/><Relationship Id="rId461" Type="http://schemas.openxmlformats.org/officeDocument/2006/relationships/image" Target="../media/image1233.png"/><Relationship Id="rId517" Type="http://schemas.openxmlformats.org/officeDocument/2006/relationships/image" Target="../media/image1261.png"/><Relationship Id="rId559" Type="http://schemas.openxmlformats.org/officeDocument/2006/relationships/image" Target="../media/image1282.png"/><Relationship Id="rId60" Type="http://schemas.openxmlformats.org/officeDocument/2006/relationships/customXml" Target="../ink/ink1016.xml"/><Relationship Id="rId156" Type="http://schemas.openxmlformats.org/officeDocument/2006/relationships/customXml" Target="../ink/ink1064.xml"/><Relationship Id="rId198" Type="http://schemas.openxmlformats.org/officeDocument/2006/relationships/customXml" Target="../ink/ink1085.xml"/><Relationship Id="rId321" Type="http://schemas.openxmlformats.org/officeDocument/2006/relationships/image" Target="../media/image1163.png"/><Relationship Id="rId363" Type="http://schemas.openxmlformats.org/officeDocument/2006/relationships/image" Target="../media/image1184.png"/><Relationship Id="rId419" Type="http://schemas.openxmlformats.org/officeDocument/2006/relationships/image" Target="../media/image1212.png"/><Relationship Id="rId570" Type="http://schemas.openxmlformats.org/officeDocument/2006/relationships/customXml" Target="../ink/ink1271.xml"/><Relationship Id="rId626" Type="http://schemas.openxmlformats.org/officeDocument/2006/relationships/customXml" Target="../ink/ink1299.xml"/><Relationship Id="rId223" Type="http://schemas.openxmlformats.org/officeDocument/2006/relationships/image" Target="../media/image1114.png"/><Relationship Id="rId430" Type="http://schemas.openxmlformats.org/officeDocument/2006/relationships/customXml" Target="../ink/ink1201.xml"/><Relationship Id="rId668" Type="http://schemas.openxmlformats.org/officeDocument/2006/relationships/customXml" Target="../ink/ink1320.xml"/><Relationship Id="rId18" Type="http://schemas.openxmlformats.org/officeDocument/2006/relationships/customXml" Target="../ink/ink995.xml"/><Relationship Id="rId265" Type="http://schemas.openxmlformats.org/officeDocument/2006/relationships/image" Target="../media/image1135.png"/><Relationship Id="rId472" Type="http://schemas.openxmlformats.org/officeDocument/2006/relationships/customXml" Target="../ink/ink1222.xml"/><Relationship Id="rId528" Type="http://schemas.openxmlformats.org/officeDocument/2006/relationships/customXml" Target="../ink/ink1250.xml"/><Relationship Id="rId125" Type="http://schemas.openxmlformats.org/officeDocument/2006/relationships/image" Target="../media/image1065.png"/><Relationship Id="rId167" Type="http://schemas.openxmlformats.org/officeDocument/2006/relationships/image" Target="../media/image1086.png"/><Relationship Id="rId332" Type="http://schemas.openxmlformats.org/officeDocument/2006/relationships/customXml" Target="../ink/ink1152.xml"/><Relationship Id="rId374" Type="http://schemas.openxmlformats.org/officeDocument/2006/relationships/customXml" Target="../ink/ink1173.xml"/><Relationship Id="rId581" Type="http://schemas.openxmlformats.org/officeDocument/2006/relationships/image" Target="../media/image1293.png"/><Relationship Id="rId71" Type="http://schemas.openxmlformats.org/officeDocument/2006/relationships/image" Target="../media/image1038.png"/><Relationship Id="rId234" Type="http://schemas.openxmlformats.org/officeDocument/2006/relationships/customXml" Target="../ink/ink1103.xml"/><Relationship Id="rId637" Type="http://schemas.openxmlformats.org/officeDocument/2006/relationships/image" Target="../media/image1321.png"/><Relationship Id="rId2" Type="http://schemas.openxmlformats.org/officeDocument/2006/relationships/image" Target="../media/image1004.png"/><Relationship Id="rId29" Type="http://schemas.openxmlformats.org/officeDocument/2006/relationships/image" Target="../media/image1017.png"/><Relationship Id="rId276" Type="http://schemas.openxmlformats.org/officeDocument/2006/relationships/customXml" Target="../ink/ink1124.xml"/><Relationship Id="rId441" Type="http://schemas.openxmlformats.org/officeDocument/2006/relationships/image" Target="../media/image1223.png"/><Relationship Id="rId483" Type="http://schemas.openxmlformats.org/officeDocument/2006/relationships/image" Target="../media/image1244.png"/><Relationship Id="rId539" Type="http://schemas.openxmlformats.org/officeDocument/2006/relationships/image" Target="../media/image1272.png"/><Relationship Id="rId40" Type="http://schemas.openxmlformats.org/officeDocument/2006/relationships/customXml" Target="../ink/ink1006.xml"/><Relationship Id="rId136" Type="http://schemas.openxmlformats.org/officeDocument/2006/relationships/customXml" Target="../ink/ink1054.xml"/><Relationship Id="rId178" Type="http://schemas.openxmlformats.org/officeDocument/2006/relationships/customXml" Target="../ink/ink1075.xml"/><Relationship Id="rId301" Type="http://schemas.openxmlformats.org/officeDocument/2006/relationships/image" Target="../media/image1153.png"/><Relationship Id="rId343" Type="http://schemas.openxmlformats.org/officeDocument/2006/relationships/image" Target="../media/image1174.png"/><Relationship Id="rId550" Type="http://schemas.openxmlformats.org/officeDocument/2006/relationships/customXml" Target="../ink/ink1261.xml"/><Relationship Id="rId82" Type="http://schemas.openxmlformats.org/officeDocument/2006/relationships/customXml" Target="../ink/ink1027.xml"/><Relationship Id="rId203" Type="http://schemas.openxmlformats.org/officeDocument/2006/relationships/image" Target="../media/image1104.png"/><Relationship Id="rId385" Type="http://schemas.openxmlformats.org/officeDocument/2006/relationships/image" Target="../media/image1195.png"/><Relationship Id="rId592" Type="http://schemas.openxmlformats.org/officeDocument/2006/relationships/customXml" Target="../ink/ink1282.xml"/><Relationship Id="rId606" Type="http://schemas.openxmlformats.org/officeDocument/2006/relationships/customXml" Target="../ink/ink1289.xml"/><Relationship Id="rId648" Type="http://schemas.openxmlformats.org/officeDocument/2006/relationships/customXml" Target="../ink/ink1310.xml"/><Relationship Id="rId245" Type="http://schemas.openxmlformats.org/officeDocument/2006/relationships/image" Target="../media/image1125.png"/><Relationship Id="rId287" Type="http://schemas.openxmlformats.org/officeDocument/2006/relationships/image" Target="../media/image1146.png"/><Relationship Id="rId410" Type="http://schemas.openxmlformats.org/officeDocument/2006/relationships/customXml" Target="../ink/ink1191.xml"/><Relationship Id="rId452" Type="http://schemas.openxmlformats.org/officeDocument/2006/relationships/customXml" Target="../ink/ink1212.xml"/><Relationship Id="rId494" Type="http://schemas.openxmlformats.org/officeDocument/2006/relationships/customXml" Target="../ink/ink1233.xml"/><Relationship Id="rId508" Type="http://schemas.openxmlformats.org/officeDocument/2006/relationships/customXml" Target="../ink/ink1240.xml"/><Relationship Id="rId105" Type="http://schemas.openxmlformats.org/officeDocument/2006/relationships/image" Target="../media/image1055.png"/><Relationship Id="rId147" Type="http://schemas.openxmlformats.org/officeDocument/2006/relationships/image" Target="../media/image1076.png"/><Relationship Id="rId312" Type="http://schemas.openxmlformats.org/officeDocument/2006/relationships/customXml" Target="../ink/ink1142.xml"/><Relationship Id="rId354" Type="http://schemas.openxmlformats.org/officeDocument/2006/relationships/customXml" Target="../ink/ink1163.xml"/><Relationship Id="rId51" Type="http://schemas.openxmlformats.org/officeDocument/2006/relationships/image" Target="../media/image1028.png"/><Relationship Id="rId93" Type="http://schemas.openxmlformats.org/officeDocument/2006/relationships/image" Target="../media/image1049.png"/><Relationship Id="rId189" Type="http://schemas.openxmlformats.org/officeDocument/2006/relationships/image" Target="../media/image1097.png"/><Relationship Id="rId396" Type="http://schemas.openxmlformats.org/officeDocument/2006/relationships/customXml" Target="../ink/ink1184.xml"/><Relationship Id="rId561" Type="http://schemas.openxmlformats.org/officeDocument/2006/relationships/image" Target="../media/image1283.png"/><Relationship Id="rId617" Type="http://schemas.openxmlformats.org/officeDocument/2006/relationships/image" Target="../media/image1311.png"/><Relationship Id="rId659" Type="http://schemas.openxmlformats.org/officeDocument/2006/relationships/image" Target="../media/image1332.png"/><Relationship Id="rId214" Type="http://schemas.openxmlformats.org/officeDocument/2006/relationships/customXml" Target="../ink/ink1093.xml"/><Relationship Id="rId256" Type="http://schemas.openxmlformats.org/officeDocument/2006/relationships/customXml" Target="../ink/ink1114.xml"/><Relationship Id="rId298" Type="http://schemas.openxmlformats.org/officeDocument/2006/relationships/customXml" Target="../ink/ink1135.xml"/><Relationship Id="rId421" Type="http://schemas.openxmlformats.org/officeDocument/2006/relationships/image" Target="../media/image1213.png"/><Relationship Id="rId463" Type="http://schemas.openxmlformats.org/officeDocument/2006/relationships/image" Target="../media/image1234.png"/><Relationship Id="rId519" Type="http://schemas.openxmlformats.org/officeDocument/2006/relationships/image" Target="../media/image1262.png"/><Relationship Id="rId670" Type="http://schemas.openxmlformats.org/officeDocument/2006/relationships/customXml" Target="../ink/ink1321.xml"/><Relationship Id="rId116" Type="http://schemas.openxmlformats.org/officeDocument/2006/relationships/customXml" Target="../ink/ink1044.xml"/><Relationship Id="rId158" Type="http://schemas.openxmlformats.org/officeDocument/2006/relationships/customXml" Target="../ink/ink1065.xml"/><Relationship Id="rId323" Type="http://schemas.openxmlformats.org/officeDocument/2006/relationships/image" Target="../media/image1164.png"/><Relationship Id="rId530" Type="http://schemas.openxmlformats.org/officeDocument/2006/relationships/customXml" Target="../ink/ink1251.xml"/><Relationship Id="rId20" Type="http://schemas.openxmlformats.org/officeDocument/2006/relationships/customXml" Target="../ink/ink996.xml"/><Relationship Id="rId62" Type="http://schemas.openxmlformats.org/officeDocument/2006/relationships/customXml" Target="../ink/ink1017.xml"/><Relationship Id="rId365" Type="http://schemas.openxmlformats.org/officeDocument/2006/relationships/image" Target="../media/image1185.png"/><Relationship Id="rId572" Type="http://schemas.openxmlformats.org/officeDocument/2006/relationships/customXml" Target="../ink/ink1272.xml"/><Relationship Id="rId628" Type="http://schemas.openxmlformats.org/officeDocument/2006/relationships/customXml" Target="../ink/ink1300.xml"/><Relationship Id="rId225" Type="http://schemas.openxmlformats.org/officeDocument/2006/relationships/image" Target="../media/image1115.png"/><Relationship Id="rId267" Type="http://schemas.openxmlformats.org/officeDocument/2006/relationships/image" Target="../media/image1136.png"/><Relationship Id="rId432" Type="http://schemas.openxmlformats.org/officeDocument/2006/relationships/customXml" Target="../ink/ink1202.xml"/><Relationship Id="rId474" Type="http://schemas.openxmlformats.org/officeDocument/2006/relationships/customXml" Target="../ink/ink1223.xml"/><Relationship Id="rId127" Type="http://schemas.openxmlformats.org/officeDocument/2006/relationships/image" Target="../media/image1066.png"/><Relationship Id="rId31" Type="http://schemas.openxmlformats.org/officeDocument/2006/relationships/image" Target="../media/image1018.png"/><Relationship Id="rId73" Type="http://schemas.openxmlformats.org/officeDocument/2006/relationships/image" Target="../media/image1039.png"/><Relationship Id="rId169" Type="http://schemas.openxmlformats.org/officeDocument/2006/relationships/image" Target="../media/image1087.png"/><Relationship Id="rId334" Type="http://schemas.openxmlformats.org/officeDocument/2006/relationships/customXml" Target="../ink/ink1153.xml"/><Relationship Id="rId376" Type="http://schemas.openxmlformats.org/officeDocument/2006/relationships/customXml" Target="../ink/ink1174.xml"/><Relationship Id="rId541" Type="http://schemas.openxmlformats.org/officeDocument/2006/relationships/image" Target="../media/image1273.png"/><Relationship Id="rId583" Type="http://schemas.openxmlformats.org/officeDocument/2006/relationships/image" Target="../media/image1294.png"/><Relationship Id="rId639" Type="http://schemas.openxmlformats.org/officeDocument/2006/relationships/image" Target="../media/image1322.png"/><Relationship Id="rId4" Type="http://schemas.openxmlformats.org/officeDocument/2006/relationships/image" Target="../media/image2.jpg"/><Relationship Id="rId180" Type="http://schemas.openxmlformats.org/officeDocument/2006/relationships/customXml" Target="../ink/ink1076.xml"/><Relationship Id="rId236" Type="http://schemas.openxmlformats.org/officeDocument/2006/relationships/customXml" Target="../ink/ink1104.xml"/><Relationship Id="rId278" Type="http://schemas.openxmlformats.org/officeDocument/2006/relationships/customXml" Target="../ink/ink1125.xml"/><Relationship Id="rId401" Type="http://schemas.openxmlformats.org/officeDocument/2006/relationships/image" Target="../media/image1203.png"/><Relationship Id="rId443" Type="http://schemas.openxmlformats.org/officeDocument/2006/relationships/image" Target="../media/image1224.png"/><Relationship Id="rId650" Type="http://schemas.openxmlformats.org/officeDocument/2006/relationships/customXml" Target="../ink/ink1311.xml"/><Relationship Id="rId303" Type="http://schemas.openxmlformats.org/officeDocument/2006/relationships/image" Target="../media/image1154.png"/><Relationship Id="rId485" Type="http://schemas.openxmlformats.org/officeDocument/2006/relationships/image" Target="../media/image1245.png"/><Relationship Id="rId42" Type="http://schemas.openxmlformats.org/officeDocument/2006/relationships/customXml" Target="../ink/ink1007.xml"/><Relationship Id="rId84" Type="http://schemas.openxmlformats.org/officeDocument/2006/relationships/customXml" Target="../ink/ink1028.xml"/><Relationship Id="rId138" Type="http://schemas.openxmlformats.org/officeDocument/2006/relationships/customXml" Target="../ink/ink1055.xml"/><Relationship Id="rId345" Type="http://schemas.openxmlformats.org/officeDocument/2006/relationships/image" Target="../media/image1175.png"/><Relationship Id="rId387" Type="http://schemas.openxmlformats.org/officeDocument/2006/relationships/image" Target="../media/image1196.png"/><Relationship Id="rId510" Type="http://schemas.openxmlformats.org/officeDocument/2006/relationships/customXml" Target="../ink/ink1241.xml"/><Relationship Id="rId552" Type="http://schemas.openxmlformats.org/officeDocument/2006/relationships/customXml" Target="../ink/ink1262.xml"/><Relationship Id="rId594" Type="http://schemas.openxmlformats.org/officeDocument/2006/relationships/customXml" Target="../ink/ink1283.xml"/><Relationship Id="rId608" Type="http://schemas.openxmlformats.org/officeDocument/2006/relationships/customXml" Target="../ink/ink1290.xml"/><Relationship Id="rId191" Type="http://schemas.openxmlformats.org/officeDocument/2006/relationships/image" Target="../media/image1098.png"/><Relationship Id="rId205" Type="http://schemas.openxmlformats.org/officeDocument/2006/relationships/image" Target="../media/image1105.png"/><Relationship Id="rId247" Type="http://schemas.openxmlformats.org/officeDocument/2006/relationships/image" Target="../media/image1126.png"/><Relationship Id="rId412" Type="http://schemas.openxmlformats.org/officeDocument/2006/relationships/customXml" Target="../ink/ink1192.xml"/><Relationship Id="rId107" Type="http://schemas.openxmlformats.org/officeDocument/2006/relationships/image" Target="../media/image1056.png"/><Relationship Id="rId289" Type="http://schemas.openxmlformats.org/officeDocument/2006/relationships/image" Target="../media/image1147.png"/><Relationship Id="rId454" Type="http://schemas.openxmlformats.org/officeDocument/2006/relationships/customXml" Target="../ink/ink1213.xml"/><Relationship Id="rId496" Type="http://schemas.openxmlformats.org/officeDocument/2006/relationships/customXml" Target="../ink/ink1234.xml"/><Relationship Id="rId661" Type="http://schemas.openxmlformats.org/officeDocument/2006/relationships/image" Target="../media/image1333.png"/><Relationship Id="rId11" Type="http://schemas.openxmlformats.org/officeDocument/2006/relationships/image" Target="../media/image1008.png"/><Relationship Id="rId53" Type="http://schemas.openxmlformats.org/officeDocument/2006/relationships/image" Target="../media/image1029.png"/><Relationship Id="rId149" Type="http://schemas.openxmlformats.org/officeDocument/2006/relationships/image" Target="../media/image1077.png"/><Relationship Id="rId314" Type="http://schemas.openxmlformats.org/officeDocument/2006/relationships/customXml" Target="../ink/ink1143.xml"/><Relationship Id="rId356" Type="http://schemas.openxmlformats.org/officeDocument/2006/relationships/customXml" Target="../ink/ink1164.xml"/><Relationship Id="rId398" Type="http://schemas.openxmlformats.org/officeDocument/2006/relationships/customXml" Target="../ink/ink1185.xml"/><Relationship Id="rId521" Type="http://schemas.openxmlformats.org/officeDocument/2006/relationships/image" Target="../media/image1263.png"/><Relationship Id="rId563" Type="http://schemas.openxmlformats.org/officeDocument/2006/relationships/image" Target="../media/image1284.png"/><Relationship Id="rId619" Type="http://schemas.openxmlformats.org/officeDocument/2006/relationships/image" Target="../media/image1312.png"/><Relationship Id="rId95" Type="http://schemas.openxmlformats.org/officeDocument/2006/relationships/image" Target="../media/image1050.png"/><Relationship Id="rId160" Type="http://schemas.openxmlformats.org/officeDocument/2006/relationships/customXml" Target="../ink/ink1066.xml"/><Relationship Id="rId216" Type="http://schemas.openxmlformats.org/officeDocument/2006/relationships/customXml" Target="../ink/ink1094.xml"/><Relationship Id="rId423" Type="http://schemas.openxmlformats.org/officeDocument/2006/relationships/image" Target="../media/image1214.png"/><Relationship Id="rId258" Type="http://schemas.openxmlformats.org/officeDocument/2006/relationships/customXml" Target="../ink/ink1115.xml"/><Relationship Id="rId465" Type="http://schemas.openxmlformats.org/officeDocument/2006/relationships/image" Target="../media/image1235.png"/><Relationship Id="rId630" Type="http://schemas.openxmlformats.org/officeDocument/2006/relationships/customXml" Target="../ink/ink1301.xml"/><Relationship Id="rId672" Type="http://schemas.openxmlformats.org/officeDocument/2006/relationships/customXml" Target="../ink/ink1322.xml"/><Relationship Id="rId22" Type="http://schemas.openxmlformats.org/officeDocument/2006/relationships/customXml" Target="../ink/ink997.xml"/><Relationship Id="rId64" Type="http://schemas.openxmlformats.org/officeDocument/2006/relationships/customXml" Target="../ink/ink1018.xml"/><Relationship Id="rId118" Type="http://schemas.openxmlformats.org/officeDocument/2006/relationships/customXml" Target="../ink/ink1045.xml"/><Relationship Id="rId325" Type="http://schemas.openxmlformats.org/officeDocument/2006/relationships/image" Target="../media/image1165.png"/><Relationship Id="rId367" Type="http://schemas.openxmlformats.org/officeDocument/2006/relationships/image" Target="../media/image1186.png"/><Relationship Id="rId532" Type="http://schemas.openxmlformats.org/officeDocument/2006/relationships/customXml" Target="../ink/ink1252.xml"/><Relationship Id="rId574" Type="http://schemas.openxmlformats.org/officeDocument/2006/relationships/customXml" Target="../ink/ink1273.xml"/><Relationship Id="rId171" Type="http://schemas.openxmlformats.org/officeDocument/2006/relationships/image" Target="../media/image1088.png"/><Relationship Id="rId227" Type="http://schemas.openxmlformats.org/officeDocument/2006/relationships/image" Target="../media/image1116.png"/><Relationship Id="rId269" Type="http://schemas.openxmlformats.org/officeDocument/2006/relationships/image" Target="../media/image1137.png"/><Relationship Id="rId434" Type="http://schemas.openxmlformats.org/officeDocument/2006/relationships/customXml" Target="../ink/ink1203.xml"/><Relationship Id="rId476" Type="http://schemas.openxmlformats.org/officeDocument/2006/relationships/customXml" Target="../ink/ink1224.xml"/><Relationship Id="rId641" Type="http://schemas.openxmlformats.org/officeDocument/2006/relationships/image" Target="../media/image1323.png"/><Relationship Id="rId33" Type="http://schemas.openxmlformats.org/officeDocument/2006/relationships/image" Target="../media/image1019.png"/><Relationship Id="rId129" Type="http://schemas.openxmlformats.org/officeDocument/2006/relationships/image" Target="../media/image1067.png"/><Relationship Id="rId280" Type="http://schemas.openxmlformats.org/officeDocument/2006/relationships/customXml" Target="../ink/ink1126.xml"/><Relationship Id="rId336" Type="http://schemas.openxmlformats.org/officeDocument/2006/relationships/customXml" Target="../ink/ink1154.xml"/><Relationship Id="rId501" Type="http://schemas.openxmlformats.org/officeDocument/2006/relationships/image" Target="../media/image1253.png"/><Relationship Id="rId543" Type="http://schemas.openxmlformats.org/officeDocument/2006/relationships/image" Target="../media/image1274.png"/><Relationship Id="rId75" Type="http://schemas.openxmlformats.org/officeDocument/2006/relationships/image" Target="../media/image1040.png"/><Relationship Id="rId140" Type="http://schemas.openxmlformats.org/officeDocument/2006/relationships/customXml" Target="../ink/ink1056.xml"/><Relationship Id="rId182" Type="http://schemas.openxmlformats.org/officeDocument/2006/relationships/customXml" Target="../ink/ink1077.xml"/><Relationship Id="rId378" Type="http://schemas.openxmlformats.org/officeDocument/2006/relationships/customXml" Target="../ink/ink1175.xml"/><Relationship Id="rId403" Type="http://schemas.openxmlformats.org/officeDocument/2006/relationships/image" Target="../media/image1204.png"/><Relationship Id="rId585" Type="http://schemas.openxmlformats.org/officeDocument/2006/relationships/image" Target="../media/image1295.png"/><Relationship Id="rId6" Type="http://schemas.openxmlformats.org/officeDocument/2006/relationships/customXml" Target="../ink/ink989.xml"/><Relationship Id="rId238" Type="http://schemas.openxmlformats.org/officeDocument/2006/relationships/customXml" Target="../ink/ink1105.xml"/><Relationship Id="rId445" Type="http://schemas.openxmlformats.org/officeDocument/2006/relationships/image" Target="../media/image1225.png"/><Relationship Id="rId487" Type="http://schemas.openxmlformats.org/officeDocument/2006/relationships/image" Target="../media/image1246.png"/><Relationship Id="rId610" Type="http://schemas.openxmlformats.org/officeDocument/2006/relationships/customXml" Target="../ink/ink1291.xml"/><Relationship Id="rId652" Type="http://schemas.openxmlformats.org/officeDocument/2006/relationships/customXml" Target="../ink/ink1312.xml"/><Relationship Id="rId291" Type="http://schemas.openxmlformats.org/officeDocument/2006/relationships/image" Target="../media/image1148.png"/><Relationship Id="rId305" Type="http://schemas.openxmlformats.org/officeDocument/2006/relationships/image" Target="../media/image1155.png"/><Relationship Id="rId347" Type="http://schemas.openxmlformats.org/officeDocument/2006/relationships/image" Target="../media/image1176.png"/><Relationship Id="rId512" Type="http://schemas.openxmlformats.org/officeDocument/2006/relationships/customXml" Target="../ink/ink1242.xml"/><Relationship Id="rId44" Type="http://schemas.openxmlformats.org/officeDocument/2006/relationships/customXml" Target="../ink/ink1008.xml"/><Relationship Id="rId86" Type="http://schemas.openxmlformats.org/officeDocument/2006/relationships/customXml" Target="../ink/ink1029.xml"/><Relationship Id="rId151" Type="http://schemas.openxmlformats.org/officeDocument/2006/relationships/image" Target="../media/image1078.png"/><Relationship Id="rId389" Type="http://schemas.openxmlformats.org/officeDocument/2006/relationships/image" Target="../media/image1197.png"/><Relationship Id="rId554" Type="http://schemas.openxmlformats.org/officeDocument/2006/relationships/customXml" Target="../ink/ink1263.xml"/><Relationship Id="rId596" Type="http://schemas.openxmlformats.org/officeDocument/2006/relationships/customXml" Target="../ink/ink1284.xml"/><Relationship Id="rId193" Type="http://schemas.openxmlformats.org/officeDocument/2006/relationships/image" Target="../media/image1099.png"/><Relationship Id="rId207" Type="http://schemas.openxmlformats.org/officeDocument/2006/relationships/image" Target="../media/image1106.png"/><Relationship Id="rId249" Type="http://schemas.openxmlformats.org/officeDocument/2006/relationships/image" Target="../media/image1127.png"/><Relationship Id="rId414" Type="http://schemas.openxmlformats.org/officeDocument/2006/relationships/customXml" Target="../ink/ink1193.xml"/><Relationship Id="rId456" Type="http://schemas.openxmlformats.org/officeDocument/2006/relationships/customXml" Target="../ink/ink1214.xml"/><Relationship Id="rId498" Type="http://schemas.openxmlformats.org/officeDocument/2006/relationships/customXml" Target="../ink/ink1235.xml"/><Relationship Id="rId621" Type="http://schemas.openxmlformats.org/officeDocument/2006/relationships/image" Target="../media/image1313.png"/><Relationship Id="rId663" Type="http://schemas.openxmlformats.org/officeDocument/2006/relationships/image" Target="../media/image1334.png"/><Relationship Id="rId13" Type="http://schemas.openxmlformats.org/officeDocument/2006/relationships/image" Target="../media/image1009.png"/><Relationship Id="rId109" Type="http://schemas.openxmlformats.org/officeDocument/2006/relationships/image" Target="../media/image1057.png"/><Relationship Id="rId260" Type="http://schemas.openxmlformats.org/officeDocument/2006/relationships/customXml" Target="../ink/ink1116.xml"/><Relationship Id="rId316" Type="http://schemas.openxmlformats.org/officeDocument/2006/relationships/customXml" Target="../ink/ink1144.xml"/><Relationship Id="rId523" Type="http://schemas.openxmlformats.org/officeDocument/2006/relationships/image" Target="../media/image1264.png"/><Relationship Id="rId55" Type="http://schemas.openxmlformats.org/officeDocument/2006/relationships/image" Target="../media/image1030.png"/><Relationship Id="rId97" Type="http://schemas.openxmlformats.org/officeDocument/2006/relationships/image" Target="../media/image1051.png"/><Relationship Id="rId120" Type="http://schemas.openxmlformats.org/officeDocument/2006/relationships/customXml" Target="../ink/ink1046.xml"/><Relationship Id="rId358" Type="http://schemas.openxmlformats.org/officeDocument/2006/relationships/customXml" Target="../ink/ink1165.xml"/><Relationship Id="rId565" Type="http://schemas.openxmlformats.org/officeDocument/2006/relationships/image" Target="../media/image1285.png"/><Relationship Id="rId162" Type="http://schemas.openxmlformats.org/officeDocument/2006/relationships/customXml" Target="../ink/ink1067.xml"/><Relationship Id="rId218" Type="http://schemas.openxmlformats.org/officeDocument/2006/relationships/customXml" Target="../ink/ink1095.xml"/><Relationship Id="rId425" Type="http://schemas.openxmlformats.org/officeDocument/2006/relationships/image" Target="../media/image1215.png"/><Relationship Id="rId467" Type="http://schemas.openxmlformats.org/officeDocument/2006/relationships/image" Target="../media/image1236.png"/><Relationship Id="rId632" Type="http://schemas.openxmlformats.org/officeDocument/2006/relationships/customXml" Target="../ink/ink1302.xml"/><Relationship Id="rId271" Type="http://schemas.openxmlformats.org/officeDocument/2006/relationships/image" Target="../media/image1138.png"/><Relationship Id="rId24" Type="http://schemas.openxmlformats.org/officeDocument/2006/relationships/customXml" Target="../ink/ink998.xml"/><Relationship Id="rId66" Type="http://schemas.openxmlformats.org/officeDocument/2006/relationships/customXml" Target="../ink/ink1019.xml"/><Relationship Id="rId131" Type="http://schemas.openxmlformats.org/officeDocument/2006/relationships/image" Target="../media/image1068.png"/><Relationship Id="rId327" Type="http://schemas.openxmlformats.org/officeDocument/2006/relationships/image" Target="../media/image1166.png"/><Relationship Id="rId369" Type="http://schemas.openxmlformats.org/officeDocument/2006/relationships/image" Target="../media/image1187.png"/><Relationship Id="rId534" Type="http://schemas.openxmlformats.org/officeDocument/2006/relationships/customXml" Target="../ink/ink1253.xml"/><Relationship Id="rId576" Type="http://schemas.openxmlformats.org/officeDocument/2006/relationships/customXml" Target="../ink/ink1274.xml"/><Relationship Id="rId173" Type="http://schemas.openxmlformats.org/officeDocument/2006/relationships/image" Target="../media/image1089.png"/><Relationship Id="rId229" Type="http://schemas.openxmlformats.org/officeDocument/2006/relationships/image" Target="../media/image1117.png"/><Relationship Id="rId380" Type="http://schemas.openxmlformats.org/officeDocument/2006/relationships/customXml" Target="../ink/ink1176.xml"/><Relationship Id="rId436" Type="http://schemas.openxmlformats.org/officeDocument/2006/relationships/customXml" Target="../ink/ink1204.xml"/><Relationship Id="rId601" Type="http://schemas.openxmlformats.org/officeDocument/2006/relationships/image" Target="../media/image1303.png"/><Relationship Id="rId643" Type="http://schemas.openxmlformats.org/officeDocument/2006/relationships/image" Target="../media/image1324.png"/><Relationship Id="rId240" Type="http://schemas.openxmlformats.org/officeDocument/2006/relationships/customXml" Target="../ink/ink1106.xml"/><Relationship Id="rId478" Type="http://schemas.openxmlformats.org/officeDocument/2006/relationships/customXml" Target="../ink/ink1225.xml"/><Relationship Id="rId35" Type="http://schemas.openxmlformats.org/officeDocument/2006/relationships/image" Target="../media/image1020.png"/><Relationship Id="rId77" Type="http://schemas.openxmlformats.org/officeDocument/2006/relationships/image" Target="../media/image1041.png"/><Relationship Id="rId100" Type="http://schemas.openxmlformats.org/officeDocument/2006/relationships/customXml" Target="../ink/ink1036.xml"/><Relationship Id="rId282" Type="http://schemas.openxmlformats.org/officeDocument/2006/relationships/customXml" Target="../ink/ink1127.xml"/><Relationship Id="rId338" Type="http://schemas.openxmlformats.org/officeDocument/2006/relationships/customXml" Target="../ink/ink1155.xml"/><Relationship Id="rId503" Type="http://schemas.openxmlformats.org/officeDocument/2006/relationships/image" Target="../media/image1254.png"/><Relationship Id="rId545" Type="http://schemas.openxmlformats.org/officeDocument/2006/relationships/image" Target="../media/image1275.png"/><Relationship Id="rId587" Type="http://schemas.openxmlformats.org/officeDocument/2006/relationships/image" Target="../media/image1296.png"/><Relationship Id="rId8" Type="http://schemas.openxmlformats.org/officeDocument/2006/relationships/customXml" Target="../ink/ink990.xml"/><Relationship Id="rId142" Type="http://schemas.openxmlformats.org/officeDocument/2006/relationships/customXml" Target="../ink/ink1057.xml"/><Relationship Id="rId184" Type="http://schemas.openxmlformats.org/officeDocument/2006/relationships/customXml" Target="../ink/ink1078.xml"/><Relationship Id="rId391" Type="http://schemas.openxmlformats.org/officeDocument/2006/relationships/image" Target="../media/image1198.png"/><Relationship Id="rId405" Type="http://schemas.openxmlformats.org/officeDocument/2006/relationships/image" Target="../media/image1205.png"/><Relationship Id="rId447" Type="http://schemas.openxmlformats.org/officeDocument/2006/relationships/image" Target="../media/image1226.png"/><Relationship Id="rId612" Type="http://schemas.openxmlformats.org/officeDocument/2006/relationships/customXml" Target="../ink/ink1292.xml"/><Relationship Id="rId251" Type="http://schemas.openxmlformats.org/officeDocument/2006/relationships/image" Target="../media/image1128.png"/><Relationship Id="rId489" Type="http://schemas.openxmlformats.org/officeDocument/2006/relationships/image" Target="../media/image1247.png"/><Relationship Id="rId654" Type="http://schemas.openxmlformats.org/officeDocument/2006/relationships/customXml" Target="../ink/ink1313.xml"/><Relationship Id="rId46" Type="http://schemas.openxmlformats.org/officeDocument/2006/relationships/customXml" Target="../ink/ink1009.xml"/><Relationship Id="rId293" Type="http://schemas.openxmlformats.org/officeDocument/2006/relationships/image" Target="../media/image1149.png"/><Relationship Id="rId307" Type="http://schemas.openxmlformats.org/officeDocument/2006/relationships/image" Target="../media/image1156.png"/><Relationship Id="rId349" Type="http://schemas.openxmlformats.org/officeDocument/2006/relationships/image" Target="../media/image1177.png"/><Relationship Id="rId514" Type="http://schemas.openxmlformats.org/officeDocument/2006/relationships/customXml" Target="../ink/ink1243.xml"/><Relationship Id="rId556" Type="http://schemas.openxmlformats.org/officeDocument/2006/relationships/customXml" Target="../ink/ink1264.xml"/><Relationship Id="rId88" Type="http://schemas.openxmlformats.org/officeDocument/2006/relationships/customXml" Target="../ink/ink1030.xml"/><Relationship Id="rId111" Type="http://schemas.openxmlformats.org/officeDocument/2006/relationships/image" Target="../media/image1058.png"/><Relationship Id="rId153" Type="http://schemas.openxmlformats.org/officeDocument/2006/relationships/image" Target="../media/image1079.png"/><Relationship Id="rId195" Type="http://schemas.openxmlformats.org/officeDocument/2006/relationships/image" Target="../media/image1100.png"/><Relationship Id="rId209" Type="http://schemas.openxmlformats.org/officeDocument/2006/relationships/image" Target="../media/image1107.png"/><Relationship Id="rId360" Type="http://schemas.openxmlformats.org/officeDocument/2006/relationships/customXml" Target="../ink/ink1166.xml"/><Relationship Id="rId416" Type="http://schemas.openxmlformats.org/officeDocument/2006/relationships/customXml" Target="../ink/ink1194.xml"/><Relationship Id="rId598" Type="http://schemas.openxmlformats.org/officeDocument/2006/relationships/customXml" Target="../ink/ink1285.xml"/><Relationship Id="rId220" Type="http://schemas.openxmlformats.org/officeDocument/2006/relationships/customXml" Target="../ink/ink1096.xml"/><Relationship Id="rId458" Type="http://schemas.openxmlformats.org/officeDocument/2006/relationships/customXml" Target="../ink/ink1215.xml"/><Relationship Id="rId623" Type="http://schemas.openxmlformats.org/officeDocument/2006/relationships/image" Target="../media/image1314.png"/><Relationship Id="rId665" Type="http://schemas.openxmlformats.org/officeDocument/2006/relationships/image" Target="../media/image1335.png"/><Relationship Id="rId15" Type="http://schemas.openxmlformats.org/officeDocument/2006/relationships/image" Target="../media/image1010.png"/><Relationship Id="rId57" Type="http://schemas.openxmlformats.org/officeDocument/2006/relationships/image" Target="../media/image1031.png"/><Relationship Id="rId262" Type="http://schemas.openxmlformats.org/officeDocument/2006/relationships/customXml" Target="../ink/ink1117.xml"/><Relationship Id="rId318" Type="http://schemas.openxmlformats.org/officeDocument/2006/relationships/customXml" Target="../ink/ink1145.xml"/><Relationship Id="rId525" Type="http://schemas.openxmlformats.org/officeDocument/2006/relationships/image" Target="../media/image1265.png"/><Relationship Id="rId567" Type="http://schemas.openxmlformats.org/officeDocument/2006/relationships/image" Target="../media/image1286.png"/><Relationship Id="rId99" Type="http://schemas.openxmlformats.org/officeDocument/2006/relationships/image" Target="../media/image1052.png"/><Relationship Id="rId122" Type="http://schemas.openxmlformats.org/officeDocument/2006/relationships/customXml" Target="../ink/ink1047.xml"/><Relationship Id="rId164" Type="http://schemas.openxmlformats.org/officeDocument/2006/relationships/customXml" Target="../ink/ink1068.xml"/><Relationship Id="rId371" Type="http://schemas.openxmlformats.org/officeDocument/2006/relationships/image" Target="../media/image1188.png"/><Relationship Id="rId427" Type="http://schemas.openxmlformats.org/officeDocument/2006/relationships/image" Target="../media/image1216.png"/><Relationship Id="rId469" Type="http://schemas.openxmlformats.org/officeDocument/2006/relationships/image" Target="../media/image1237.png"/><Relationship Id="rId634" Type="http://schemas.openxmlformats.org/officeDocument/2006/relationships/customXml" Target="../ink/ink1303.xml"/><Relationship Id="rId26" Type="http://schemas.openxmlformats.org/officeDocument/2006/relationships/customXml" Target="../ink/ink999.xml"/><Relationship Id="rId231" Type="http://schemas.openxmlformats.org/officeDocument/2006/relationships/image" Target="../media/image1118.png"/><Relationship Id="rId273" Type="http://schemas.openxmlformats.org/officeDocument/2006/relationships/image" Target="../media/image1139.png"/><Relationship Id="rId329" Type="http://schemas.openxmlformats.org/officeDocument/2006/relationships/image" Target="../media/image1167.png"/><Relationship Id="rId480" Type="http://schemas.openxmlformats.org/officeDocument/2006/relationships/customXml" Target="../ink/ink1226.xml"/><Relationship Id="rId536" Type="http://schemas.openxmlformats.org/officeDocument/2006/relationships/customXml" Target="../ink/ink1254.xml"/><Relationship Id="rId68" Type="http://schemas.openxmlformats.org/officeDocument/2006/relationships/customXml" Target="../ink/ink1020.xml"/><Relationship Id="rId133" Type="http://schemas.openxmlformats.org/officeDocument/2006/relationships/image" Target="../media/image1069.png"/><Relationship Id="rId175" Type="http://schemas.openxmlformats.org/officeDocument/2006/relationships/image" Target="../media/image1090.png"/><Relationship Id="rId340" Type="http://schemas.openxmlformats.org/officeDocument/2006/relationships/customXml" Target="../ink/ink1156.xml"/><Relationship Id="rId578" Type="http://schemas.openxmlformats.org/officeDocument/2006/relationships/customXml" Target="../ink/ink1275.xml"/><Relationship Id="rId200" Type="http://schemas.openxmlformats.org/officeDocument/2006/relationships/customXml" Target="../ink/ink1086.xml"/><Relationship Id="rId382" Type="http://schemas.openxmlformats.org/officeDocument/2006/relationships/customXml" Target="../ink/ink1177.xml"/><Relationship Id="rId438" Type="http://schemas.openxmlformats.org/officeDocument/2006/relationships/customXml" Target="../ink/ink1205.xml"/><Relationship Id="rId603" Type="http://schemas.openxmlformats.org/officeDocument/2006/relationships/image" Target="../media/image1304.png"/><Relationship Id="rId645" Type="http://schemas.openxmlformats.org/officeDocument/2006/relationships/image" Target="../media/image1325.png"/><Relationship Id="rId242" Type="http://schemas.openxmlformats.org/officeDocument/2006/relationships/customXml" Target="../ink/ink1107.xml"/><Relationship Id="rId284" Type="http://schemas.openxmlformats.org/officeDocument/2006/relationships/customXml" Target="../ink/ink1128.xml"/><Relationship Id="rId491" Type="http://schemas.openxmlformats.org/officeDocument/2006/relationships/image" Target="../media/image1248.png"/><Relationship Id="rId505" Type="http://schemas.openxmlformats.org/officeDocument/2006/relationships/image" Target="../media/image1255.png"/><Relationship Id="rId37" Type="http://schemas.openxmlformats.org/officeDocument/2006/relationships/image" Target="../media/image1021.png"/><Relationship Id="rId79" Type="http://schemas.openxmlformats.org/officeDocument/2006/relationships/image" Target="../media/image1042.png"/><Relationship Id="rId102" Type="http://schemas.openxmlformats.org/officeDocument/2006/relationships/customXml" Target="../ink/ink1037.xml"/><Relationship Id="rId144" Type="http://schemas.openxmlformats.org/officeDocument/2006/relationships/customXml" Target="../ink/ink1058.xml"/><Relationship Id="rId547" Type="http://schemas.openxmlformats.org/officeDocument/2006/relationships/image" Target="../media/image1276.png"/><Relationship Id="rId589" Type="http://schemas.openxmlformats.org/officeDocument/2006/relationships/image" Target="../media/image1297.png"/><Relationship Id="rId90" Type="http://schemas.openxmlformats.org/officeDocument/2006/relationships/customXml" Target="../ink/ink1031.xml"/><Relationship Id="rId186" Type="http://schemas.openxmlformats.org/officeDocument/2006/relationships/customXml" Target="../ink/ink1079.xml"/><Relationship Id="rId351" Type="http://schemas.openxmlformats.org/officeDocument/2006/relationships/image" Target="../media/image1178.png"/><Relationship Id="rId393" Type="http://schemas.openxmlformats.org/officeDocument/2006/relationships/image" Target="../media/image1199.png"/><Relationship Id="rId407" Type="http://schemas.openxmlformats.org/officeDocument/2006/relationships/image" Target="../media/image1206.png"/><Relationship Id="rId449" Type="http://schemas.openxmlformats.org/officeDocument/2006/relationships/image" Target="../media/image1227.png"/><Relationship Id="rId614" Type="http://schemas.openxmlformats.org/officeDocument/2006/relationships/customXml" Target="../ink/ink1293.xml"/><Relationship Id="rId656" Type="http://schemas.openxmlformats.org/officeDocument/2006/relationships/customXml" Target="../ink/ink1314.xml"/><Relationship Id="rId211" Type="http://schemas.openxmlformats.org/officeDocument/2006/relationships/image" Target="../media/image1108.png"/><Relationship Id="rId253" Type="http://schemas.openxmlformats.org/officeDocument/2006/relationships/image" Target="../media/image1129.png"/><Relationship Id="rId295" Type="http://schemas.openxmlformats.org/officeDocument/2006/relationships/image" Target="../media/image1150.png"/><Relationship Id="rId309" Type="http://schemas.openxmlformats.org/officeDocument/2006/relationships/image" Target="../media/image1157.png"/><Relationship Id="rId460" Type="http://schemas.openxmlformats.org/officeDocument/2006/relationships/customXml" Target="../ink/ink1216.xml"/><Relationship Id="rId516" Type="http://schemas.openxmlformats.org/officeDocument/2006/relationships/customXml" Target="../ink/ink1244.xml"/><Relationship Id="rId48" Type="http://schemas.openxmlformats.org/officeDocument/2006/relationships/customXml" Target="../ink/ink1010.xml"/><Relationship Id="rId113" Type="http://schemas.openxmlformats.org/officeDocument/2006/relationships/image" Target="../media/image1059.png"/><Relationship Id="rId320" Type="http://schemas.openxmlformats.org/officeDocument/2006/relationships/customXml" Target="../ink/ink1146.xml"/><Relationship Id="rId558" Type="http://schemas.openxmlformats.org/officeDocument/2006/relationships/customXml" Target="../ink/ink1265.xml"/><Relationship Id="rId155" Type="http://schemas.openxmlformats.org/officeDocument/2006/relationships/image" Target="../media/image1080.png"/><Relationship Id="rId197" Type="http://schemas.openxmlformats.org/officeDocument/2006/relationships/image" Target="../media/image1101.png"/><Relationship Id="rId362" Type="http://schemas.openxmlformats.org/officeDocument/2006/relationships/customXml" Target="../ink/ink1167.xml"/><Relationship Id="rId418" Type="http://schemas.openxmlformats.org/officeDocument/2006/relationships/customXml" Target="../ink/ink1195.xml"/><Relationship Id="rId625" Type="http://schemas.openxmlformats.org/officeDocument/2006/relationships/image" Target="../media/image1315.png"/><Relationship Id="rId222" Type="http://schemas.openxmlformats.org/officeDocument/2006/relationships/customXml" Target="../ink/ink1097.xml"/><Relationship Id="rId264" Type="http://schemas.openxmlformats.org/officeDocument/2006/relationships/customXml" Target="../ink/ink1118.xml"/><Relationship Id="rId471" Type="http://schemas.openxmlformats.org/officeDocument/2006/relationships/image" Target="../media/image1238.png"/><Relationship Id="rId667" Type="http://schemas.openxmlformats.org/officeDocument/2006/relationships/image" Target="../media/image1336.png"/><Relationship Id="rId17" Type="http://schemas.openxmlformats.org/officeDocument/2006/relationships/image" Target="../media/image1011.png"/><Relationship Id="rId59" Type="http://schemas.openxmlformats.org/officeDocument/2006/relationships/image" Target="../media/image1032.png"/><Relationship Id="rId124" Type="http://schemas.openxmlformats.org/officeDocument/2006/relationships/customXml" Target="../ink/ink1048.xml"/><Relationship Id="rId527" Type="http://schemas.openxmlformats.org/officeDocument/2006/relationships/image" Target="../media/image1266.png"/><Relationship Id="rId569" Type="http://schemas.openxmlformats.org/officeDocument/2006/relationships/image" Target="../media/image1287.png"/><Relationship Id="rId70" Type="http://schemas.openxmlformats.org/officeDocument/2006/relationships/customXml" Target="../ink/ink1021.xml"/><Relationship Id="rId166" Type="http://schemas.openxmlformats.org/officeDocument/2006/relationships/customXml" Target="../ink/ink1069.xml"/><Relationship Id="rId331" Type="http://schemas.openxmlformats.org/officeDocument/2006/relationships/image" Target="../media/image1168.png"/><Relationship Id="rId373" Type="http://schemas.openxmlformats.org/officeDocument/2006/relationships/image" Target="../media/image1189.png"/><Relationship Id="rId429" Type="http://schemas.openxmlformats.org/officeDocument/2006/relationships/image" Target="../media/image1217.png"/><Relationship Id="rId580" Type="http://schemas.openxmlformats.org/officeDocument/2006/relationships/customXml" Target="../ink/ink1276.xml"/><Relationship Id="rId636" Type="http://schemas.openxmlformats.org/officeDocument/2006/relationships/customXml" Target="../ink/ink1304.xml"/><Relationship Id="rId1" Type="http://schemas.openxmlformats.org/officeDocument/2006/relationships/slideLayout" Target="../slideLayouts/slideLayout5.xml"/><Relationship Id="rId233" Type="http://schemas.openxmlformats.org/officeDocument/2006/relationships/image" Target="../media/image1119.png"/><Relationship Id="rId440" Type="http://schemas.openxmlformats.org/officeDocument/2006/relationships/customXml" Target="../ink/ink1206.xml"/><Relationship Id="rId28" Type="http://schemas.openxmlformats.org/officeDocument/2006/relationships/customXml" Target="../ink/ink1000.xml"/><Relationship Id="rId275" Type="http://schemas.openxmlformats.org/officeDocument/2006/relationships/image" Target="../media/image1140.png"/><Relationship Id="rId300" Type="http://schemas.openxmlformats.org/officeDocument/2006/relationships/customXml" Target="../ink/ink1136.xml"/><Relationship Id="rId482" Type="http://schemas.openxmlformats.org/officeDocument/2006/relationships/customXml" Target="../ink/ink1227.xml"/><Relationship Id="rId538" Type="http://schemas.openxmlformats.org/officeDocument/2006/relationships/customXml" Target="../ink/ink1255.xml"/><Relationship Id="rId81" Type="http://schemas.openxmlformats.org/officeDocument/2006/relationships/image" Target="../media/image1043.png"/><Relationship Id="rId135" Type="http://schemas.openxmlformats.org/officeDocument/2006/relationships/image" Target="../media/image1070.png"/><Relationship Id="rId177" Type="http://schemas.openxmlformats.org/officeDocument/2006/relationships/image" Target="../media/image1091.png"/><Relationship Id="rId342" Type="http://schemas.openxmlformats.org/officeDocument/2006/relationships/customXml" Target="../ink/ink1157.xml"/><Relationship Id="rId384" Type="http://schemas.openxmlformats.org/officeDocument/2006/relationships/customXml" Target="../ink/ink1178.xml"/><Relationship Id="rId591" Type="http://schemas.openxmlformats.org/officeDocument/2006/relationships/image" Target="../media/image1298.png"/><Relationship Id="rId605" Type="http://schemas.openxmlformats.org/officeDocument/2006/relationships/image" Target="../media/image1305.png"/><Relationship Id="rId202" Type="http://schemas.openxmlformats.org/officeDocument/2006/relationships/customXml" Target="../ink/ink1087.xml"/><Relationship Id="rId244" Type="http://schemas.openxmlformats.org/officeDocument/2006/relationships/customXml" Target="../ink/ink1108.xml"/><Relationship Id="rId647" Type="http://schemas.openxmlformats.org/officeDocument/2006/relationships/image" Target="../media/image1326.png"/><Relationship Id="rId39" Type="http://schemas.openxmlformats.org/officeDocument/2006/relationships/image" Target="../media/image1022.png"/><Relationship Id="rId286" Type="http://schemas.openxmlformats.org/officeDocument/2006/relationships/customXml" Target="../ink/ink1129.xml"/><Relationship Id="rId451" Type="http://schemas.openxmlformats.org/officeDocument/2006/relationships/image" Target="../media/image1228.png"/><Relationship Id="rId493" Type="http://schemas.openxmlformats.org/officeDocument/2006/relationships/image" Target="../media/image1249.png"/><Relationship Id="rId507" Type="http://schemas.openxmlformats.org/officeDocument/2006/relationships/image" Target="../media/image1256.png"/><Relationship Id="rId549" Type="http://schemas.openxmlformats.org/officeDocument/2006/relationships/image" Target="../media/image1277.png"/><Relationship Id="rId50" Type="http://schemas.openxmlformats.org/officeDocument/2006/relationships/customXml" Target="../ink/ink1011.xml"/><Relationship Id="rId104" Type="http://schemas.openxmlformats.org/officeDocument/2006/relationships/customXml" Target="../ink/ink1038.xml"/><Relationship Id="rId146" Type="http://schemas.openxmlformats.org/officeDocument/2006/relationships/customXml" Target="../ink/ink1059.xml"/><Relationship Id="rId188" Type="http://schemas.openxmlformats.org/officeDocument/2006/relationships/customXml" Target="../ink/ink1080.xml"/><Relationship Id="rId311" Type="http://schemas.openxmlformats.org/officeDocument/2006/relationships/image" Target="../media/image1158.png"/><Relationship Id="rId353" Type="http://schemas.openxmlformats.org/officeDocument/2006/relationships/image" Target="../media/image1179.png"/><Relationship Id="rId395" Type="http://schemas.openxmlformats.org/officeDocument/2006/relationships/image" Target="../media/image1200.png"/><Relationship Id="rId409" Type="http://schemas.openxmlformats.org/officeDocument/2006/relationships/image" Target="../media/image1207.png"/><Relationship Id="rId560" Type="http://schemas.openxmlformats.org/officeDocument/2006/relationships/customXml" Target="../ink/ink1266.xml"/><Relationship Id="rId92" Type="http://schemas.openxmlformats.org/officeDocument/2006/relationships/customXml" Target="../ink/ink1032.xml"/><Relationship Id="rId213" Type="http://schemas.openxmlformats.org/officeDocument/2006/relationships/image" Target="../media/image1109.png"/><Relationship Id="rId420" Type="http://schemas.openxmlformats.org/officeDocument/2006/relationships/customXml" Target="../ink/ink1196.xml"/><Relationship Id="rId616" Type="http://schemas.openxmlformats.org/officeDocument/2006/relationships/customXml" Target="../ink/ink1294.xml"/><Relationship Id="rId658" Type="http://schemas.openxmlformats.org/officeDocument/2006/relationships/customXml" Target="../ink/ink1315.xml"/><Relationship Id="rId255" Type="http://schemas.openxmlformats.org/officeDocument/2006/relationships/image" Target="../media/image1130.png"/><Relationship Id="rId297" Type="http://schemas.openxmlformats.org/officeDocument/2006/relationships/image" Target="../media/image1151.png"/><Relationship Id="rId462" Type="http://schemas.openxmlformats.org/officeDocument/2006/relationships/customXml" Target="../ink/ink1217.xml"/><Relationship Id="rId518" Type="http://schemas.openxmlformats.org/officeDocument/2006/relationships/customXml" Target="../ink/ink1245.xml"/><Relationship Id="rId115" Type="http://schemas.openxmlformats.org/officeDocument/2006/relationships/image" Target="../media/image1060.png"/><Relationship Id="rId157" Type="http://schemas.openxmlformats.org/officeDocument/2006/relationships/image" Target="../media/image1081.png"/><Relationship Id="rId322" Type="http://schemas.openxmlformats.org/officeDocument/2006/relationships/customXml" Target="../ink/ink1147.xml"/><Relationship Id="rId364" Type="http://schemas.openxmlformats.org/officeDocument/2006/relationships/customXml" Target="../ink/ink1168.xml"/><Relationship Id="rId61" Type="http://schemas.openxmlformats.org/officeDocument/2006/relationships/image" Target="../media/image1033.png"/><Relationship Id="rId199" Type="http://schemas.openxmlformats.org/officeDocument/2006/relationships/image" Target="../media/image1102.png"/><Relationship Id="rId571" Type="http://schemas.openxmlformats.org/officeDocument/2006/relationships/image" Target="../media/image1288.png"/><Relationship Id="rId627" Type="http://schemas.openxmlformats.org/officeDocument/2006/relationships/image" Target="../media/image1316.png"/><Relationship Id="rId669" Type="http://schemas.openxmlformats.org/officeDocument/2006/relationships/image" Target="../media/image1337.png"/><Relationship Id="rId19" Type="http://schemas.openxmlformats.org/officeDocument/2006/relationships/image" Target="../media/image1012.png"/><Relationship Id="rId224" Type="http://schemas.openxmlformats.org/officeDocument/2006/relationships/customXml" Target="../ink/ink1098.xml"/><Relationship Id="rId266" Type="http://schemas.openxmlformats.org/officeDocument/2006/relationships/customXml" Target="../ink/ink1119.xml"/><Relationship Id="rId431" Type="http://schemas.openxmlformats.org/officeDocument/2006/relationships/image" Target="../media/image1218.png"/><Relationship Id="rId473" Type="http://schemas.openxmlformats.org/officeDocument/2006/relationships/image" Target="../media/image1239.png"/><Relationship Id="rId529" Type="http://schemas.openxmlformats.org/officeDocument/2006/relationships/image" Target="../media/image1267.png"/><Relationship Id="rId30" Type="http://schemas.openxmlformats.org/officeDocument/2006/relationships/customXml" Target="../ink/ink1001.xml"/><Relationship Id="rId126" Type="http://schemas.openxmlformats.org/officeDocument/2006/relationships/customXml" Target="../ink/ink1049.xml"/><Relationship Id="rId168" Type="http://schemas.openxmlformats.org/officeDocument/2006/relationships/customXml" Target="../ink/ink1070.xml"/><Relationship Id="rId333" Type="http://schemas.openxmlformats.org/officeDocument/2006/relationships/image" Target="../media/image1169.png"/><Relationship Id="rId540" Type="http://schemas.openxmlformats.org/officeDocument/2006/relationships/customXml" Target="../ink/ink1256.xml"/><Relationship Id="rId72" Type="http://schemas.openxmlformats.org/officeDocument/2006/relationships/customXml" Target="../ink/ink1022.xml"/><Relationship Id="rId375" Type="http://schemas.openxmlformats.org/officeDocument/2006/relationships/image" Target="../media/image1190.png"/><Relationship Id="rId582" Type="http://schemas.openxmlformats.org/officeDocument/2006/relationships/customXml" Target="../ink/ink1277.xml"/><Relationship Id="rId638" Type="http://schemas.openxmlformats.org/officeDocument/2006/relationships/customXml" Target="../ink/ink1305.xml"/><Relationship Id="rId3" Type="http://schemas.openxmlformats.org/officeDocument/2006/relationships/image" Target="../media/image1.png"/><Relationship Id="rId235" Type="http://schemas.openxmlformats.org/officeDocument/2006/relationships/image" Target="../media/image1120.png"/><Relationship Id="rId277" Type="http://schemas.openxmlformats.org/officeDocument/2006/relationships/image" Target="../media/image1141.png"/><Relationship Id="rId400" Type="http://schemas.openxmlformats.org/officeDocument/2006/relationships/customXml" Target="../ink/ink1186.xml"/><Relationship Id="rId442" Type="http://schemas.openxmlformats.org/officeDocument/2006/relationships/customXml" Target="../ink/ink1207.xml"/><Relationship Id="rId484" Type="http://schemas.openxmlformats.org/officeDocument/2006/relationships/customXml" Target="../ink/ink1228.xml"/><Relationship Id="rId137" Type="http://schemas.openxmlformats.org/officeDocument/2006/relationships/image" Target="../media/image1071.png"/><Relationship Id="rId302" Type="http://schemas.openxmlformats.org/officeDocument/2006/relationships/customXml" Target="../ink/ink1137.xml"/><Relationship Id="rId344" Type="http://schemas.openxmlformats.org/officeDocument/2006/relationships/customXml" Target="../ink/ink1158.xml"/><Relationship Id="rId41" Type="http://schemas.openxmlformats.org/officeDocument/2006/relationships/image" Target="../media/image1023.png"/><Relationship Id="rId83" Type="http://schemas.openxmlformats.org/officeDocument/2006/relationships/image" Target="../media/image1044.png"/><Relationship Id="rId179" Type="http://schemas.openxmlformats.org/officeDocument/2006/relationships/image" Target="../media/image1092.png"/><Relationship Id="rId386" Type="http://schemas.openxmlformats.org/officeDocument/2006/relationships/customXml" Target="../ink/ink1179.xml"/><Relationship Id="rId551" Type="http://schemas.openxmlformats.org/officeDocument/2006/relationships/image" Target="../media/image1278.png"/><Relationship Id="rId593" Type="http://schemas.openxmlformats.org/officeDocument/2006/relationships/image" Target="../media/image1299.png"/><Relationship Id="rId607" Type="http://schemas.openxmlformats.org/officeDocument/2006/relationships/image" Target="../media/image1306.png"/><Relationship Id="rId649" Type="http://schemas.openxmlformats.org/officeDocument/2006/relationships/image" Target="../media/image1327.png"/><Relationship Id="rId190" Type="http://schemas.openxmlformats.org/officeDocument/2006/relationships/customXml" Target="../ink/ink1081.xml"/><Relationship Id="rId204" Type="http://schemas.openxmlformats.org/officeDocument/2006/relationships/customXml" Target="../ink/ink1088.xml"/><Relationship Id="rId246" Type="http://schemas.openxmlformats.org/officeDocument/2006/relationships/customXml" Target="../ink/ink1109.xml"/><Relationship Id="rId288" Type="http://schemas.openxmlformats.org/officeDocument/2006/relationships/customXml" Target="../ink/ink1130.xml"/><Relationship Id="rId411" Type="http://schemas.openxmlformats.org/officeDocument/2006/relationships/image" Target="../media/image1208.png"/><Relationship Id="rId453" Type="http://schemas.openxmlformats.org/officeDocument/2006/relationships/image" Target="../media/image1229.png"/><Relationship Id="rId509" Type="http://schemas.openxmlformats.org/officeDocument/2006/relationships/image" Target="../media/image1257.png"/><Relationship Id="rId660" Type="http://schemas.openxmlformats.org/officeDocument/2006/relationships/customXml" Target="../ink/ink1316.xml"/><Relationship Id="rId106" Type="http://schemas.openxmlformats.org/officeDocument/2006/relationships/customXml" Target="../ink/ink1039.xml"/><Relationship Id="rId313" Type="http://schemas.openxmlformats.org/officeDocument/2006/relationships/image" Target="../media/image1159.png"/><Relationship Id="rId495" Type="http://schemas.openxmlformats.org/officeDocument/2006/relationships/image" Target="../media/image1250.png"/><Relationship Id="rId10" Type="http://schemas.openxmlformats.org/officeDocument/2006/relationships/customXml" Target="../ink/ink991.xml"/><Relationship Id="rId52" Type="http://schemas.openxmlformats.org/officeDocument/2006/relationships/customXml" Target="../ink/ink1012.xml"/><Relationship Id="rId94" Type="http://schemas.openxmlformats.org/officeDocument/2006/relationships/customXml" Target="../ink/ink1033.xml"/><Relationship Id="rId148" Type="http://schemas.openxmlformats.org/officeDocument/2006/relationships/customXml" Target="../ink/ink1060.xml"/><Relationship Id="rId355" Type="http://schemas.openxmlformats.org/officeDocument/2006/relationships/image" Target="../media/image1180.png"/><Relationship Id="rId397" Type="http://schemas.openxmlformats.org/officeDocument/2006/relationships/image" Target="../media/image1201.png"/><Relationship Id="rId520" Type="http://schemas.openxmlformats.org/officeDocument/2006/relationships/customXml" Target="../ink/ink1246.xml"/><Relationship Id="rId562" Type="http://schemas.openxmlformats.org/officeDocument/2006/relationships/customXml" Target="../ink/ink1267.xml"/><Relationship Id="rId618" Type="http://schemas.openxmlformats.org/officeDocument/2006/relationships/customXml" Target="../ink/ink1295.xml"/><Relationship Id="rId215" Type="http://schemas.openxmlformats.org/officeDocument/2006/relationships/image" Target="../media/image1110.png"/><Relationship Id="rId257" Type="http://schemas.openxmlformats.org/officeDocument/2006/relationships/image" Target="../media/image1131.png"/><Relationship Id="rId422" Type="http://schemas.openxmlformats.org/officeDocument/2006/relationships/customXml" Target="../ink/ink1197.xml"/><Relationship Id="rId464" Type="http://schemas.openxmlformats.org/officeDocument/2006/relationships/customXml" Target="../ink/ink1218.xml"/><Relationship Id="rId299" Type="http://schemas.openxmlformats.org/officeDocument/2006/relationships/image" Target="../media/image1152.png"/><Relationship Id="rId63" Type="http://schemas.openxmlformats.org/officeDocument/2006/relationships/image" Target="../media/image1034.png"/><Relationship Id="rId159" Type="http://schemas.openxmlformats.org/officeDocument/2006/relationships/image" Target="../media/image1082.png"/><Relationship Id="rId366" Type="http://schemas.openxmlformats.org/officeDocument/2006/relationships/customXml" Target="../ink/ink1169.xml"/><Relationship Id="rId573" Type="http://schemas.openxmlformats.org/officeDocument/2006/relationships/image" Target="../media/image1289.png"/><Relationship Id="rId226" Type="http://schemas.openxmlformats.org/officeDocument/2006/relationships/customXml" Target="../ink/ink1099.xml"/><Relationship Id="rId433" Type="http://schemas.openxmlformats.org/officeDocument/2006/relationships/image" Target="../media/image1219.png"/><Relationship Id="rId640" Type="http://schemas.openxmlformats.org/officeDocument/2006/relationships/customXml" Target="../ink/ink1306.xml"/><Relationship Id="rId74" Type="http://schemas.openxmlformats.org/officeDocument/2006/relationships/customXml" Target="../ink/ink1023.xml"/><Relationship Id="rId377" Type="http://schemas.openxmlformats.org/officeDocument/2006/relationships/image" Target="../media/image1191.png"/><Relationship Id="rId500" Type="http://schemas.openxmlformats.org/officeDocument/2006/relationships/customXml" Target="../ink/ink1236.xml"/><Relationship Id="rId584" Type="http://schemas.openxmlformats.org/officeDocument/2006/relationships/customXml" Target="../ink/ink1278.xml"/><Relationship Id="rId5" Type="http://schemas.openxmlformats.org/officeDocument/2006/relationships/image" Target="../media/image1005.png"/><Relationship Id="rId237" Type="http://schemas.openxmlformats.org/officeDocument/2006/relationships/image" Target="../media/image1121.png"/><Relationship Id="rId444" Type="http://schemas.openxmlformats.org/officeDocument/2006/relationships/customXml" Target="../ink/ink1208.xml"/><Relationship Id="rId651" Type="http://schemas.openxmlformats.org/officeDocument/2006/relationships/image" Target="../media/image1328.png"/><Relationship Id="rId290" Type="http://schemas.openxmlformats.org/officeDocument/2006/relationships/customXml" Target="../ink/ink1131.xml"/><Relationship Id="rId304" Type="http://schemas.openxmlformats.org/officeDocument/2006/relationships/customXml" Target="../ink/ink1138.xml"/><Relationship Id="rId388" Type="http://schemas.openxmlformats.org/officeDocument/2006/relationships/customXml" Target="../ink/ink1180.xml"/><Relationship Id="rId511" Type="http://schemas.openxmlformats.org/officeDocument/2006/relationships/image" Target="../media/image1258.png"/><Relationship Id="rId609" Type="http://schemas.openxmlformats.org/officeDocument/2006/relationships/image" Target="../media/image1307.png"/><Relationship Id="rId85" Type="http://schemas.openxmlformats.org/officeDocument/2006/relationships/image" Target="../media/image1045.png"/><Relationship Id="rId150" Type="http://schemas.openxmlformats.org/officeDocument/2006/relationships/customXml" Target="../ink/ink1061.xml"/><Relationship Id="rId595" Type="http://schemas.openxmlformats.org/officeDocument/2006/relationships/image" Target="../media/image1300.png"/><Relationship Id="rId248" Type="http://schemas.openxmlformats.org/officeDocument/2006/relationships/customXml" Target="../ink/ink1110.xml"/><Relationship Id="rId455" Type="http://schemas.openxmlformats.org/officeDocument/2006/relationships/image" Target="../media/image1230.png"/><Relationship Id="rId662" Type="http://schemas.openxmlformats.org/officeDocument/2006/relationships/customXml" Target="../ink/ink1317.xml"/><Relationship Id="rId12" Type="http://schemas.openxmlformats.org/officeDocument/2006/relationships/customXml" Target="../ink/ink992.xml"/><Relationship Id="rId108" Type="http://schemas.openxmlformats.org/officeDocument/2006/relationships/customXml" Target="../ink/ink1040.xml"/><Relationship Id="rId315" Type="http://schemas.openxmlformats.org/officeDocument/2006/relationships/image" Target="../media/image1160.png"/><Relationship Id="rId522" Type="http://schemas.openxmlformats.org/officeDocument/2006/relationships/customXml" Target="../ink/ink1247.xml"/><Relationship Id="rId96" Type="http://schemas.openxmlformats.org/officeDocument/2006/relationships/customXml" Target="../ink/ink1034.xml"/><Relationship Id="rId161" Type="http://schemas.openxmlformats.org/officeDocument/2006/relationships/image" Target="../media/image1083.png"/><Relationship Id="rId399" Type="http://schemas.openxmlformats.org/officeDocument/2006/relationships/image" Target="../media/image1202.png"/><Relationship Id="rId259" Type="http://schemas.openxmlformats.org/officeDocument/2006/relationships/image" Target="../media/image1132.png"/><Relationship Id="rId466" Type="http://schemas.openxmlformats.org/officeDocument/2006/relationships/customXml" Target="../ink/ink1219.xml"/><Relationship Id="rId673" Type="http://schemas.openxmlformats.org/officeDocument/2006/relationships/image" Target="../media/image1339.png"/><Relationship Id="rId23" Type="http://schemas.openxmlformats.org/officeDocument/2006/relationships/image" Target="../media/image1014.png"/><Relationship Id="rId119" Type="http://schemas.openxmlformats.org/officeDocument/2006/relationships/image" Target="../media/image1062.png"/><Relationship Id="rId326" Type="http://schemas.openxmlformats.org/officeDocument/2006/relationships/customXml" Target="../ink/ink1149.xml"/><Relationship Id="rId533" Type="http://schemas.openxmlformats.org/officeDocument/2006/relationships/image" Target="../media/image1269.png"/><Relationship Id="rId172" Type="http://schemas.openxmlformats.org/officeDocument/2006/relationships/customXml" Target="../ink/ink1072.xml"/><Relationship Id="rId477" Type="http://schemas.openxmlformats.org/officeDocument/2006/relationships/image" Target="../media/image1241.png"/><Relationship Id="rId600" Type="http://schemas.openxmlformats.org/officeDocument/2006/relationships/customXml" Target="../ink/ink1286.xml"/><Relationship Id="rId337" Type="http://schemas.openxmlformats.org/officeDocument/2006/relationships/image" Target="../media/image1171.png"/><Relationship Id="rId34" Type="http://schemas.openxmlformats.org/officeDocument/2006/relationships/customXml" Target="../ink/ink1003.xml"/><Relationship Id="rId544" Type="http://schemas.openxmlformats.org/officeDocument/2006/relationships/customXml" Target="../ink/ink1258.xml"/><Relationship Id="rId183" Type="http://schemas.openxmlformats.org/officeDocument/2006/relationships/image" Target="../media/image1094.png"/><Relationship Id="rId390" Type="http://schemas.openxmlformats.org/officeDocument/2006/relationships/customXml" Target="../ink/ink1181.xml"/><Relationship Id="rId404" Type="http://schemas.openxmlformats.org/officeDocument/2006/relationships/customXml" Target="../ink/ink1188.xml"/><Relationship Id="rId611" Type="http://schemas.openxmlformats.org/officeDocument/2006/relationships/image" Target="../media/image1308.png"/><Relationship Id="rId250" Type="http://schemas.openxmlformats.org/officeDocument/2006/relationships/customXml" Target="../ink/ink1111.xml"/><Relationship Id="rId488" Type="http://schemas.openxmlformats.org/officeDocument/2006/relationships/customXml" Target="../ink/ink1230.xml"/><Relationship Id="rId45" Type="http://schemas.openxmlformats.org/officeDocument/2006/relationships/image" Target="../media/image1025.png"/><Relationship Id="rId110" Type="http://schemas.openxmlformats.org/officeDocument/2006/relationships/customXml" Target="../ink/ink1041.xml"/><Relationship Id="rId348" Type="http://schemas.openxmlformats.org/officeDocument/2006/relationships/customXml" Target="../ink/ink1160.xml"/><Relationship Id="rId555" Type="http://schemas.openxmlformats.org/officeDocument/2006/relationships/image" Target="../media/image1280.png"/><Relationship Id="rId194" Type="http://schemas.openxmlformats.org/officeDocument/2006/relationships/customXml" Target="../ink/ink1083.xml"/><Relationship Id="rId208" Type="http://schemas.openxmlformats.org/officeDocument/2006/relationships/customXml" Target="../ink/ink1090.xml"/><Relationship Id="rId415" Type="http://schemas.openxmlformats.org/officeDocument/2006/relationships/image" Target="../media/image1210.png"/><Relationship Id="rId622" Type="http://schemas.openxmlformats.org/officeDocument/2006/relationships/customXml" Target="../ink/ink1297.xml"/><Relationship Id="rId261" Type="http://schemas.openxmlformats.org/officeDocument/2006/relationships/image" Target="../media/image1133.png"/><Relationship Id="rId499" Type="http://schemas.openxmlformats.org/officeDocument/2006/relationships/image" Target="../media/image1252.png"/><Relationship Id="rId56" Type="http://schemas.openxmlformats.org/officeDocument/2006/relationships/customXml" Target="../ink/ink1014.xml"/><Relationship Id="rId359" Type="http://schemas.openxmlformats.org/officeDocument/2006/relationships/image" Target="../media/image1182.png"/><Relationship Id="rId566" Type="http://schemas.openxmlformats.org/officeDocument/2006/relationships/customXml" Target="../ink/ink1269.xml"/><Relationship Id="rId121" Type="http://schemas.openxmlformats.org/officeDocument/2006/relationships/image" Target="../media/image1063.png"/><Relationship Id="rId219" Type="http://schemas.openxmlformats.org/officeDocument/2006/relationships/image" Target="../media/image1112.png"/><Relationship Id="rId426" Type="http://schemas.openxmlformats.org/officeDocument/2006/relationships/customXml" Target="../ink/ink1199.xml"/><Relationship Id="rId633" Type="http://schemas.openxmlformats.org/officeDocument/2006/relationships/image" Target="../media/image1319.png"/><Relationship Id="rId67" Type="http://schemas.openxmlformats.org/officeDocument/2006/relationships/image" Target="../media/image1036.png"/><Relationship Id="rId272" Type="http://schemas.openxmlformats.org/officeDocument/2006/relationships/customXml" Target="../ink/ink1122.xml"/><Relationship Id="rId577" Type="http://schemas.openxmlformats.org/officeDocument/2006/relationships/image" Target="../media/image1291.png"/><Relationship Id="rId132" Type="http://schemas.openxmlformats.org/officeDocument/2006/relationships/customXml" Target="../ink/ink1052.xml"/><Relationship Id="rId437" Type="http://schemas.openxmlformats.org/officeDocument/2006/relationships/image" Target="../media/image1221.png"/><Relationship Id="rId644" Type="http://schemas.openxmlformats.org/officeDocument/2006/relationships/customXml" Target="../ink/ink1308.xml"/><Relationship Id="rId283" Type="http://schemas.openxmlformats.org/officeDocument/2006/relationships/image" Target="../media/image1144.png"/><Relationship Id="rId490" Type="http://schemas.openxmlformats.org/officeDocument/2006/relationships/customXml" Target="../ink/ink1231.xml"/><Relationship Id="rId504" Type="http://schemas.openxmlformats.org/officeDocument/2006/relationships/customXml" Target="../ink/ink1238.xml"/><Relationship Id="rId78" Type="http://schemas.openxmlformats.org/officeDocument/2006/relationships/customXml" Target="../ink/ink1025.xml"/><Relationship Id="rId143" Type="http://schemas.openxmlformats.org/officeDocument/2006/relationships/image" Target="../media/image1074.png"/><Relationship Id="rId350" Type="http://schemas.openxmlformats.org/officeDocument/2006/relationships/customXml" Target="../ink/ink1161.xml"/><Relationship Id="rId588" Type="http://schemas.openxmlformats.org/officeDocument/2006/relationships/customXml" Target="../ink/ink1280.xml"/><Relationship Id="rId9" Type="http://schemas.openxmlformats.org/officeDocument/2006/relationships/image" Target="../media/image1007.png"/><Relationship Id="rId210" Type="http://schemas.openxmlformats.org/officeDocument/2006/relationships/customXml" Target="../ink/ink1091.xml"/><Relationship Id="rId448" Type="http://schemas.openxmlformats.org/officeDocument/2006/relationships/customXml" Target="../ink/ink1210.xml"/><Relationship Id="rId655" Type="http://schemas.openxmlformats.org/officeDocument/2006/relationships/image" Target="../media/image1330.png"/><Relationship Id="rId294" Type="http://schemas.openxmlformats.org/officeDocument/2006/relationships/customXml" Target="../ink/ink1133.xml"/><Relationship Id="rId308" Type="http://schemas.openxmlformats.org/officeDocument/2006/relationships/customXml" Target="../ink/ink1140.xml"/><Relationship Id="rId515" Type="http://schemas.openxmlformats.org/officeDocument/2006/relationships/image" Target="../media/image1260.png"/><Relationship Id="rId89" Type="http://schemas.openxmlformats.org/officeDocument/2006/relationships/image" Target="../media/image1047.png"/><Relationship Id="rId154" Type="http://schemas.openxmlformats.org/officeDocument/2006/relationships/customXml" Target="../ink/ink1063.xml"/><Relationship Id="rId361" Type="http://schemas.openxmlformats.org/officeDocument/2006/relationships/image" Target="../media/image1183.png"/><Relationship Id="rId599" Type="http://schemas.openxmlformats.org/officeDocument/2006/relationships/image" Target="../media/image1302.png"/><Relationship Id="rId459" Type="http://schemas.openxmlformats.org/officeDocument/2006/relationships/image" Target="../media/image1232.png"/><Relationship Id="rId666" Type="http://schemas.openxmlformats.org/officeDocument/2006/relationships/customXml" Target="../ink/ink1319.xml"/><Relationship Id="rId16" Type="http://schemas.openxmlformats.org/officeDocument/2006/relationships/customXml" Target="../ink/ink994.xml"/><Relationship Id="rId221" Type="http://schemas.openxmlformats.org/officeDocument/2006/relationships/image" Target="../media/image1113.png"/><Relationship Id="rId319" Type="http://schemas.openxmlformats.org/officeDocument/2006/relationships/image" Target="../media/image1162.png"/><Relationship Id="rId526" Type="http://schemas.openxmlformats.org/officeDocument/2006/relationships/customXml" Target="../ink/ink1249.xml"/><Relationship Id="rId165" Type="http://schemas.openxmlformats.org/officeDocument/2006/relationships/image" Target="../media/image1085.png"/><Relationship Id="rId372" Type="http://schemas.openxmlformats.org/officeDocument/2006/relationships/customXml" Target="../ink/ink1172.xml"/><Relationship Id="rId232" Type="http://schemas.openxmlformats.org/officeDocument/2006/relationships/customXml" Target="../ink/ink1102.xml"/><Relationship Id="rId27" Type="http://schemas.openxmlformats.org/officeDocument/2006/relationships/image" Target="../media/image1016.png"/><Relationship Id="rId537" Type="http://schemas.openxmlformats.org/officeDocument/2006/relationships/image" Target="../media/image1271.png"/><Relationship Id="rId80" Type="http://schemas.openxmlformats.org/officeDocument/2006/relationships/customXml" Target="../ink/ink1026.xml"/><Relationship Id="rId176" Type="http://schemas.openxmlformats.org/officeDocument/2006/relationships/customXml" Target="../ink/ink1074.xml"/><Relationship Id="rId383" Type="http://schemas.openxmlformats.org/officeDocument/2006/relationships/image" Target="../media/image1194.png"/><Relationship Id="rId590" Type="http://schemas.openxmlformats.org/officeDocument/2006/relationships/customXml" Target="../ink/ink1281.xml"/><Relationship Id="rId604" Type="http://schemas.openxmlformats.org/officeDocument/2006/relationships/customXml" Target="../ink/ink128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25.xml"/><Relationship Id="rId13" Type="http://schemas.openxmlformats.org/officeDocument/2006/relationships/image" Target="../media/image1344.png"/><Relationship Id="rId18" Type="http://schemas.openxmlformats.org/officeDocument/2006/relationships/customXml" Target="../ink/ink1330.xml"/><Relationship Id="rId26" Type="http://schemas.openxmlformats.org/officeDocument/2006/relationships/customXml" Target="../ink/ink1334.xml"/><Relationship Id="rId3" Type="http://schemas.openxmlformats.org/officeDocument/2006/relationships/image" Target="../media/image2.jpg"/><Relationship Id="rId21" Type="http://schemas.openxmlformats.org/officeDocument/2006/relationships/image" Target="../media/image1348.png"/><Relationship Id="rId7" Type="http://schemas.openxmlformats.org/officeDocument/2006/relationships/image" Target="../media/image1341.png"/><Relationship Id="rId12" Type="http://schemas.openxmlformats.org/officeDocument/2006/relationships/customXml" Target="../ink/ink1327.xml"/><Relationship Id="rId17" Type="http://schemas.openxmlformats.org/officeDocument/2006/relationships/image" Target="../media/image1346.png"/><Relationship Id="rId25" Type="http://schemas.openxmlformats.org/officeDocument/2006/relationships/image" Target="../media/image1350.png"/><Relationship Id="rId2" Type="http://schemas.openxmlformats.org/officeDocument/2006/relationships/image" Target="../media/image1.png"/><Relationship Id="rId16" Type="http://schemas.openxmlformats.org/officeDocument/2006/relationships/customXml" Target="../ink/ink1329.xml"/><Relationship Id="rId20" Type="http://schemas.openxmlformats.org/officeDocument/2006/relationships/customXml" Target="../ink/ink13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24.xml"/><Relationship Id="rId11" Type="http://schemas.openxmlformats.org/officeDocument/2006/relationships/image" Target="../media/image1343.png"/><Relationship Id="rId24" Type="http://schemas.openxmlformats.org/officeDocument/2006/relationships/customXml" Target="../ink/ink1333.xml"/><Relationship Id="rId5" Type="http://schemas.openxmlformats.org/officeDocument/2006/relationships/image" Target="../media/image1340.png"/><Relationship Id="rId15" Type="http://schemas.openxmlformats.org/officeDocument/2006/relationships/image" Target="../media/image1345.png"/><Relationship Id="rId23" Type="http://schemas.openxmlformats.org/officeDocument/2006/relationships/image" Target="../media/image1349.png"/><Relationship Id="rId10" Type="http://schemas.openxmlformats.org/officeDocument/2006/relationships/customXml" Target="../ink/ink1326.xml"/><Relationship Id="rId19" Type="http://schemas.openxmlformats.org/officeDocument/2006/relationships/image" Target="../media/image1347.png"/><Relationship Id="rId4" Type="http://schemas.openxmlformats.org/officeDocument/2006/relationships/customXml" Target="../ink/ink1323.xml"/><Relationship Id="rId9" Type="http://schemas.openxmlformats.org/officeDocument/2006/relationships/image" Target="../media/image1342.png"/><Relationship Id="rId14" Type="http://schemas.openxmlformats.org/officeDocument/2006/relationships/customXml" Target="../ink/ink1328.xml"/><Relationship Id="rId22" Type="http://schemas.openxmlformats.org/officeDocument/2006/relationships/customXml" Target="../ink/ink1332.xml"/><Relationship Id="rId27" Type="http://schemas.openxmlformats.org/officeDocument/2006/relationships/image" Target="../media/image1351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9.png"/><Relationship Id="rId21" Type="http://schemas.openxmlformats.org/officeDocument/2006/relationships/image" Target="../media/image1361.png"/><Relationship Id="rId42" Type="http://schemas.openxmlformats.org/officeDocument/2006/relationships/customXml" Target="../ink/ink1353.xml"/><Relationship Id="rId63" Type="http://schemas.openxmlformats.org/officeDocument/2006/relationships/image" Target="../media/image1382.png"/><Relationship Id="rId84" Type="http://schemas.openxmlformats.org/officeDocument/2006/relationships/customXml" Target="../ink/ink1374.xml"/><Relationship Id="rId138" Type="http://schemas.openxmlformats.org/officeDocument/2006/relationships/customXml" Target="../ink/ink1401.xml"/><Relationship Id="rId159" Type="http://schemas.openxmlformats.org/officeDocument/2006/relationships/image" Target="../media/image1430.png"/><Relationship Id="rId107" Type="http://schemas.openxmlformats.org/officeDocument/2006/relationships/image" Target="../media/image1404.png"/><Relationship Id="rId11" Type="http://schemas.openxmlformats.org/officeDocument/2006/relationships/image" Target="../media/image1356.png"/><Relationship Id="rId32" Type="http://schemas.openxmlformats.org/officeDocument/2006/relationships/customXml" Target="../ink/ink1348.xml"/><Relationship Id="rId53" Type="http://schemas.openxmlformats.org/officeDocument/2006/relationships/image" Target="../media/image1377.png"/><Relationship Id="rId74" Type="http://schemas.openxmlformats.org/officeDocument/2006/relationships/customXml" Target="../ink/ink1369.xml"/><Relationship Id="rId128" Type="http://schemas.openxmlformats.org/officeDocument/2006/relationships/customXml" Target="../ink/ink1396.xml"/><Relationship Id="rId149" Type="http://schemas.openxmlformats.org/officeDocument/2006/relationships/image" Target="../media/image1425.png"/><Relationship Id="rId5" Type="http://schemas.openxmlformats.org/officeDocument/2006/relationships/image" Target="../media/image1353.jpg"/><Relationship Id="rId95" Type="http://schemas.openxmlformats.org/officeDocument/2006/relationships/image" Target="../media/image1398.png"/><Relationship Id="rId160" Type="http://schemas.openxmlformats.org/officeDocument/2006/relationships/customXml" Target="../ink/ink1412.xml"/><Relationship Id="rId22" Type="http://schemas.openxmlformats.org/officeDocument/2006/relationships/customXml" Target="../ink/ink1343.xml"/><Relationship Id="rId43" Type="http://schemas.openxmlformats.org/officeDocument/2006/relationships/image" Target="../media/image1372.png"/><Relationship Id="rId64" Type="http://schemas.openxmlformats.org/officeDocument/2006/relationships/customXml" Target="../ink/ink1364.xml"/><Relationship Id="rId118" Type="http://schemas.openxmlformats.org/officeDocument/2006/relationships/customXml" Target="../ink/ink1391.xml"/><Relationship Id="rId139" Type="http://schemas.openxmlformats.org/officeDocument/2006/relationships/image" Target="../media/image1420.png"/><Relationship Id="rId85" Type="http://schemas.openxmlformats.org/officeDocument/2006/relationships/image" Target="../media/image1393.png"/><Relationship Id="rId150" Type="http://schemas.openxmlformats.org/officeDocument/2006/relationships/customXml" Target="../ink/ink1407.xml"/><Relationship Id="rId12" Type="http://schemas.openxmlformats.org/officeDocument/2006/relationships/customXml" Target="../ink/ink1338.xml"/><Relationship Id="rId33" Type="http://schemas.openxmlformats.org/officeDocument/2006/relationships/image" Target="../media/image1367.png"/><Relationship Id="rId108" Type="http://schemas.openxmlformats.org/officeDocument/2006/relationships/customXml" Target="../ink/ink1386.xml"/><Relationship Id="rId129" Type="http://schemas.openxmlformats.org/officeDocument/2006/relationships/image" Target="../media/image1415.png"/><Relationship Id="rId54" Type="http://schemas.openxmlformats.org/officeDocument/2006/relationships/customXml" Target="../ink/ink1359.xml"/><Relationship Id="rId70" Type="http://schemas.openxmlformats.org/officeDocument/2006/relationships/customXml" Target="../ink/ink1367.xml"/><Relationship Id="rId75" Type="http://schemas.openxmlformats.org/officeDocument/2006/relationships/image" Target="../media/image1388.png"/><Relationship Id="rId91" Type="http://schemas.openxmlformats.org/officeDocument/2006/relationships/image" Target="../media/image1396.png"/><Relationship Id="rId96" Type="http://schemas.openxmlformats.org/officeDocument/2006/relationships/customXml" Target="../ink/ink1380.xml"/><Relationship Id="rId140" Type="http://schemas.openxmlformats.org/officeDocument/2006/relationships/customXml" Target="../ink/ink1402.xml"/><Relationship Id="rId145" Type="http://schemas.openxmlformats.org/officeDocument/2006/relationships/image" Target="../media/image1423.png"/><Relationship Id="rId161" Type="http://schemas.openxmlformats.org/officeDocument/2006/relationships/image" Target="../media/image1431.png"/><Relationship Id="rId166" Type="http://schemas.openxmlformats.org/officeDocument/2006/relationships/customXml" Target="../ink/ink141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335.xml"/><Relationship Id="rId23" Type="http://schemas.openxmlformats.org/officeDocument/2006/relationships/image" Target="../media/image1362.png"/><Relationship Id="rId28" Type="http://schemas.openxmlformats.org/officeDocument/2006/relationships/customXml" Target="../ink/ink1346.xml"/><Relationship Id="rId49" Type="http://schemas.openxmlformats.org/officeDocument/2006/relationships/image" Target="../media/image1375.png"/><Relationship Id="rId114" Type="http://schemas.openxmlformats.org/officeDocument/2006/relationships/customXml" Target="../ink/ink1389.xml"/><Relationship Id="rId119" Type="http://schemas.openxmlformats.org/officeDocument/2006/relationships/image" Target="../media/image1410.png"/><Relationship Id="rId44" Type="http://schemas.openxmlformats.org/officeDocument/2006/relationships/customXml" Target="../ink/ink1354.xml"/><Relationship Id="rId60" Type="http://schemas.openxmlformats.org/officeDocument/2006/relationships/customXml" Target="../ink/ink1362.xml"/><Relationship Id="rId65" Type="http://schemas.openxmlformats.org/officeDocument/2006/relationships/image" Target="../media/image1383.png"/><Relationship Id="rId81" Type="http://schemas.openxmlformats.org/officeDocument/2006/relationships/image" Target="../media/image1391.png"/><Relationship Id="rId86" Type="http://schemas.openxmlformats.org/officeDocument/2006/relationships/customXml" Target="../ink/ink1375.xml"/><Relationship Id="rId130" Type="http://schemas.openxmlformats.org/officeDocument/2006/relationships/customXml" Target="../ink/ink1397.xml"/><Relationship Id="rId135" Type="http://schemas.openxmlformats.org/officeDocument/2006/relationships/image" Target="../media/image1418.png"/><Relationship Id="rId151" Type="http://schemas.openxmlformats.org/officeDocument/2006/relationships/image" Target="../media/image1426.png"/><Relationship Id="rId156" Type="http://schemas.openxmlformats.org/officeDocument/2006/relationships/customXml" Target="../ink/ink1410.xml"/><Relationship Id="rId13" Type="http://schemas.openxmlformats.org/officeDocument/2006/relationships/image" Target="../media/image1357.png"/><Relationship Id="rId18" Type="http://schemas.openxmlformats.org/officeDocument/2006/relationships/customXml" Target="../ink/ink1341.xml"/><Relationship Id="rId39" Type="http://schemas.openxmlformats.org/officeDocument/2006/relationships/image" Target="../media/image1370.png"/><Relationship Id="rId109" Type="http://schemas.openxmlformats.org/officeDocument/2006/relationships/image" Target="../media/image1405.png"/><Relationship Id="rId34" Type="http://schemas.openxmlformats.org/officeDocument/2006/relationships/customXml" Target="../ink/ink1349.xml"/><Relationship Id="rId50" Type="http://schemas.openxmlformats.org/officeDocument/2006/relationships/customXml" Target="../ink/ink1357.xml"/><Relationship Id="rId55" Type="http://schemas.openxmlformats.org/officeDocument/2006/relationships/image" Target="../media/image1378.png"/><Relationship Id="rId76" Type="http://schemas.openxmlformats.org/officeDocument/2006/relationships/customXml" Target="../ink/ink1370.xml"/><Relationship Id="rId97" Type="http://schemas.openxmlformats.org/officeDocument/2006/relationships/image" Target="../media/image1399.png"/><Relationship Id="rId104" Type="http://schemas.openxmlformats.org/officeDocument/2006/relationships/customXml" Target="../ink/ink1384.xml"/><Relationship Id="rId120" Type="http://schemas.openxmlformats.org/officeDocument/2006/relationships/customXml" Target="../ink/ink1392.xml"/><Relationship Id="rId125" Type="http://schemas.openxmlformats.org/officeDocument/2006/relationships/image" Target="../media/image1413.png"/><Relationship Id="rId141" Type="http://schemas.openxmlformats.org/officeDocument/2006/relationships/image" Target="../media/image1421.png"/><Relationship Id="rId146" Type="http://schemas.openxmlformats.org/officeDocument/2006/relationships/customXml" Target="../ink/ink1405.xml"/><Relationship Id="rId167" Type="http://schemas.openxmlformats.org/officeDocument/2006/relationships/image" Target="../media/image1434.png"/><Relationship Id="rId7" Type="http://schemas.openxmlformats.org/officeDocument/2006/relationships/image" Target="../media/image1354.png"/><Relationship Id="rId71" Type="http://schemas.openxmlformats.org/officeDocument/2006/relationships/image" Target="../media/image1386.png"/><Relationship Id="rId92" Type="http://schemas.openxmlformats.org/officeDocument/2006/relationships/customXml" Target="../ink/ink1378.xml"/><Relationship Id="rId162" Type="http://schemas.openxmlformats.org/officeDocument/2006/relationships/customXml" Target="../ink/ink1413.xml"/><Relationship Id="rId2" Type="http://schemas.openxmlformats.org/officeDocument/2006/relationships/image" Target="../media/image1352.jpg"/><Relationship Id="rId29" Type="http://schemas.openxmlformats.org/officeDocument/2006/relationships/image" Target="../media/image1365.png"/><Relationship Id="rId24" Type="http://schemas.openxmlformats.org/officeDocument/2006/relationships/customXml" Target="../ink/ink1344.xml"/><Relationship Id="rId40" Type="http://schemas.openxmlformats.org/officeDocument/2006/relationships/customXml" Target="../ink/ink1352.xml"/><Relationship Id="rId45" Type="http://schemas.openxmlformats.org/officeDocument/2006/relationships/image" Target="../media/image1373.png"/><Relationship Id="rId66" Type="http://schemas.openxmlformats.org/officeDocument/2006/relationships/customXml" Target="../ink/ink1365.xml"/><Relationship Id="rId87" Type="http://schemas.openxmlformats.org/officeDocument/2006/relationships/image" Target="../media/image1394.png"/><Relationship Id="rId110" Type="http://schemas.openxmlformats.org/officeDocument/2006/relationships/customXml" Target="../ink/ink1387.xml"/><Relationship Id="rId115" Type="http://schemas.openxmlformats.org/officeDocument/2006/relationships/image" Target="../media/image1408.png"/><Relationship Id="rId131" Type="http://schemas.openxmlformats.org/officeDocument/2006/relationships/image" Target="../media/image1416.png"/><Relationship Id="rId136" Type="http://schemas.openxmlformats.org/officeDocument/2006/relationships/customXml" Target="../ink/ink1400.xml"/><Relationship Id="rId157" Type="http://schemas.openxmlformats.org/officeDocument/2006/relationships/image" Target="../media/image1429.png"/><Relationship Id="rId61" Type="http://schemas.openxmlformats.org/officeDocument/2006/relationships/image" Target="../media/image1381.png"/><Relationship Id="rId82" Type="http://schemas.openxmlformats.org/officeDocument/2006/relationships/customXml" Target="../ink/ink1373.xml"/><Relationship Id="rId152" Type="http://schemas.openxmlformats.org/officeDocument/2006/relationships/customXml" Target="../ink/ink1408.xml"/><Relationship Id="rId19" Type="http://schemas.openxmlformats.org/officeDocument/2006/relationships/image" Target="../media/image1360.png"/><Relationship Id="rId14" Type="http://schemas.openxmlformats.org/officeDocument/2006/relationships/customXml" Target="../ink/ink1339.xml"/><Relationship Id="rId30" Type="http://schemas.openxmlformats.org/officeDocument/2006/relationships/customXml" Target="../ink/ink1347.xml"/><Relationship Id="rId35" Type="http://schemas.openxmlformats.org/officeDocument/2006/relationships/image" Target="../media/image1368.png"/><Relationship Id="rId56" Type="http://schemas.openxmlformats.org/officeDocument/2006/relationships/customXml" Target="../ink/ink1360.xml"/><Relationship Id="rId77" Type="http://schemas.openxmlformats.org/officeDocument/2006/relationships/image" Target="../media/image1389.png"/><Relationship Id="rId100" Type="http://schemas.openxmlformats.org/officeDocument/2006/relationships/customXml" Target="../ink/ink1382.xml"/><Relationship Id="rId105" Type="http://schemas.openxmlformats.org/officeDocument/2006/relationships/image" Target="../media/image1403.png"/><Relationship Id="rId126" Type="http://schemas.openxmlformats.org/officeDocument/2006/relationships/customXml" Target="../ink/ink1395.xml"/><Relationship Id="rId147" Type="http://schemas.openxmlformats.org/officeDocument/2006/relationships/image" Target="../media/image1424.png"/><Relationship Id="rId168" Type="http://schemas.openxmlformats.org/officeDocument/2006/relationships/customXml" Target="../ink/ink1416.xml"/><Relationship Id="rId8" Type="http://schemas.openxmlformats.org/officeDocument/2006/relationships/customXml" Target="../ink/ink1336.xml"/><Relationship Id="rId51" Type="http://schemas.openxmlformats.org/officeDocument/2006/relationships/image" Target="../media/image1376.png"/><Relationship Id="rId72" Type="http://schemas.openxmlformats.org/officeDocument/2006/relationships/customXml" Target="../ink/ink1368.xml"/><Relationship Id="rId93" Type="http://schemas.openxmlformats.org/officeDocument/2006/relationships/image" Target="../media/image1397.png"/><Relationship Id="rId98" Type="http://schemas.openxmlformats.org/officeDocument/2006/relationships/customXml" Target="../ink/ink1381.xml"/><Relationship Id="rId121" Type="http://schemas.openxmlformats.org/officeDocument/2006/relationships/image" Target="../media/image1411.png"/><Relationship Id="rId142" Type="http://schemas.openxmlformats.org/officeDocument/2006/relationships/customXml" Target="../ink/ink1403.xml"/><Relationship Id="rId163" Type="http://schemas.openxmlformats.org/officeDocument/2006/relationships/image" Target="../media/image1432.png"/><Relationship Id="rId3" Type="http://schemas.openxmlformats.org/officeDocument/2006/relationships/image" Target="../media/image1.png"/><Relationship Id="rId25" Type="http://schemas.openxmlformats.org/officeDocument/2006/relationships/image" Target="../media/image1363.png"/><Relationship Id="rId46" Type="http://schemas.openxmlformats.org/officeDocument/2006/relationships/customXml" Target="../ink/ink1355.xml"/><Relationship Id="rId67" Type="http://schemas.openxmlformats.org/officeDocument/2006/relationships/image" Target="../media/image1384.png"/><Relationship Id="rId116" Type="http://schemas.openxmlformats.org/officeDocument/2006/relationships/customXml" Target="../ink/ink1390.xml"/><Relationship Id="rId137" Type="http://schemas.openxmlformats.org/officeDocument/2006/relationships/image" Target="../media/image1419.png"/><Relationship Id="rId158" Type="http://schemas.openxmlformats.org/officeDocument/2006/relationships/customXml" Target="../ink/ink1411.xml"/><Relationship Id="rId20" Type="http://schemas.openxmlformats.org/officeDocument/2006/relationships/customXml" Target="../ink/ink1342.xml"/><Relationship Id="rId41" Type="http://schemas.openxmlformats.org/officeDocument/2006/relationships/image" Target="../media/image1371.png"/><Relationship Id="rId62" Type="http://schemas.openxmlformats.org/officeDocument/2006/relationships/customXml" Target="../ink/ink1363.xml"/><Relationship Id="rId83" Type="http://schemas.openxmlformats.org/officeDocument/2006/relationships/image" Target="../media/image1392.png"/><Relationship Id="rId88" Type="http://schemas.openxmlformats.org/officeDocument/2006/relationships/customXml" Target="../ink/ink1376.xml"/><Relationship Id="rId111" Type="http://schemas.openxmlformats.org/officeDocument/2006/relationships/image" Target="../media/image1406.png"/><Relationship Id="rId132" Type="http://schemas.openxmlformats.org/officeDocument/2006/relationships/customXml" Target="../ink/ink1398.xml"/><Relationship Id="rId153" Type="http://schemas.openxmlformats.org/officeDocument/2006/relationships/image" Target="../media/image1427.png"/><Relationship Id="rId15" Type="http://schemas.openxmlformats.org/officeDocument/2006/relationships/image" Target="../media/image1358.png"/><Relationship Id="rId36" Type="http://schemas.openxmlformats.org/officeDocument/2006/relationships/customXml" Target="../ink/ink1350.xml"/><Relationship Id="rId57" Type="http://schemas.openxmlformats.org/officeDocument/2006/relationships/image" Target="../media/image1379.png"/><Relationship Id="rId106" Type="http://schemas.openxmlformats.org/officeDocument/2006/relationships/customXml" Target="../ink/ink1385.xml"/><Relationship Id="rId127" Type="http://schemas.openxmlformats.org/officeDocument/2006/relationships/image" Target="../media/image1414.png"/><Relationship Id="rId10" Type="http://schemas.openxmlformats.org/officeDocument/2006/relationships/customXml" Target="../ink/ink1337.xml"/><Relationship Id="rId31" Type="http://schemas.openxmlformats.org/officeDocument/2006/relationships/image" Target="../media/image1366.png"/><Relationship Id="rId52" Type="http://schemas.openxmlformats.org/officeDocument/2006/relationships/customXml" Target="../ink/ink1358.xml"/><Relationship Id="rId73" Type="http://schemas.openxmlformats.org/officeDocument/2006/relationships/image" Target="../media/image1387.png"/><Relationship Id="rId78" Type="http://schemas.openxmlformats.org/officeDocument/2006/relationships/customXml" Target="../ink/ink1371.xml"/><Relationship Id="rId94" Type="http://schemas.openxmlformats.org/officeDocument/2006/relationships/customXml" Target="../ink/ink1379.xml"/><Relationship Id="rId99" Type="http://schemas.openxmlformats.org/officeDocument/2006/relationships/image" Target="../media/image1400.png"/><Relationship Id="rId101" Type="http://schemas.openxmlformats.org/officeDocument/2006/relationships/image" Target="../media/image1401.png"/><Relationship Id="rId122" Type="http://schemas.openxmlformats.org/officeDocument/2006/relationships/customXml" Target="../ink/ink1393.xml"/><Relationship Id="rId143" Type="http://schemas.openxmlformats.org/officeDocument/2006/relationships/image" Target="../media/image1422.png"/><Relationship Id="rId148" Type="http://schemas.openxmlformats.org/officeDocument/2006/relationships/customXml" Target="../ink/ink1406.xml"/><Relationship Id="rId164" Type="http://schemas.openxmlformats.org/officeDocument/2006/relationships/customXml" Target="../ink/ink1414.xml"/><Relationship Id="rId169" Type="http://schemas.openxmlformats.org/officeDocument/2006/relationships/image" Target="../media/image1435.png"/><Relationship Id="rId4" Type="http://schemas.openxmlformats.org/officeDocument/2006/relationships/image" Target="../media/image2.jpg"/><Relationship Id="rId9" Type="http://schemas.openxmlformats.org/officeDocument/2006/relationships/image" Target="../media/image1355.png"/><Relationship Id="rId26" Type="http://schemas.openxmlformats.org/officeDocument/2006/relationships/customXml" Target="../ink/ink1345.xml"/><Relationship Id="rId47" Type="http://schemas.openxmlformats.org/officeDocument/2006/relationships/image" Target="../media/image1374.png"/><Relationship Id="rId68" Type="http://schemas.openxmlformats.org/officeDocument/2006/relationships/customXml" Target="../ink/ink1366.xml"/><Relationship Id="rId89" Type="http://schemas.openxmlformats.org/officeDocument/2006/relationships/image" Target="../media/image1395.png"/><Relationship Id="rId112" Type="http://schemas.openxmlformats.org/officeDocument/2006/relationships/customXml" Target="../ink/ink1388.xml"/><Relationship Id="rId133" Type="http://schemas.openxmlformats.org/officeDocument/2006/relationships/image" Target="../media/image1417.png"/><Relationship Id="rId154" Type="http://schemas.openxmlformats.org/officeDocument/2006/relationships/customXml" Target="../ink/ink1409.xml"/><Relationship Id="rId16" Type="http://schemas.openxmlformats.org/officeDocument/2006/relationships/customXml" Target="../ink/ink1340.xml"/><Relationship Id="rId37" Type="http://schemas.openxmlformats.org/officeDocument/2006/relationships/image" Target="../media/image1369.png"/><Relationship Id="rId58" Type="http://schemas.openxmlformats.org/officeDocument/2006/relationships/customXml" Target="../ink/ink1361.xml"/><Relationship Id="rId79" Type="http://schemas.openxmlformats.org/officeDocument/2006/relationships/image" Target="../media/image1390.png"/><Relationship Id="rId102" Type="http://schemas.openxmlformats.org/officeDocument/2006/relationships/customXml" Target="../ink/ink1383.xml"/><Relationship Id="rId123" Type="http://schemas.openxmlformats.org/officeDocument/2006/relationships/image" Target="../media/image1412.png"/><Relationship Id="rId144" Type="http://schemas.openxmlformats.org/officeDocument/2006/relationships/customXml" Target="../ink/ink1404.xml"/><Relationship Id="rId90" Type="http://schemas.openxmlformats.org/officeDocument/2006/relationships/customXml" Target="../ink/ink1377.xml"/><Relationship Id="rId165" Type="http://schemas.openxmlformats.org/officeDocument/2006/relationships/image" Target="../media/image1433.png"/><Relationship Id="rId27" Type="http://schemas.openxmlformats.org/officeDocument/2006/relationships/image" Target="../media/image1364.png"/><Relationship Id="rId48" Type="http://schemas.openxmlformats.org/officeDocument/2006/relationships/customXml" Target="../ink/ink1356.xml"/><Relationship Id="rId69" Type="http://schemas.openxmlformats.org/officeDocument/2006/relationships/image" Target="../media/image1385.png"/><Relationship Id="rId113" Type="http://schemas.openxmlformats.org/officeDocument/2006/relationships/image" Target="../media/image1407.png"/><Relationship Id="rId134" Type="http://schemas.openxmlformats.org/officeDocument/2006/relationships/customXml" Target="../ink/ink1399.xml"/><Relationship Id="rId80" Type="http://schemas.openxmlformats.org/officeDocument/2006/relationships/customXml" Target="../ink/ink1372.xml"/><Relationship Id="rId155" Type="http://schemas.openxmlformats.org/officeDocument/2006/relationships/image" Target="../media/image1428.png"/><Relationship Id="rId17" Type="http://schemas.openxmlformats.org/officeDocument/2006/relationships/image" Target="../media/image1359.png"/><Relationship Id="rId38" Type="http://schemas.openxmlformats.org/officeDocument/2006/relationships/customXml" Target="../ink/ink1351.xml"/><Relationship Id="rId59" Type="http://schemas.openxmlformats.org/officeDocument/2006/relationships/image" Target="../media/image1380.png"/><Relationship Id="rId103" Type="http://schemas.openxmlformats.org/officeDocument/2006/relationships/image" Target="../media/image1402.png"/><Relationship Id="rId124" Type="http://schemas.openxmlformats.org/officeDocument/2006/relationships/customXml" Target="../ink/ink139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340" y="1496844"/>
            <a:ext cx="6101888" cy="1192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870" y="668334"/>
            <a:ext cx="466824" cy="450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14"/>
              </a:spcBef>
            </a:pPr>
            <a:r>
              <a:rPr dirty="0"/>
              <a:t>11. </a:t>
            </a:r>
            <a:r>
              <a:rPr spc="10" dirty="0"/>
              <a:t>입출력</a:t>
            </a:r>
            <a:r>
              <a:rPr spc="-80" dirty="0"/>
              <a:t> </a:t>
            </a:r>
            <a:r>
              <a:rPr spc="10" dirty="0"/>
              <a:t>구조</a:t>
            </a: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6807" y="6035825"/>
            <a:ext cx="5260975" cy="945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목표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578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58445" algn="l"/>
              </a:tabLst>
            </a:pPr>
            <a:r>
              <a:rPr sz="1700" spc="-5" dirty="0">
                <a:latin typeface="나눔고딕OTF"/>
                <a:cs typeface="나눔고딕OTF"/>
              </a:rPr>
              <a:t>입</a:t>
            </a:r>
            <a:r>
              <a:rPr sz="1700" spc="-30" dirty="0">
                <a:latin typeface="나눔고딕OTF"/>
                <a:cs typeface="나눔고딕OTF"/>
              </a:rPr>
              <a:t>출</a:t>
            </a:r>
            <a:r>
              <a:rPr sz="1050" b="1" spc="-577" baseline="71428" dirty="0">
                <a:solidFill>
                  <a:srgbClr val="FFFFFF"/>
                </a:solidFill>
                <a:latin typeface="맑은 고딕"/>
                <a:cs typeface="맑은 고딕"/>
              </a:rPr>
              <a:t>2</a:t>
            </a:r>
            <a:r>
              <a:rPr sz="1700" spc="-5" dirty="0">
                <a:latin typeface="나눔고딕OTF"/>
                <a:cs typeface="나눔고딕OTF"/>
              </a:rPr>
              <a:t>력 구조를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이해하고, 입출력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동작 방법을 이해한다.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4" y="695579"/>
            <a:ext cx="2898775" cy="2614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인터럽트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처리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CPU의 현재 상태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저장</a:t>
            </a:r>
            <a:endParaRPr sz="1700">
              <a:latin typeface="나눔고딕OTF"/>
              <a:cs typeface="나눔고딕OTF"/>
            </a:endParaRPr>
          </a:p>
          <a:p>
            <a:pPr marL="461645" lvl="1" indent="-173355">
              <a:lnSpc>
                <a:spcPct val="100000"/>
              </a:lnSpc>
              <a:spcBef>
                <a:spcPts val="1285"/>
              </a:spcBef>
              <a:buChar char="–"/>
              <a:tabLst>
                <a:tab pos="462280" algn="l"/>
              </a:tabLst>
            </a:pPr>
            <a:r>
              <a:rPr sz="1450" spc="-5" dirty="0">
                <a:latin typeface="나눔고딕OTF"/>
                <a:cs typeface="나눔고딕OTF"/>
              </a:rPr>
              <a:t>모든</a:t>
            </a:r>
            <a:r>
              <a:rPr sz="1450" spc="-1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레지스터</a:t>
            </a:r>
            <a:endParaRPr sz="1450">
              <a:latin typeface="나눔고딕OTF"/>
              <a:cs typeface="나눔고딕OTF"/>
            </a:endParaRPr>
          </a:p>
          <a:p>
            <a:pPr marL="461645" lvl="1" indent="-173355">
              <a:lnSpc>
                <a:spcPct val="100000"/>
              </a:lnSpc>
              <a:spcBef>
                <a:spcPts val="1220"/>
              </a:spcBef>
              <a:buChar char="–"/>
              <a:tabLst>
                <a:tab pos="462280" algn="l"/>
              </a:tabLst>
            </a:pPr>
            <a:r>
              <a:rPr sz="1450" spc="-5" dirty="0">
                <a:latin typeface="나눔고딕OTF"/>
                <a:cs typeface="나눔고딕OTF"/>
              </a:rPr>
              <a:t>보통 스택에</a:t>
            </a:r>
            <a:r>
              <a:rPr sz="1450" spc="-2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저장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35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solidFill>
                  <a:srgbClr val="0000FF"/>
                </a:solidFill>
                <a:latin typeface="나눔고딕OTF"/>
                <a:cs typeface="나눔고딕OTF"/>
              </a:rPr>
              <a:t>인터럽트 처리 루틴</a:t>
            </a:r>
            <a:r>
              <a:rPr sz="1700" spc="-5" dirty="0">
                <a:latin typeface="나눔고딕OTF"/>
                <a:cs typeface="나눔고딕OTF"/>
              </a:rPr>
              <a:t>(ISR)</a:t>
            </a:r>
            <a:r>
              <a:rPr sz="1700" spc="-9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수행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CPU의 이전 상태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복구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54698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인터럽트 처리 루틴</a:t>
            </a:r>
            <a:r>
              <a:rPr sz="1900" b="1" spc="-13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결정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907" y="6736053"/>
            <a:ext cx="3102610" cy="668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비벡터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인터럽트</a:t>
            </a:r>
            <a:endParaRPr sz="1700">
              <a:latin typeface="나눔고딕OTF"/>
              <a:cs typeface="나눔고딕OTF"/>
            </a:endParaRPr>
          </a:p>
          <a:p>
            <a:pPr marL="288925">
              <a:lnSpc>
                <a:spcPct val="100000"/>
              </a:lnSpc>
              <a:spcBef>
                <a:spcPts val="1280"/>
              </a:spcBef>
            </a:pPr>
            <a:r>
              <a:rPr sz="1450" spc="-5" dirty="0">
                <a:latin typeface="나눔고딕OTF"/>
                <a:cs typeface="나눔고딕OTF"/>
              </a:rPr>
              <a:t>– 모든 인터럽트 처리는 하나의</a:t>
            </a:r>
            <a:r>
              <a:rPr sz="1450" spc="-10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루틴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907" y="7550895"/>
            <a:ext cx="4221480" cy="1044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벡터 인터럽트, vector</a:t>
            </a:r>
            <a:r>
              <a:rPr sz="1700" spc="-3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interrupt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8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발생한 </a:t>
            </a:r>
            <a:r>
              <a:rPr sz="1450" spc="-5" dirty="0">
                <a:solidFill>
                  <a:srgbClr val="0000FF"/>
                </a:solidFill>
                <a:latin typeface="나눔고딕OTF"/>
                <a:cs typeface="나눔고딕OTF"/>
              </a:rPr>
              <a:t>인터럽트 종류</a:t>
            </a:r>
            <a:r>
              <a:rPr sz="1450" spc="-5" dirty="0">
                <a:latin typeface="나눔고딕OTF"/>
                <a:cs typeface="나눔고딕OTF"/>
              </a:rPr>
              <a:t>에 따라 ISR</a:t>
            </a:r>
            <a:r>
              <a:rPr sz="1450" spc="-2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결정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25"/>
              </a:spcBef>
              <a:buChar char="–"/>
              <a:tabLst>
                <a:tab pos="461645" algn="l"/>
              </a:tabLst>
            </a:pPr>
            <a:r>
              <a:rPr sz="1450" spc="-5" dirty="0">
                <a:solidFill>
                  <a:srgbClr val="0000FF"/>
                </a:solidFill>
                <a:latin typeface="나눔고딕OTF"/>
                <a:cs typeface="나눔고딕OTF"/>
              </a:rPr>
              <a:t>IO 장치</a:t>
            </a:r>
            <a:r>
              <a:rPr sz="1450" spc="-5" dirty="0">
                <a:latin typeface="나눔고딕OTF"/>
                <a:cs typeface="나눔고딕OTF"/>
              </a:rPr>
              <a:t>는 인터럽트 벡터(또는 관련 정보)</a:t>
            </a:r>
            <a:r>
              <a:rPr sz="1450" spc="-5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전송함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1006" y="6705562"/>
            <a:ext cx="7937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0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7681" y="8432065"/>
            <a:ext cx="101986" cy="119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250761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0" dirty="0"/>
              <a:t>우선 순위</a:t>
            </a:r>
            <a:r>
              <a:rPr sz="2400" spc="-50" dirty="0"/>
              <a:t> </a:t>
            </a:r>
            <a:r>
              <a:rPr sz="2400" spc="10" dirty="0"/>
              <a:t>인터럽트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33680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인터럽트 </a:t>
            </a:r>
            <a:r>
              <a:rPr sz="1900" b="1" spc="15" dirty="0">
                <a:latin typeface="나눔고딕OTF"/>
                <a:cs typeface="나눔고딕OTF"/>
              </a:rPr>
              <a:t>IO </a:t>
            </a:r>
            <a:r>
              <a:rPr sz="1900" b="1" spc="35" dirty="0">
                <a:latin typeface="나눔고딕OTF"/>
                <a:cs typeface="나눔고딕OTF"/>
              </a:rPr>
              <a:t>장치</a:t>
            </a:r>
            <a:r>
              <a:rPr sz="1900" b="1" spc="-12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결정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907" y="6736053"/>
            <a:ext cx="1510030" cy="1162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폴링(polling)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데이지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체인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병렬</a:t>
            </a:r>
            <a:r>
              <a:rPr sz="1700" spc="-7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우선순위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1006" y="6705562"/>
            <a:ext cx="7937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2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48831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폴링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907" y="1395819"/>
            <a:ext cx="4182745" cy="203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설정된 순서에 따라 장치에 인터럽트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질의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SW적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방법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설정된 순서 = 장치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우선순위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간단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많은 인터럽트 상황에서 적절한 처리</a:t>
            </a:r>
            <a:r>
              <a:rPr sz="1700" spc="-7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어려움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1010" y="1365328"/>
            <a:ext cx="7937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3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907" y="6035825"/>
            <a:ext cx="3310890" cy="945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데이지 </a:t>
            </a:r>
            <a:r>
              <a:rPr sz="1900" b="1" spc="25" dirty="0">
                <a:latin typeface="나눔고딕OTF"/>
                <a:cs typeface="나눔고딕OTF"/>
              </a:rPr>
              <a:t>체인, </a:t>
            </a:r>
            <a:r>
              <a:rPr sz="1900" b="1" spc="15" dirty="0">
                <a:latin typeface="나눔고딕OTF"/>
                <a:cs typeface="나눔고딕OTF"/>
              </a:rPr>
              <a:t>Daisy</a:t>
            </a:r>
            <a:r>
              <a:rPr sz="1900" b="1" spc="-50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Chain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장치 우선순위에 따라 직렬로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연결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0016" y="7037902"/>
            <a:ext cx="4625134" cy="2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6427" y="8043049"/>
            <a:ext cx="2240915" cy="589280"/>
          </a:xfrm>
          <a:custGeom>
            <a:avLst/>
            <a:gdLst/>
            <a:ahLst/>
            <a:cxnLst/>
            <a:rect l="l" t="t" r="r" b="b"/>
            <a:pathLst>
              <a:path w="2240915" h="589279">
                <a:moveTo>
                  <a:pt x="2195337" y="542521"/>
                </a:moveTo>
                <a:lnTo>
                  <a:pt x="2195337" y="588789"/>
                </a:lnTo>
                <a:lnTo>
                  <a:pt x="2234381" y="568810"/>
                </a:lnTo>
                <a:lnTo>
                  <a:pt x="2202690" y="568810"/>
                </a:lnTo>
                <a:lnTo>
                  <a:pt x="2202690" y="563552"/>
                </a:lnTo>
                <a:lnTo>
                  <a:pt x="2236436" y="563552"/>
                </a:lnTo>
                <a:lnTo>
                  <a:pt x="2195337" y="542521"/>
                </a:lnTo>
                <a:close/>
              </a:path>
              <a:path w="2240915" h="589279">
                <a:moveTo>
                  <a:pt x="1563441" y="570913"/>
                </a:moveTo>
                <a:lnTo>
                  <a:pt x="790658" y="570913"/>
                </a:lnTo>
                <a:lnTo>
                  <a:pt x="841126" y="571964"/>
                </a:lnTo>
                <a:lnTo>
                  <a:pt x="1437269" y="571964"/>
                </a:lnTo>
                <a:lnTo>
                  <a:pt x="1563441" y="570913"/>
                </a:lnTo>
                <a:close/>
              </a:path>
              <a:path w="2240915" h="589279">
                <a:moveTo>
                  <a:pt x="1859935" y="569861"/>
                </a:moveTo>
                <a:lnTo>
                  <a:pt x="657125" y="569861"/>
                </a:lnTo>
                <a:lnTo>
                  <a:pt x="698136" y="570913"/>
                </a:lnTo>
                <a:lnTo>
                  <a:pt x="1803158" y="570913"/>
                </a:lnTo>
                <a:lnTo>
                  <a:pt x="1859935" y="569861"/>
                </a:lnTo>
                <a:close/>
              </a:path>
              <a:path w="2240915" h="589279">
                <a:moveTo>
                  <a:pt x="2061804" y="568810"/>
                </a:moveTo>
                <a:lnTo>
                  <a:pt x="585627" y="568810"/>
                </a:lnTo>
                <a:lnTo>
                  <a:pt x="619277" y="569861"/>
                </a:lnTo>
                <a:lnTo>
                  <a:pt x="2015543" y="569861"/>
                </a:lnTo>
                <a:lnTo>
                  <a:pt x="2061804" y="568810"/>
                </a:lnTo>
                <a:close/>
              </a:path>
              <a:path w="2240915" h="589279">
                <a:moveTo>
                  <a:pt x="2195337" y="563552"/>
                </a:moveTo>
                <a:lnTo>
                  <a:pt x="1966127" y="563552"/>
                </a:lnTo>
                <a:lnTo>
                  <a:pt x="1913557" y="564603"/>
                </a:lnTo>
                <a:lnTo>
                  <a:pt x="1685399" y="564603"/>
                </a:lnTo>
                <a:lnTo>
                  <a:pt x="1625475" y="565655"/>
                </a:lnTo>
                <a:lnTo>
                  <a:pt x="1311104" y="566707"/>
                </a:lnTo>
                <a:lnTo>
                  <a:pt x="512033" y="566707"/>
                </a:lnTo>
                <a:lnTo>
                  <a:pt x="525703" y="567758"/>
                </a:lnTo>
                <a:lnTo>
                  <a:pt x="554088" y="567758"/>
                </a:lnTo>
                <a:lnTo>
                  <a:pt x="569861" y="568810"/>
                </a:lnTo>
                <a:lnTo>
                  <a:pt x="2195337" y="568810"/>
                </a:lnTo>
                <a:lnTo>
                  <a:pt x="2195337" y="563552"/>
                </a:lnTo>
                <a:close/>
              </a:path>
              <a:path w="2240915" h="589279">
                <a:moveTo>
                  <a:pt x="2236436" y="563552"/>
                </a:moveTo>
                <a:lnTo>
                  <a:pt x="2202690" y="563552"/>
                </a:lnTo>
                <a:lnTo>
                  <a:pt x="2202690" y="568810"/>
                </a:lnTo>
                <a:lnTo>
                  <a:pt x="2234381" y="568810"/>
                </a:lnTo>
                <a:lnTo>
                  <a:pt x="2240546" y="565655"/>
                </a:lnTo>
                <a:lnTo>
                  <a:pt x="2236436" y="563552"/>
                </a:lnTo>
                <a:close/>
              </a:path>
              <a:path w="2240915" h="589279">
                <a:moveTo>
                  <a:pt x="893696" y="565655"/>
                </a:moveTo>
                <a:lnTo>
                  <a:pt x="462617" y="565655"/>
                </a:lnTo>
                <a:lnTo>
                  <a:pt x="474184" y="566707"/>
                </a:lnTo>
                <a:lnTo>
                  <a:pt x="949413" y="566707"/>
                </a:lnTo>
                <a:lnTo>
                  <a:pt x="893696" y="565655"/>
                </a:lnTo>
                <a:close/>
              </a:path>
              <a:path w="2240915" h="589279">
                <a:moveTo>
                  <a:pt x="698136" y="564603"/>
                </a:moveTo>
                <a:lnTo>
                  <a:pt x="430027" y="564603"/>
                </a:lnTo>
                <a:lnTo>
                  <a:pt x="440535" y="565655"/>
                </a:lnTo>
                <a:lnTo>
                  <a:pt x="743346" y="565655"/>
                </a:lnTo>
                <a:lnTo>
                  <a:pt x="698136" y="564603"/>
                </a:lnTo>
                <a:close/>
              </a:path>
              <a:path w="2240915" h="589279">
                <a:moveTo>
                  <a:pt x="619277" y="563552"/>
                </a:moveTo>
                <a:lnTo>
                  <a:pt x="393222" y="563552"/>
                </a:lnTo>
                <a:lnTo>
                  <a:pt x="401634" y="564603"/>
                </a:lnTo>
                <a:lnTo>
                  <a:pt x="657125" y="564603"/>
                </a:lnTo>
                <a:lnTo>
                  <a:pt x="619277" y="563552"/>
                </a:lnTo>
                <a:close/>
              </a:path>
              <a:path w="2240915" h="589279">
                <a:moveTo>
                  <a:pt x="569861" y="562500"/>
                </a:moveTo>
                <a:lnTo>
                  <a:pt x="361683" y="562500"/>
                </a:lnTo>
                <a:lnTo>
                  <a:pt x="377456" y="563552"/>
                </a:lnTo>
                <a:lnTo>
                  <a:pt x="585627" y="563552"/>
                </a:lnTo>
                <a:lnTo>
                  <a:pt x="569861" y="562500"/>
                </a:lnTo>
                <a:close/>
              </a:path>
              <a:path w="2240915" h="589279">
                <a:moveTo>
                  <a:pt x="440535" y="559346"/>
                </a:moveTo>
                <a:lnTo>
                  <a:pt x="314370" y="559346"/>
                </a:lnTo>
                <a:lnTo>
                  <a:pt x="348013" y="562500"/>
                </a:lnTo>
                <a:lnTo>
                  <a:pt x="539366" y="562500"/>
                </a:lnTo>
                <a:lnTo>
                  <a:pt x="525703" y="561449"/>
                </a:lnTo>
                <a:lnTo>
                  <a:pt x="499414" y="561449"/>
                </a:lnTo>
                <a:lnTo>
                  <a:pt x="486803" y="560397"/>
                </a:lnTo>
                <a:lnTo>
                  <a:pt x="452102" y="560397"/>
                </a:lnTo>
                <a:lnTo>
                  <a:pt x="440535" y="559346"/>
                </a:lnTo>
                <a:close/>
              </a:path>
              <a:path w="2240915" h="589279">
                <a:moveTo>
                  <a:pt x="16824" y="0"/>
                </a:moveTo>
                <a:lnTo>
                  <a:pt x="11455" y="49415"/>
                </a:lnTo>
                <a:lnTo>
                  <a:pt x="6309" y="97779"/>
                </a:lnTo>
                <a:lnTo>
                  <a:pt x="3154" y="145092"/>
                </a:lnTo>
                <a:lnTo>
                  <a:pt x="1051" y="168219"/>
                </a:lnTo>
                <a:lnTo>
                  <a:pt x="0" y="190301"/>
                </a:lnTo>
                <a:lnTo>
                  <a:pt x="0" y="234459"/>
                </a:lnTo>
                <a:lnTo>
                  <a:pt x="2103" y="276514"/>
                </a:lnTo>
                <a:lnTo>
                  <a:pt x="7360" y="314370"/>
                </a:lnTo>
                <a:lnTo>
                  <a:pt x="22075" y="365889"/>
                </a:lnTo>
                <a:lnTo>
                  <a:pt x="43106" y="408995"/>
                </a:lnTo>
                <a:lnTo>
                  <a:pt x="69387" y="445792"/>
                </a:lnTo>
                <a:lnTo>
                  <a:pt x="103037" y="477332"/>
                </a:lnTo>
                <a:lnTo>
                  <a:pt x="115656" y="485744"/>
                </a:lnTo>
                <a:lnTo>
                  <a:pt x="129319" y="495208"/>
                </a:lnTo>
                <a:lnTo>
                  <a:pt x="142989" y="503621"/>
                </a:lnTo>
                <a:lnTo>
                  <a:pt x="174528" y="518342"/>
                </a:lnTo>
                <a:lnTo>
                  <a:pt x="192405" y="525703"/>
                </a:lnTo>
                <a:lnTo>
                  <a:pt x="200817" y="528858"/>
                </a:lnTo>
                <a:lnTo>
                  <a:pt x="215539" y="535160"/>
                </a:lnTo>
                <a:lnTo>
                  <a:pt x="221841" y="537263"/>
                </a:lnTo>
                <a:lnTo>
                  <a:pt x="228158" y="540418"/>
                </a:lnTo>
                <a:lnTo>
                  <a:pt x="234459" y="542521"/>
                </a:lnTo>
                <a:lnTo>
                  <a:pt x="244975" y="546727"/>
                </a:lnTo>
                <a:lnTo>
                  <a:pt x="268109" y="553036"/>
                </a:lnTo>
                <a:lnTo>
                  <a:pt x="274419" y="554088"/>
                </a:lnTo>
                <a:lnTo>
                  <a:pt x="280720" y="556191"/>
                </a:lnTo>
                <a:lnTo>
                  <a:pt x="288081" y="557242"/>
                </a:lnTo>
                <a:lnTo>
                  <a:pt x="304906" y="559346"/>
                </a:lnTo>
                <a:lnTo>
                  <a:pt x="420563" y="559346"/>
                </a:lnTo>
                <a:lnTo>
                  <a:pt x="411099" y="558294"/>
                </a:lnTo>
                <a:lnTo>
                  <a:pt x="393222" y="558294"/>
                </a:lnTo>
                <a:lnTo>
                  <a:pt x="377456" y="557242"/>
                </a:lnTo>
                <a:lnTo>
                  <a:pt x="362734" y="557242"/>
                </a:lnTo>
                <a:lnTo>
                  <a:pt x="336445" y="555139"/>
                </a:lnTo>
                <a:lnTo>
                  <a:pt x="324886" y="555139"/>
                </a:lnTo>
                <a:lnTo>
                  <a:pt x="281772" y="549882"/>
                </a:lnTo>
                <a:lnTo>
                  <a:pt x="258645" y="544624"/>
                </a:lnTo>
                <a:lnTo>
                  <a:pt x="247078" y="541469"/>
                </a:lnTo>
                <a:lnTo>
                  <a:pt x="236562" y="537263"/>
                </a:lnTo>
                <a:lnTo>
                  <a:pt x="230253" y="534116"/>
                </a:lnTo>
                <a:lnTo>
                  <a:pt x="223951" y="532005"/>
                </a:lnTo>
                <a:lnTo>
                  <a:pt x="217642" y="528858"/>
                </a:lnTo>
                <a:lnTo>
                  <a:pt x="210281" y="526747"/>
                </a:lnTo>
                <a:lnTo>
                  <a:pt x="202920" y="523593"/>
                </a:lnTo>
                <a:lnTo>
                  <a:pt x="160865" y="505724"/>
                </a:lnTo>
                <a:lnTo>
                  <a:pt x="118811" y="481538"/>
                </a:lnTo>
                <a:lnTo>
                  <a:pt x="84109" y="453153"/>
                </a:lnTo>
                <a:lnTo>
                  <a:pt x="65181" y="431071"/>
                </a:lnTo>
                <a:lnTo>
                  <a:pt x="55725" y="419511"/>
                </a:lnTo>
                <a:lnTo>
                  <a:pt x="33642" y="378500"/>
                </a:lnTo>
                <a:lnTo>
                  <a:pt x="17868" y="331188"/>
                </a:lnTo>
                <a:lnTo>
                  <a:pt x="6309" y="255490"/>
                </a:lnTo>
                <a:lnTo>
                  <a:pt x="6309" y="234459"/>
                </a:lnTo>
                <a:lnTo>
                  <a:pt x="5257" y="213436"/>
                </a:lnTo>
                <a:lnTo>
                  <a:pt x="6357" y="190301"/>
                </a:lnTo>
                <a:lnTo>
                  <a:pt x="8412" y="145092"/>
                </a:lnTo>
                <a:lnTo>
                  <a:pt x="12618" y="97779"/>
                </a:lnTo>
                <a:lnTo>
                  <a:pt x="16824" y="49415"/>
                </a:lnTo>
                <a:lnTo>
                  <a:pt x="22075" y="1051"/>
                </a:lnTo>
                <a:lnTo>
                  <a:pt x="16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0738" y="7630891"/>
            <a:ext cx="4050029" cy="1490980"/>
          </a:xfrm>
          <a:custGeom>
            <a:avLst/>
            <a:gdLst/>
            <a:ahLst/>
            <a:cxnLst/>
            <a:rect l="l" t="t" r="r" b="b"/>
            <a:pathLst>
              <a:path w="4050029" h="1490979">
                <a:moveTo>
                  <a:pt x="270212" y="7360"/>
                </a:moveTo>
                <a:lnTo>
                  <a:pt x="213436" y="7360"/>
                </a:lnTo>
                <a:lnTo>
                  <a:pt x="194515" y="8412"/>
                </a:lnTo>
                <a:lnTo>
                  <a:pt x="176639" y="11567"/>
                </a:lnTo>
                <a:lnTo>
                  <a:pt x="159814" y="13670"/>
                </a:lnTo>
                <a:lnTo>
                  <a:pt x="111450" y="29443"/>
                </a:lnTo>
                <a:lnTo>
                  <a:pt x="73601" y="55725"/>
                </a:lnTo>
                <a:lnTo>
                  <a:pt x="50467" y="88323"/>
                </a:lnTo>
                <a:lnTo>
                  <a:pt x="39951" y="130378"/>
                </a:lnTo>
                <a:lnTo>
                  <a:pt x="38907" y="140893"/>
                </a:lnTo>
                <a:lnTo>
                  <a:pt x="38907" y="151409"/>
                </a:lnTo>
                <a:lnTo>
                  <a:pt x="37856" y="173484"/>
                </a:lnTo>
                <a:lnTo>
                  <a:pt x="35745" y="199773"/>
                </a:lnTo>
                <a:lnTo>
                  <a:pt x="33649" y="228158"/>
                </a:lnTo>
                <a:lnTo>
                  <a:pt x="29443" y="259704"/>
                </a:lnTo>
                <a:lnTo>
                  <a:pt x="26289" y="293347"/>
                </a:lnTo>
                <a:lnTo>
                  <a:pt x="21031" y="329092"/>
                </a:lnTo>
                <a:lnTo>
                  <a:pt x="16824" y="367992"/>
                </a:lnTo>
                <a:lnTo>
                  <a:pt x="12618" y="407951"/>
                </a:lnTo>
                <a:lnTo>
                  <a:pt x="8412" y="448955"/>
                </a:lnTo>
                <a:lnTo>
                  <a:pt x="5184" y="493113"/>
                </a:lnTo>
                <a:lnTo>
                  <a:pt x="2103" y="537270"/>
                </a:lnTo>
                <a:lnTo>
                  <a:pt x="0" y="582480"/>
                </a:lnTo>
                <a:lnTo>
                  <a:pt x="0" y="675010"/>
                </a:lnTo>
                <a:lnTo>
                  <a:pt x="2103" y="722322"/>
                </a:lnTo>
                <a:lnTo>
                  <a:pt x="6309" y="769635"/>
                </a:lnTo>
                <a:lnTo>
                  <a:pt x="11567" y="816947"/>
                </a:lnTo>
                <a:lnTo>
                  <a:pt x="19979" y="863208"/>
                </a:lnTo>
                <a:lnTo>
                  <a:pt x="30495" y="909469"/>
                </a:lnTo>
                <a:lnTo>
                  <a:pt x="43106" y="955730"/>
                </a:lnTo>
                <a:lnTo>
                  <a:pt x="58879" y="1000947"/>
                </a:lnTo>
                <a:lnTo>
                  <a:pt x="77807" y="1044054"/>
                </a:lnTo>
                <a:lnTo>
                  <a:pt x="99882" y="1087160"/>
                </a:lnTo>
                <a:lnTo>
                  <a:pt x="125120" y="1128163"/>
                </a:lnTo>
                <a:lnTo>
                  <a:pt x="154556" y="1167063"/>
                </a:lnTo>
                <a:lnTo>
                  <a:pt x="187154" y="1203868"/>
                </a:lnTo>
                <a:lnTo>
                  <a:pt x="223951" y="1238562"/>
                </a:lnTo>
                <a:lnTo>
                  <a:pt x="264955" y="1271153"/>
                </a:lnTo>
                <a:lnTo>
                  <a:pt x="311216" y="1301648"/>
                </a:lnTo>
                <a:lnTo>
                  <a:pt x="361683" y="1328981"/>
                </a:lnTo>
                <a:lnTo>
                  <a:pt x="416356" y="1353167"/>
                </a:lnTo>
                <a:lnTo>
                  <a:pt x="476288" y="1374190"/>
                </a:lnTo>
                <a:lnTo>
                  <a:pt x="508878" y="1382603"/>
                </a:lnTo>
                <a:lnTo>
                  <a:pt x="541477" y="1392067"/>
                </a:lnTo>
                <a:lnTo>
                  <a:pt x="610864" y="1408884"/>
                </a:lnTo>
                <a:lnTo>
                  <a:pt x="684466" y="1423606"/>
                </a:lnTo>
                <a:lnTo>
                  <a:pt x="762274" y="1436225"/>
                </a:lnTo>
                <a:lnTo>
                  <a:pt x="844280" y="1447792"/>
                </a:lnTo>
                <a:lnTo>
                  <a:pt x="930493" y="1458308"/>
                </a:lnTo>
                <a:lnTo>
                  <a:pt x="1019868" y="1466720"/>
                </a:lnTo>
                <a:lnTo>
                  <a:pt x="1112390" y="1474073"/>
                </a:lnTo>
                <a:lnTo>
                  <a:pt x="1209118" y="1480383"/>
                </a:lnTo>
                <a:lnTo>
                  <a:pt x="1309001" y="1484589"/>
                </a:lnTo>
                <a:lnTo>
                  <a:pt x="1412039" y="1487744"/>
                </a:lnTo>
                <a:lnTo>
                  <a:pt x="1518231" y="1489847"/>
                </a:lnTo>
                <a:lnTo>
                  <a:pt x="1626527" y="1490898"/>
                </a:lnTo>
                <a:lnTo>
                  <a:pt x="1737977" y="1490898"/>
                </a:lnTo>
                <a:lnTo>
                  <a:pt x="1969282" y="1488795"/>
                </a:lnTo>
                <a:lnTo>
                  <a:pt x="2088093" y="1485640"/>
                </a:lnTo>
                <a:lnTo>
                  <a:pt x="1626527" y="1485640"/>
                </a:lnTo>
                <a:lnTo>
                  <a:pt x="1518231" y="1484589"/>
                </a:lnTo>
                <a:lnTo>
                  <a:pt x="1412039" y="1482486"/>
                </a:lnTo>
                <a:lnTo>
                  <a:pt x="1209118" y="1474073"/>
                </a:lnTo>
                <a:lnTo>
                  <a:pt x="1019868" y="1461462"/>
                </a:lnTo>
                <a:lnTo>
                  <a:pt x="845332" y="1442534"/>
                </a:lnTo>
                <a:lnTo>
                  <a:pt x="763318" y="1430967"/>
                </a:lnTo>
                <a:lnTo>
                  <a:pt x="685518" y="1417297"/>
                </a:lnTo>
                <a:lnTo>
                  <a:pt x="611916" y="1402582"/>
                </a:lnTo>
                <a:lnTo>
                  <a:pt x="542528" y="1386809"/>
                </a:lnTo>
                <a:lnTo>
                  <a:pt x="478391" y="1367881"/>
                </a:lnTo>
                <a:lnTo>
                  <a:pt x="418459" y="1347909"/>
                </a:lnTo>
                <a:lnTo>
                  <a:pt x="363786" y="1323723"/>
                </a:lnTo>
                <a:lnTo>
                  <a:pt x="314370" y="1296390"/>
                </a:lnTo>
                <a:lnTo>
                  <a:pt x="268109" y="1266946"/>
                </a:lnTo>
                <a:lnTo>
                  <a:pt x="228158" y="1234356"/>
                </a:lnTo>
                <a:lnTo>
                  <a:pt x="191361" y="1199662"/>
                </a:lnTo>
                <a:lnTo>
                  <a:pt x="158762" y="1162857"/>
                </a:lnTo>
                <a:lnTo>
                  <a:pt x="130378" y="1123957"/>
                </a:lnTo>
                <a:lnTo>
                  <a:pt x="105140" y="1084005"/>
                </a:lnTo>
                <a:lnTo>
                  <a:pt x="83058" y="1041943"/>
                </a:lnTo>
                <a:lnTo>
                  <a:pt x="64137" y="998837"/>
                </a:lnTo>
                <a:lnTo>
                  <a:pt x="48364" y="953627"/>
                </a:lnTo>
                <a:lnTo>
                  <a:pt x="35745" y="908418"/>
                </a:lnTo>
                <a:lnTo>
                  <a:pt x="25237" y="862157"/>
                </a:lnTo>
                <a:lnTo>
                  <a:pt x="17876" y="815896"/>
                </a:lnTo>
                <a:lnTo>
                  <a:pt x="11567" y="768583"/>
                </a:lnTo>
                <a:lnTo>
                  <a:pt x="8412" y="721271"/>
                </a:lnTo>
                <a:lnTo>
                  <a:pt x="6309" y="675010"/>
                </a:lnTo>
                <a:lnTo>
                  <a:pt x="5257" y="627697"/>
                </a:lnTo>
                <a:lnTo>
                  <a:pt x="6309" y="582480"/>
                </a:lnTo>
                <a:lnTo>
                  <a:pt x="8412" y="537270"/>
                </a:lnTo>
                <a:lnTo>
                  <a:pt x="10515" y="493113"/>
                </a:lnTo>
                <a:lnTo>
                  <a:pt x="14827" y="448955"/>
                </a:lnTo>
                <a:lnTo>
                  <a:pt x="18928" y="407951"/>
                </a:lnTo>
                <a:lnTo>
                  <a:pt x="23134" y="367992"/>
                </a:lnTo>
                <a:lnTo>
                  <a:pt x="27464" y="329092"/>
                </a:lnTo>
                <a:lnTo>
                  <a:pt x="35745" y="259704"/>
                </a:lnTo>
                <a:lnTo>
                  <a:pt x="39020" y="228158"/>
                </a:lnTo>
                <a:lnTo>
                  <a:pt x="42062" y="199773"/>
                </a:lnTo>
                <a:lnTo>
                  <a:pt x="43154" y="173484"/>
                </a:lnTo>
                <a:lnTo>
                  <a:pt x="44157" y="151409"/>
                </a:lnTo>
                <a:lnTo>
                  <a:pt x="44157" y="140893"/>
                </a:lnTo>
                <a:lnTo>
                  <a:pt x="46261" y="121965"/>
                </a:lnTo>
                <a:lnTo>
                  <a:pt x="50467" y="105148"/>
                </a:lnTo>
                <a:lnTo>
                  <a:pt x="53621" y="97787"/>
                </a:lnTo>
                <a:lnTo>
                  <a:pt x="55725" y="90426"/>
                </a:lnTo>
                <a:lnTo>
                  <a:pt x="59931" y="83065"/>
                </a:lnTo>
                <a:lnTo>
                  <a:pt x="63085" y="76756"/>
                </a:lnTo>
                <a:lnTo>
                  <a:pt x="68343" y="70446"/>
                </a:lnTo>
                <a:lnTo>
                  <a:pt x="100934" y="41010"/>
                </a:lnTo>
                <a:lnTo>
                  <a:pt x="144048" y="23134"/>
                </a:lnTo>
                <a:lnTo>
                  <a:pt x="195567" y="14721"/>
                </a:lnTo>
                <a:lnTo>
                  <a:pt x="232364" y="12618"/>
                </a:lnTo>
                <a:lnTo>
                  <a:pt x="343814" y="12618"/>
                </a:lnTo>
                <a:lnTo>
                  <a:pt x="325937" y="10523"/>
                </a:lnTo>
                <a:lnTo>
                  <a:pt x="270212" y="7360"/>
                </a:lnTo>
                <a:close/>
              </a:path>
              <a:path w="4050029" h="1490979">
                <a:moveTo>
                  <a:pt x="4048970" y="1367881"/>
                </a:moveTo>
                <a:lnTo>
                  <a:pt x="3104807" y="1432019"/>
                </a:lnTo>
                <a:lnTo>
                  <a:pt x="2332024" y="1471970"/>
                </a:lnTo>
                <a:lnTo>
                  <a:pt x="1969282" y="1482486"/>
                </a:lnTo>
                <a:lnTo>
                  <a:pt x="1737977" y="1485640"/>
                </a:lnTo>
                <a:lnTo>
                  <a:pt x="2088093" y="1485640"/>
                </a:lnTo>
                <a:lnTo>
                  <a:pt x="2583302" y="1466720"/>
                </a:lnTo>
                <a:lnTo>
                  <a:pt x="4050014" y="1374190"/>
                </a:lnTo>
                <a:lnTo>
                  <a:pt x="4048970" y="1367881"/>
                </a:lnTo>
                <a:close/>
              </a:path>
              <a:path w="4050029" h="1490979">
                <a:moveTo>
                  <a:pt x="430027" y="0"/>
                </a:moveTo>
                <a:lnTo>
                  <a:pt x="432130" y="46268"/>
                </a:lnTo>
                <a:lnTo>
                  <a:pt x="468297" y="25237"/>
                </a:lnTo>
                <a:lnTo>
                  <a:pt x="438439" y="25237"/>
                </a:lnTo>
                <a:lnTo>
                  <a:pt x="438439" y="19979"/>
                </a:lnTo>
                <a:lnTo>
                  <a:pt x="477339" y="19979"/>
                </a:lnTo>
                <a:lnTo>
                  <a:pt x="430027" y="0"/>
                </a:lnTo>
                <a:close/>
              </a:path>
              <a:path w="4050029" h="1490979">
                <a:moveTo>
                  <a:pt x="343814" y="12618"/>
                </a:moveTo>
                <a:lnTo>
                  <a:pt x="269161" y="12618"/>
                </a:lnTo>
                <a:lnTo>
                  <a:pt x="307009" y="14721"/>
                </a:lnTo>
                <a:lnTo>
                  <a:pt x="325937" y="16824"/>
                </a:lnTo>
                <a:lnTo>
                  <a:pt x="343814" y="17876"/>
                </a:lnTo>
                <a:lnTo>
                  <a:pt x="361683" y="19979"/>
                </a:lnTo>
                <a:lnTo>
                  <a:pt x="378508" y="21031"/>
                </a:lnTo>
                <a:lnTo>
                  <a:pt x="394281" y="23134"/>
                </a:lnTo>
                <a:lnTo>
                  <a:pt x="410047" y="24185"/>
                </a:lnTo>
                <a:lnTo>
                  <a:pt x="423717" y="25237"/>
                </a:lnTo>
                <a:lnTo>
                  <a:pt x="431174" y="25237"/>
                </a:lnTo>
                <a:lnTo>
                  <a:pt x="430935" y="19979"/>
                </a:lnTo>
                <a:lnTo>
                  <a:pt x="424769" y="19979"/>
                </a:lnTo>
                <a:lnTo>
                  <a:pt x="410047" y="18928"/>
                </a:lnTo>
                <a:lnTo>
                  <a:pt x="395333" y="16824"/>
                </a:lnTo>
                <a:lnTo>
                  <a:pt x="378508" y="15773"/>
                </a:lnTo>
                <a:lnTo>
                  <a:pt x="361683" y="13670"/>
                </a:lnTo>
                <a:lnTo>
                  <a:pt x="343814" y="12618"/>
                </a:lnTo>
                <a:close/>
              </a:path>
              <a:path w="4050029" h="1490979">
                <a:moveTo>
                  <a:pt x="477339" y="19979"/>
                </a:moveTo>
                <a:lnTo>
                  <a:pt x="438439" y="19979"/>
                </a:lnTo>
                <a:lnTo>
                  <a:pt x="438439" y="25237"/>
                </a:lnTo>
                <a:lnTo>
                  <a:pt x="468297" y="25237"/>
                </a:lnTo>
                <a:lnTo>
                  <a:pt x="477339" y="19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58686" y="8135487"/>
            <a:ext cx="10160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5" dirty="0">
                <a:latin typeface="나눔바른펜OTF"/>
                <a:cs typeface="나눔바른펜OTF"/>
              </a:rPr>
              <a:t>1</a:t>
            </a:r>
            <a:r>
              <a:rPr sz="1200" dirty="0">
                <a:latin typeface="나눔바른펜OTF"/>
                <a:cs typeface="나눔바른펜OTF"/>
              </a:rPr>
              <a:t>.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1229" y="9092269"/>
            <a:ext cx="11938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latin typeface="나눔바른펜OTF"/>
                <a:cs typeface="나눔바른펜OTF"/>
              </a:rPr>
              <a:t>2.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C13C659-0F17-1F4F-BF39-60438DE88F82}"/>
                  </a:ext>
                </a:extLst>
              </p14:cNvPr>
              <p14:cNvContentPartPr/>
              <p14:nvPr/>
            </p14:nvContentPartPr>
            <p14:xfrm>
              <a:off x="11564341" y="334220"/>
              <a:ext cx="64080" cy="662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C13C659-0F17-1F4F-BF39-60438DE88F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55341" y="325580"/>
                <a:ext cx="81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4FCC2FD-F929-ECB2-484D-FE2DA4F6F4BC}"/>
                  </a:ext>
                </a:extLst>
              </p14:cNvPr>
              <p14:cNvContentPartPr/>
              <p14:nvPr/>
            </p14:nvContentPartPr>
            <p14:xfrm>
              <a:off x="10070701" y="5792900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4FCC2FD-F929-ECB2-484D-FE2DA4F6F4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2061" y="57839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0EAC40A-611D-A6D4-02C8-18F325BD67CF}"/>
                  </a:ext>
                </a:extLst>
              </p14:cNvPr>
              <p14:cNvContentPartPr/>
              <p14:nvPr/>
            </p14:nvContentPartPr>
            <p14:xfrm>
              <a:off x="760021" y="6975500"/>
              <a:ext cx="1493280" cy="712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0EAC40A-611D-A6D4-02C8-18F325BD67C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021" y="6966500"/>
                <a:ext cx="151092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3B51CCA7-95CA-B4E7-5F39-4F0C1003692B}"/>
              </a:ext>
            </a:extLst>
          </p:cNvPr>
          <p:cNvGrpSpPr/>
          <p:nvPr/>
        </p:nvGrpSpPr>
        <p:grpSpPr>
          <a:xfrm>
            <a:off x="1533964" y="6660166"/>
            <a:ext cx="5098680" cy="2855854"/>
            <a:chOff x="1533964" y="6660166"/>
            <a:chExt cx="5098680" cy="28558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E022BA5-E693-ADF1-4A3E-6372CC45DBBF}"/>
                    </a:ext>
                  </a:extLst>
                </p14:cNvPr>
                <p14:cNvContentPartPr/>
                <p14:nvPr/>
              </p14:nvContentPartPr>
              <p14:xfrm>
                <a:off x="2601781" y="7757060"/>
                <a:ext cx="428400" cy="27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E022BA5-E693-ADF1-4A3E-6372CC45DB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92781" y="7748060"/>
                  <a:ext cx="446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EE58A2A-218B-18D3-55A4-D261EA69D43C}"/>
                    </a:ext>
                  </a:extLst>
                </p14:cNvPr>
                <p14:cNvContentPartPr/>
                <p14:nvPr/>
              </p14:nvContentPartPr>
              <p14:xfrm>
                <a:off x="2880421" y="7649780"/>
                <a:ext cx="174240" cy="211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EE58A2A-218B-18D3-55A4-D261EA69D4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71421" y="7640780"/>
                  <a:ext cx="191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0FAFFA6-B61C-70B2-0D73-6C51CB619CA9}"/>
                    </a:ext>
                  </a:extLst>
                </p14:cNvPr>
                <p14:cNvContentPartPr/>
                <p14:nvPr/>
              </p14:nvContentPartPr>
              <p14:xfrm>
                <a:off x="2635261" y="7946420"/>
                <a:ext cx="174240" cy="176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0FAFFA6-B61C-70B2-0D73-6C51CB619CA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26621" y="7937780"/>
                  <a:ext cx="191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1C25E0C-BB65-ABBF-116E-C2DB2A427ED7}"/>
                    </a:ext>
                  </a:extLst>
                </p14:cNvPr>
                <p14:cNvContentPartPr/>
                <p14:nvPr/>
              </p14:nvContentPartPr>
              <p14:xfrm>
                <a:off x="2784661" y="7939940"/>
                <a:ext cx="92880" cy="89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1C25E0C-BB65-ABBF-116E-C2DB2A427ED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75661" y="7930940"/>
                  <a:ext cx="110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CC35549-EB9B-54DF-8982-0E1332F0B76D}"/>
                    </a:ext>
                  </a:extLst>
                </p14:cNvPr>
                <p14:cNvContentPartPr/>
                <p14:nvPr/>
              </p14:nvContentPartPr>
              <p14:xfrm>
                <a:off x="2797981" y="7974140"/>
                <a:ext cx="37080" cy="212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CC35549-EB9B-54DF-8982-0E1332F0B7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89341" y="7965500"/>
                  <a:ext cx="54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11C72D9-3534-E070-64DA-BDA032F50DE0}"/>
                    </a:ext>
                  </a:extLst>
                </p14:cNvPr>
                <p14:cNvContentPartPr/>
                <p14:nvPr/>
              </p14:nvContentPartPr>
              <p14:xfrm>
                <a:off x="2850901" y="8009780"/>
                <a:ext cx="25200" cy="810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11C72D9-3534-E070-64DA-BDA032F50D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42261" y="8001140"/>
                  <a:ext cx="42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479C5FE-A46B-1149-1A06-06C3C64A33F2}"/>
                    </a:ext>
                  </a:extLst>
                </p14:cNvPr>
                <p14:cNvContentPartPr/>
                <p14:nvPr/>
              </p14:nvContentPartPr>
              <p14:xfrm>
                <a:off x="2921821" y="7956500"/>
                <a:ext cx="74880" cy="1641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479C5FE-A46B-1149-1A06-06C3C64A33F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12821" y="7947860"/>
                  <a:ext cx="92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6F68A9E-CCC1-5A18-9009-3C667600DAC0}"/>
                    </a:ext>
                  </a:extLst>
                </p14:cNvPr>
                <p14:cNvContentPartPr/>
                <p14:nvPr/>
              </p14:nvContentPartPr>
              <p14:xfrm>
                <a:off x="3029461" y="7937420"/>
                <a:ext cx="83520" cy="171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6F68A9E-CCC1-5A18-9009-3C667600DAC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20821" y="7928780"/>
                  <a:ext cx="101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ADAE404-45AC-69E0-56FB-B39DE1979D62}"/>
                    </a:ext>
                  </a:extLst>
                </p14:cNvPr>
                <p14:cNvContentPartPr/>
                <p14:nvPr/>
              </p14:nvContentPartPr>
              <p14:xfrm>
                <a:off x="3035581" y="8029580"/>
                <a:ext cx="91080" cy="165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ADAE404-45AC-69E0-56FB-B39DE1979D6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26581" y="8020580"/>
                  <a:ext cx="108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4B0B0FD-CE22-1A11-ECF6-5F10E2154844}"/>
                    </a:ext>
                  </a:extLst>
                </p14:cNvPr>
                <p14:cNvContentPartPr/>
                <p14:nvPr/>
              </p14:nvContentPartPr>
              <p14:xfrm>
                <a:off x="3125941" y="7947860"/>
                <a:ext cx="75240" cy="1234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4B0B0FD-CE22-1A11-ECF6-5F10E21548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17301" y="7938860"/>
                  <a:ext cx="92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B2386AD-8245-3657-4526-F276C09698DF}"/>
                    </a:ext>
                  </a:extLst>
                </p14:cNvPr>
                <p14:cNvContentPartPr/>
                <p14:nvPr/>
              </p14:nvContentPartPr>
              <p14:xfrm>
                <a:off x="3209821" y="7957580"/>
                <a:ext cx="57960" cy="135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B2386AD-8245-3657-4526-F276C09698D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00821" y="7948940"/>
                  <a:ext cx="75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BCFAB92-517D-F0ED-E482-2A17DB174577}"/>
                    </a:ext>
                  </a:extLst>
                </p14:cNvPr>
                <p14:cNvContentPartPr/>
                <p14:nvPr/>
              </p14:nvContentPartPr>
              <p14:xfrm>
                <a:off x="3758461" y="7776500"/>
                <a:ext cx="492840" cy="399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BCFAB92-517D-F0ED-E482-2A17DB17457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49461" y="7767500"/>
                  <a:ext cx="510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2A04328-0F23-D04C-E27A-1D579B95E801}"/>
                    </a:ext>
                  </a:extLst>
                </p14:cNvPr>
                <p14:cNvContentPartPr/>
                <p14:nvPr/>
              </p14:nvContentPartPr>
              <p14:xfrm>
                <a:off x="4081381" y="7696940"/>
                <a:ext cx="176760" cy="204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2A04328-0F23-D04C-E27A-1D579B95E80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72741" y="7687940"/>
                  <a:ext cx="194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13C8AAD-E3E7-FB25-0252-B0ED85045435}"/>
                    </a:ext>
                  </a:extLst>
                </p14:cNvPr>
                <p14:cNvContentPartPr/>
                <p14:nvPr/>
              </p14:nvContentPartPr>
              <p14:xfrm>
                <a:off x="4934221" y="7786580"/>
                <a:ext cx="379440" cy="417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13C8AAD-E3E7-FB25-0252-B0ED8504543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5581" y="7777580"/>
                  <a:ext cx="397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A119C92-4346-486D-56AB-98ECCEAFFBA1}"/>
                    </a:ext>
                  </a:extLst>
                </p14:cNvPr>
                <p14:cNvContentPartPr/>
                <p14:nvPr/>
              </p14:nvContentPartPr>
              <p14:xfrm>
                <a:off x="5207461" y="7739420"/>
                <a:ext cx="137160" cy="2214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A119C92-4346-486D-56AB-98ECCEAFFBA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98461" y="7730420"/>
                  <a:ext cx="1548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B68D7977-BB3A-0BB0-11A0-E5C4F07A590F}"/>
                    </a:ext>
                  </a:extLst>
                </p14:cNvPr>
                <p14:cNvContentPartPr/>
                <p14:nvPr/>
              </p14:nvContentPartPr>
              <p14:xfrm>
                <a:off x="2571901" y="8239820"/>
                <a:ext cx="2203560" cy="10170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B68D7977-BB3A-0BB0-11A0-E5C4F07A59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63261" y="8231180"/>
                  <a:ext cx="222120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157CBFEC-422E-394A-6FDE-B2A8274BF456}"/>
                    </a:ext>
                  </a:extLst>
                </p14:cNvPr>
                <p14:cNvContentPartPr/>
                <p14:nvPr/>
              </p14:nvContentPartPr>
              <p14:xfrm>
                <a:off x="2490901" y="8155940"/>
                <a:ext cx="220680" cy="2563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157CBFEC-422E-394A-6FDE-B2A8274BF45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2261" y="8147300"/>
                  <a:ext cx="2383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53E32B2-BAFD-4E20-B090-9725DEC886A4}"/>
                    </a:ext>
                  </a:extLst>
                </p14:cNvPr>
                <p14:cNvContentPartPr/>
                <p14:nvPr/>
              </p14:nvContentPartPr>
              <p14:xfrm>
                <a:off x="2075461" y="7680740"/>
                <a:ext cx="406080" cy="331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53E32B2-BAFD-4E20-B090-9725DEC886A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66821" y="7671740"/>
                  <a:ext cx="423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CE2BD26-ABBA-4F94-8881-EF0BFB8E8A7E}"/>
                    </a:ext>
                  </a:extLst>
                </p14:cNvPr>
                <p14:cNvContentPartPr/>
                <p14:nvPr/>
              </p14:nvContentPartPr>
              <p14:xfrm>
                <a:off x="1629421" y="9260420"/>
                <a:ext cx="114840" cy="961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CE2BD26-ABBA-4F94-8881-EF0BFB8E8A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20421" y="9251780"/>
                  <a:ext cx="132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9934C19-0586-9E04-AEA5-047D62B0D7A7}"/>
                    </a:ext>
                  </a:extLst>
                </p14:cNvPr>
                <p14:cNvContentPartPr/>
                <p14:nvPr/>
              </p14:nvContentPartPr>
              <p14:xfrm>
                <a:off x="1676941" y="9406220"/>
                <a:ext cx="108000" cy="96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9934C19-0586-9E04-AEA5-047D62B0D7A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68301" y="9397580"/>
                  <a:ext cx="125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69CA1DC-764D-5FB8-EF0D-9F3C36CEBEDC}"/>
                    </a:ext>
                  </a:extLst>
                </p14:cNvPr>
                <p14:cNvContentPartPr/>
                <p14:nvPr/>
              </p14:nvContentPartPr>
              <p14:xfrm>
                <a:off x="1796101" y="9238820"/>
                <a:ext cx="95760" cy="1728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69CA1DC-764D-5FB8-EF0D-9F3C36CEBED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87461" y="9230180"/>
                  <a:ext cx="113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7CF28B5-CC53-9839-9809-E79F29D8C3A5}"/>
                    </a:ext>
                  </a:extLst>
                </p14:cNvPr>
                <p14:cNvContentPartPr/>
                <p14:nvPr/>
              </p14:nvContentPartPr>
              <p14:xfrm>
                <a:off x="1809061" y="9261140"/>
                <a:ext cx="99720" cy="172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7CF28B5-CC53-9839-9809-E79F29D8C3A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00421" y="9252500"/>
                  <a:ext cx="117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F6831A0-B54C-C097-AB86-1EDE9BFABC1E}"/>
                    </a:ext>
                  </a:extLst>
                </p14:cNvPr>
                <p14:cNvContentPartPr/>
                <p14:nvPr/>
              </p14:nvContentPartPr>
              <p14:xfrm>
                <a:off x="1860181" y="9445820"/>
                <a:ext cx="140760" cy="702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F6831A0-B54C-C097-AB86-1EDE9BFABC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51181" y="9437180"/>
                  <a:ext cx="158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AC9E2DF-BD6C-A8B3-90DB-F4A342CBFEF1}"/>
                    </a:ext>
                  </a:extLst>
                </p14:cNvPr>
                <p14:cNvContentPartPr/>
                <p14:nvPr/>
              </p14:nvContentPartPr>
              <p14:xfrm>
                <a:off x="1958101" y="9249620"/>
                <a:ext cx="123120" cy="1137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AC9E2DF-BD6C-A8B3-90DB-F4A342CBFEF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949461" y="9240980"/>
                  <a:ext cx="140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F8664DF-4130-DC58-4649-D5E789566FDB}"/>
                    </a:ext>
                  </a:extLst>
                </p14:cNvPr>
                <p14:cNvContentPartPr/>
                <p14:nvPr/>
              </p14:nvContentPartPr>
              <p14:xfrm>
                <a:off x="1963141" y="9382820"/>
                <a:ext cx="204120" cy="1234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F8664DF-4130-DC58-4649-D5E789566FD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54501" y="9373820"/>
                  <a:ext cx="221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E50612B-0440-C6BB-83F4-95FFA93ED447}"/>
                    </a:ext>
                  </a:extLst>
                </p14:cNvPr>
                <p14:cNvContentPartPr/>
                <p14:nvPr/>
              </p14:nvContentPartPr>
              <p14:xfrm>
                <a:off x="2110021" y="9251060"/>
                <a:ext cx="154440" cy="1976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E50612B-0440-C6BB-83F4-95FFA93ED44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01021" y="9242060"/>
                  <a:ext cx="1720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4D02686-F5CD-9992-D44A-F29797920B03}"/>
                    </a:ext>
                  </a:extLst>
                </p14:cNvPr>
                <p14:cNvContentPartPr/>
                <p14:nvPr/>
              </p14:nvContentPartPr>
              <p14:xfrm>
                <a:off x="2260141" y="9257900"/>
                <a:ext cx="77040" cy="1792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4D02686-F5CD-9992-D44A-F29797920B0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251501" y="9249260"/>
                  <a:ext cx="94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317EE67-ADA4-CD3A-E256-912029977E5E}"/>
                    </a:ext>
                  </a:extLst>
                </p14:cNvPr>
                <p14:cNvContentPartPr/>
                <p14:nvPr/>
              </p14:nvContentPartPr>
              <p14:xfrm>
                <a:off x="2283181" y="9214340"/>
                <a:ext cx="121680" cy="1861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317EE67-ADA4-CD3A-E256-912029977E5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274181" y="9205700"/>
                  <a:ext cx="139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911B0FDB-E217-E4C3-4176-7CAD08E341D2}"/>
                    </a:ext>
                  </a:extLst>
                </p14:cNvPr>
                <p14:cNvContentPartPr/>
                <p14:nvPr/>
              </p14:nvContentPartPr>
              <p14:xfrm>
                <a:off x="2441221" y="9252860"/>
                <a:ext cx="119160" cy="1904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911B0FDB-E217-E4C3-4176-7CAD08E341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32581" y="9244220"/>
                  <a:ext cx="136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6E2EEB3-0630-07C9-46A2-B178FE24EA32}"/>
                    </a:ext>
                  </a:extLst>
                </p14:cNvPr>
                <p14:cNvContentPartPr/>
                <p14:nvPr/>
              </p14:nvContentPartPr>
              <p14:xfrm>
                <a:off x="2669101" y="9220100"/>
                <a:ext cx="115920" cy="1465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6E2EEB3-0630-07C9-46A2-B178FE24EA3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660101" y="9211460"/>
                  <a:ext cx="133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FEC977F-E953-3F19-BC90-1699F7AB0937}"/>
                    </a:ext>
                  </a:extLst>
                </p14:cNvPr>
                <p14:cNvContentPartPr/>
                <p14:nvPr/>
              </p14:nvContentPartPr>
              <p14:xfrm>
                <a:off x="2809861" y="9229820"/>
                <a:ext cx="106560" cy="1584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FEC977F-E953-3F19-BC90-1699F7AB093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00861" y="9221180"/>
                  <a:ext cx="124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0C719BE-6262-3743-7F7C-8CA87D74D6F5}"/>
                    </a:ext>
                  </a:extLst>
                </p14:cNvPr>
                <p14:cNvContentPartPr/>
                <p14:nvPr/>
              </p14:nvContentPartPr>
              <p14:xfrm>
                <a:off x="2880421" y="9203180"/>
                <a:ext cx="186840" cy="1778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0C719BE-6262-3743-7F7C-8CA87D74D6F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71421" y="9194180"/>
                  <a:ext cx="204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7CDACA6-719C-1806-68B7-6253639D2EDE}"/>
                    </a:ext>
                  </a:extLst>
                </p14:cNvPr>
                <p14:cNvContentPartPr/>
                <p14:nvPr/>
              </p14:nvContentPartPr>
              <p14:xfrm>
                <a:off x="3015421" y="9237020"/>
                <a:ext cx="96480" cy="59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7CDACA6-719C-1806-68B7-6253639D2ED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06421" y="9228020"/>
                  <a:ext cx="114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FBDA1F9-44C4-F5CC-F2F5-D23870C3946A}"/>
                    </a:ext>
                  </a:extLst>
                </p14:cNvPr>
                <p14:cNvContentPartPr/>
                <p14:nvPr/>
              </p14:nvContentPartPr>
              <p14:xfrm>
                <a:off x="3048181" y="9364100"/>
                <a:ext cx="103680" cy="914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FBDA1F9-44C4-F5CC-F2F5-D23870C3946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39541" y="9355100"/>
                  <a:ext cx="121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2AC794F-983A-09AE-D16A-3F41AF7F9F7A}"/>
                    </a:ext>
                  </a:extLst>
                </p14:cNvPr>
                <p14:cNvContentPartPr/>
                <p14:nvPr/>
              </p14:nvContentPartPr>
              <p14:xfrm>
                <a:off x="3262381" y="9146300"/>
                <a:ext cx="125280" cy="921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2AC794F-983A-09AE-D16A-3F41AF7F9F7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53381" y="9137660"/>
                  <a:ext cx="142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EAE567B9-EDCF-DB7E-E9A0-20D1F81D7866}"/>
                    </a:ext>
                  </a:extLst>
                </p14:cNvPr>
                <p14:cNvContentPartPr/>
                <p14:nvPr/>
              </p14:nvContentPartPr>
              <p14:xfrm>
                <a:off x="3313861" y="9234860"/>
                <a:ext cx="96840" cy="824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EAE567B9-EDCF-DB7E-E9A0-20D1F81D786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05221" y="9225860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AC11C50-4B38-214C-85BF-08C09C03CCCF}"/>
                    </a:ext>
                  </a:extLst>
                </p14:cNvPr>
                <p14:cNvContentPartPr/>
                <p14:nvPr/>
              </p14:nvContentPartPr>
              <p14:xfrm>
                <a:off x="3312781" y="9333860"/>
                <a:ext cx="117720" cy="1087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AC11C50-4B38-214C-85BF-08C09C03CCC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03781" y="9325220"/>
                  <a:ext cx="135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66FD2731-E5CE-C1B4-86DD-B468736B926B}"/>
                    </a:ext>
                  </a:extLst>
                </p14:cNvPr>
                <p14:cNvContentPartPr/>
                <p14:nvPr/>
              </p14:nvContentPartPr>
              <p14:xfrm>
                <a:off x="3397381" y="9378860"/>
                <a:ext cx="117720" cy="774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66FD2731-E5CE-C1B4-86DD-B468736B926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88381" y="9369860"/>
                  <a:ext cx="135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679BBD9-898A-C299-E7F3-6B4B1063C17F}"/>
                    </a:ext>
                  </a:extLst>
                </p14:cNvPr>
                <p14:cNvContentPartPr/>
                <p14:nvPr/>
              </p14:nvContentPartPr>
              <p14:xfrm>
                <a:off x="3499261" y="9195980"/>
                <a:ext cx="192960" cy="235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679BBD9-898A-C299-E7F3-6B4B1063C17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490621" y="9186980"/>
                  <a:ext cx="210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DC6BDEB-DF85-F7CE-41EF-893492B350CD}"/>
                    </a:ext>
                  </a:extLst>
                </p14:cNvPr>
                <p14:cNvContentPartPr/>
                <p14:nvPr/>
              </p14:nvContentPartPr>
              <p14:xfrm>
                <a:off x="3682501" y="9191300"/>
                <a:ext cx="125280" cy="1548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DC6BDEB-DF85-F7CE-41EF-893492B350C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673861" y="9182660"/>
                  <a:ext cx="142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BA88FB4-F41E-C51B-0929-64AB6C1354C2}"/>
                    </a:ext>
                  </a:extLst>
                </p14:cNvPr>
                <p14:cNvContentPartPr/>
                <p14:nvPr/>
              </p14:nvContentPartPr>
              <p14:xfrm>
                <a:off x="3734341" y="9217580"/>
                <a:ext cx="92520" cy="604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BA88FB4-F41E-C51B-0929-64AB6C1354C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725341" y="9208580"/>
                  <a:ext cx="110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BDC3579-62DE-30C6-1135-3C8B43FDE672}"/>
                    </a:ext>
                  </a:extLst>
                </p14:cNvPr>
                <p14:cNvContentPartPr/>
                <p14:nvPr/>
              </p14:nvContentPartPr>
              <p14:xfrm>
                <a:off x="3793741" y="9186620"/>
                <a:ext cx="54000" cy="1926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BDC3579-62DE-30C6-1135-3C8B43FDE67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784741" y="9177980"/>
                  <a:ext cx="71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9FEFE78-687B-9226-28C2-E221B2F5A310}"/>
                    </a:ext>
                  </a:extLst>
                </p14:cNvPr>
                <p14:cNvContentPartPr/>
                <p14:nvPr/>
              </p14:nvContentPartPr>
              <p14:xfrm>
                <a:off x="3904261" y="9157100"/>
                <a:ext cx="126720" cy="2124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9FEFE78-687B-9226-28C2-E221B2F5A3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895261" y="9148100"/>
                  <a:ext cx="1443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CEB49E3-8D9B-13B1-9205-6BCE6CDA8699}"/>
                    </a:ext>
                  </a:extLst>
                </p14:cNvPr>
                <p14:cNvContentPartPr/>
                <p14:nvPr/>
              </p14:nvContentPartPr>
              <p14:xfrm>
                <a:off x="3960781" y="9374180"/>
                <a:ext cx="129960" cy="655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CEB49E3-8D9B-13B1-9205-6BCE6CDA86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951781" y="9365540"/>
                  <a:ext cx="147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783DC84-6721-D357-2952-E83A06885A20}"/>
                    </a:ext>
                  </a:extLst>
                </p14:cNvPr>
                <p14:cNvContentPartPr/>
                <p14:nvPr/>
              </p14:nvContentPartPr>
              <p14:xfrm>
                <a:off x="4113061" y="9224780"/>
                <a:ext cx="138960" cy="210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783DC84-6721-D357-2952-E83A06885A2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04061" y="9216140"/>
                  <a:ext cx="1566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F4A9FBB0-5D85-71EA-C3F3-402877D9BAE9}"/>
                    </a:ext>
                  </a:extLst>
                </p14:cNvPr>
                <p14:cNvContentPartPr/>
                <p14:nvPr/>
              </p14:nvContentPartPr>
              <p14:xfrm>
                <a:off x="1533964" y="7757086"/>
                <a:ext cx="4060080" cy="12312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F4A9FBB0-5D85-71EA-C3F3-402877D9BAE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24964" y="7748086"/>
                  <a:ext cx="4077720" cy="12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0A076970-0762-70DB-0DD4-DB7025C57A4F}"/>
                    </a:ext>
                  </a:extLst>
                </p14:cNvPr>
                <p14:cNvContentPartPr/>
                <p14:nvPr/>
              </p14:nvContentPartPr>
              <p14:xfrm>
                <a:off x="1731244" y="7677886"/>
                <a:ext cx="176400" cy="2440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0A076970-0762-70DB-0DD4-DB7025C57A4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22604" y="7669246"/>
                  <a:ext cx="194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7A0F33A1-CF03-EDBC-021B-2A47A4C91E91}"/>
                    </a:ext>
                  </a:extLst>
                </p14:cNvPr>
                <p14:cNvContentPartPr/>
                <p14:nvPr/>
              </p14:nvContentPartPr>
              <p14:xfrm>
                <a:off x="2058844" y="7219246"/>
                <a:ext cx="135720" cy="493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7A0F33A1-CF03-EDBC-021B-2A47A4C91E9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49844" y="7210606"/>
                  <a:ext cx="153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D7BECCA-1066-D1D6-F8EF-827F0CFE0CFF}"/>
                    </a:ext>
                  </a:extLst>
                </p14:cNvPr>
                <p14:cNvContentPartPr/>
                <p14:nvPr/>
              </p14:nvContentPartPr>
              <p14:xfrm>
                <a:off x="2079364" y="7261006"/>
                <a:ext cx="173520" cy="993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D7BECCA-1066-D1D6-F8EF-827F0CFE0CF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70364" y="7252366"/>
                  <a:ext cx="191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52169EB-1690-CEC1-13AF-17D0A21253D5}"/>
                    </a:ext>
                  </a:extLst>
                </p14:cNvPr>
                <p14:cNvContentPartPr/>
                <p14:nvPr/>
              </p14:nvContentPartPr>
              <p14:xfrm>
                <a:off x="2176564" y="7166686"/>
                <a:ext cx="141480" cy="2332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52169EB-1690-CEC1-13AF-17D0A21253D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167564" y="7157686"/>
                  <a:ext cx="1591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4BD517A3-5570-D1D8-FAD2-AD8C87D512CB}"/>
                    </a:ext>
                  </a:extLst>
                </p14:cNvPr>
                <p14:cNvContentPartPr/>
                <p14:nvPr/>
              </p14:nvContentPartPr>
              <p14:xfrm>
                <a:off x="2317684" y="7168126"/>
                <a:ext cx="137160" cy="1591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4BD517A3-5570-D1D8-FAD2-AD8C87D512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309044" y="7159486"/>
                  <a:ext cx="154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1DE1E4D8-4002-1B94-7F46-CBD50AB5B7BF}"/>
                    </a:ext>
                  </a:extLst>
                </p14:cNvPr>
                <p14:cNvContentPartPr/>
                <p14:nvPr/>
              </p14:nvContentPartPr>
              <p14:xfrm>
                <a:off x="2451244" y="7177846"/>
                <a:ext cx="45000" cy="17244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1DE1E4D8-4002-1B94-7F46-CBD50AB5B7B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442604" y="7168846"/>
                  <a:ext cx="62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613F12E-68C8-C6AC-35E6-E32F471386F5}"/>
                    </a:ext>
                  </a:extLst>
                </p14:cNvPr>
                <p14:cNvContentPartPr/>
                <p14:nvPr/>
              </p14:nvContentPartPr>
              <p14:xfrm>
                <a:off x="2481484" y="7168126"/>
                <a:ext cx="233640" cy="1699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613F12E-68C8-C6AC-35E6-E32F471386F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72844" y="7159126"/>
                  <a:ext cx="251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40C6166-D232-3AD8-535D-A7C35748D81F}"/>
                    </a:ext>
                  </a:extLst>
                </p14:cNvPr>
                <p14:cNvContentPartPr/>
                <p14:nvPr/>
              </p14:nvContentPartPr>
              <p14:xfrm>
                <a:off x="2676244" y="7186486"/>
                <a:ext cx="96840" cy="835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40C6166-D232-3AD8-535D-A7C35748D81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67604" y="7177846"/>
                  <a:ext cx="114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BED04682-5087-5771-0B53-F464D26A218E}"/>
                    </a:ext>
                  </a:extLst>
                </p14:cNvPr>
                <p14:cNvContentPartPr/>
                <p14:nvPr/>
              </p14:nvContentPartPr>
              <p14:xfrm>
                <a:off x="2743924" y="7178206"/>
                <a:ext cx="139680" cy="153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BED04682-5087-5771-0B53-F464D26A218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35284" y="7169206"/>
                  <a:ext cx="157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552C72D9-4CC1-52E4-2931-4FECB084FF42}"/>
                    </a:ext>
                  </a:extLst>
                </p14:cNvPr>
                <p14:cNvContentPartPr/>
                <p14:nvPr/>
              </p14:nvContentPartPr>
              <p14:xfrm>
                <a:off x="2755084" y="7345606"/>
                <a:ext cx="175680" cy="1285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552C72D9-4CC1-52E4-2931-4FECB084FF4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46444" y="7336966"/>
                  <a:ext cx="193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2FA3F55-0BA9-1D4A-4AE7-AE44D4EFE9FD}"/>
                    </a:ext>
                  </a:extLst>
                </p14:cNvPr>
                <p14:cNvContentPartPr/>
                <p14:nvPr/>
              </p14:nvContentPartPr>
              <p14:xfrm>
                <a:off x="2756164" y="7392046"/>
                <a:ext cx="150840" cy="334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2FA3F55-0BA9-1D4A-4AE7-AE44D4EFE9F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47164" y="7383406"/>
                  <a:ext cx="168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8A2F444-7DCA-F24D-7E17-82C8E1E1E7CA}"/>
                    </a:ext>
                  </a:extLst>
                </p14:cNvPr>
                <p14:cNvContentPartPr/>
                <p14:nvPr/>
              </p14:nvContentPartPr>
              <p14:xfrm>
                <a:off x="2901244" y="7244806"/>
                <a:ext cx="154080" cy="1123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8A2F444-7DCA-F24D-7E17-82C8E1E1E7C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92604" y="7236166"/>
                  <a:ext cx="171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A2EAD68D-7727-5458-6560-AA444CF90CEE}"/>
                    </a:ext>
                  </a:extLst>
                </p14:cNvPr>
                <p14:cNvContentPartPr/>
                <p14:nvPr/>
              </p14:nvContentPartPr>
              <p14:xfrm>
                <a:off x="3043804" y="7262086"/>
                <a:ext cx="133560" cy="1422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A2EAD68D-7727-5458-6560-AA444CF90CE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035164" y="7253446"/>
                  <a:ext cx="151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16A4FDE8-B302-F7DA-BD0F-D16DD7721422}"/>
                    </a:ext>
                  </a:extLst>
                </p14:cNvPr>
                <p14:cNvContentPartPr/>
                <p14:nvPr/>
              </p14:nvContentPartPr>
              <p14:xfrm>
                <a:off x="3144964" y="7249846"/>
                <a:ext cx="109440" cy="882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16A4FDE8-B302-F7DA-BD0F-D16DD772142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35964" y="7241206"/>
                  <a:ext cx="127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B8506E60-027D-B4A1-1764-D37D53870E4C}"/>
                    </a:ext>
                  </a:extLst>
                </p14:cNvPr>
                <p14:cNvContentPartPr/>
                <p14:nvPr/>
              </p14:nvContentPartPr>
              <p14:xfrm>
                <a:off x="3211204" y="7218526"/>
                <a:ext cx="142920" cy="2444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B8506E60-027D-B4A1-1764-D37D53870E4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202564" y="7209526"/>
                  <a:ext cx="160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86AD2FD3-0465-5052-701A-CAE1436A9451}"/>
                    </a:ext>
                  </a:extLst>
                </p14:cNvPr>
                <p14:cNvContentPartPr/>
                <p14:nvPr/>
              </p14:nvContentPartPr>
              <p14:xfrm>
                <a:off x="3438724" y="7284766"/>
                <a:ext cx="698760" cy="482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86AD2FD3-0465-5052-701A-CAE1436A945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30084" y="7275766"/>
                  <a:ext cx="716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F89E9AC1-F365-B276-347E-BF555C1C256B}"/>
                    </a:ext>
                  </a:extLst>
                </p14:cNvPr>
                <p14:cNvContentPartPr/>
                <p14:nvPr/>
              </p14:nvContentPartPr>
              <p14:xfrm>
                <a:off x="3983764" y="7167406"/>
                <a:ext cx="182880" cy="2509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F89E9AC1-F365-B276-347E-BF555C1C256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74764" y="7158406"/>
                  <a:ext cx="2005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E5253CBC-40C6-9DD2-1A48-AF9B1DD3EF06}"/>
                    </a:ext>
                  </a:extLst>
                </p14:cNvPr>
                <p14:cNvContentPartPr/>
                <p14:nvPr/>
              </p14:nvContentPartPr>
              <p14:xfrm>
                <a:off x="4329364" y="7146526"/>
                <a:ext cx="125280" cy="28368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E5253CBC-40C6-9DD2-1A48-AF9B1DD3EF0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20724" y="7137526"/>
                  <a:ext cx="142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52C969D4-7A60-0FF3-983E-29C5A9091661}"/>
                    </a:ext>
                  </a:extLst>
                </p14:cNvPr>
                <p14:cNvContentPartPr/>
                <p14:nvPr/>
              </p14:nvContentPartPr>
              <p14:xfrm>
                <a:off x="4477684" y="7147606"/>
                <a:ext cx="70920" cy="1573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52C969D4-7A60-0FF3-983E-29C5A909166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69044" y="7138606"/>
                  <a:ext cx="88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3070093A-08E8-867D-4CD3-F880AD4CFA17}"/>
                    </a:ext>
                  </a:extLst>
                </p14:cNvPr>
                <p14:cNvContentPartPr/>
                <p14:nvPr/>
              </p14:nvContentPartPr>
              <p14:xfrm>
                <a:off x="4586404" y="7104406"/>
                <a:ext cx="89640" cy="2919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3070093A-08E8-867D-4CD3-F880AD4CFA1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77404" y="7095766"/>
                  <a:ext cx="1072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2F5996B1-531B-3CA5-FD3E-8A215A213B81}"/>
                    </a:ext>
                  </a:extLst>
                </p14:cNvPr>
                <p14:cNvContentPartPr/>
                <p14:nvPr/>
              </p14:nvContentPartPr>
              <p14:xfrm>
                <a:off x="4694764" y="7164526"/>
                <a:ext cx="133560" cy="1764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2F5996B1-531B-3CA5-FD3E-8A215A213B8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85764" y="7155886"/>
                  <a:ext cx="151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9247B2C-B57C-4943-93EE-D6C49B0BDDE8}"/>
                    </a:ext>
                  </a:extLst>
                </p14:cNvPr>
                <p14:cNvContentPartPr/>
                <p14:nvPr/>
              </p14:nvContentPartPr>
              <p14:xfrm>
                <a:off x="4720684" y="7221406"/>
                <a:ext cx="180360" cy="1706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9247B2C-B57C-4943-93EE-D6C49B0BDDE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12044" y="7212766"/>
                  <a:ext cx="198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B8F87C0D-423B-DF43-BCA8-552EB30F2617}"/>
                    </a:ext>
                  </a:extLst>
                </p14:cNvPr>
                <p14:cNvContentPartPr/>
                <p14:nvPr/>
              </p14:nvContentPartPr>
              <p14:xfrm>
                <a:off x="4894924" y="7161646"/>
                <a:ext cx="126720" cy="1522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B8F87C0D-423B-DF43-BCA8-552EB30F261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86284" y="7152646"/>
                  <a:ext cx="144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64965270-A424-F56B-B641-E5F501536D21}"/>
                    </a:ext>
                  </a:extLst>
                </p14:cNvPr>
                <p14:cNvContentPartPr/>
                <p14:nvPr/>
              </p14:nvContentPartPr>
              <p14:xfrm>
                <a:off x="4966204" y="7144006"/>
                <a:ext cx="69480" cy="2293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64965270-A424-F56B-B641-E5F501536D2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957564" y="7135366"/>
                  <a:ext cx="87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CA7B85E-C076-34AC-C226-470026BC0C62}"/>
                    </a:ext>
                  </a:extLst>
                </p14:cNvPr>
                <p14:cNvContentPartPr/>
                <p14:nvPr/>
              </p14:nvContentPartPr>
              <p14:xfrm>
                <a:off x="4957924" y="7317166"/>
                <a:ext cx="137160" cy="12708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CA7B85E-C076-34AC-C226-470026BC0C6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949284" y="7308526"/>
                  <a:ext cx="154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9549C85-55A0-62B2-7D2F-B0F57BD8B291}"/>
                    </a:ext>
                  </a:extLst>
                </p14:cNvPr>
                <p14:cNvContentPartPr/>
                <p14:nvPr/>
              </p14:nvContentPartPr>
              <p14:xfrm>
                <a:off x="5033884" y="7156606"/>
                <a:ext cx="242640" cy="1674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9549C85-55A0-62B2-7D2F-B0F57BD8B2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025244" y="7147606"/>
                  <a:ext cx="260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088DF2D8-7257-F235-DF27-A74D8AF72324}"/>
                    </a:ext>
                  </a:extLst>
                </p14:cNvPr>
                <p14:cNvContentPartPr/>
                <p14:nvPr/>
              </p14:nvContentPartPr>
              <p14:xfrm>
                <a:off x="5128204" y="7262806"/>
                <a:ext cx="189720" cy="1828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088DF2D8-7257-F235-DF27-A74D8AF7232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119564" y="7254166"/>
                  <a:ext cx="207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A05DA453-9444-C9F1-797D-D09842C1B3D7}"/>
                    </a:ext>
                  </a:extLst>
                </p14:cNvPr>
                <p14:cNvContentPartPr/>
                <p14:nvPr/>
              </p14:nvContentPartPr>
              <p14:xfrm>
                <a:off x="5340964" y="7194406"/>
                <a:ext cx="164160" cy="1144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A05DA453-9444-C9F1-797D-D09842C1B3D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31964" y="7185406"/>
                  <a:ext cx="181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FAD9B677-CE9A-D935-9947-D8247366ED3B}"/>
                    </a:ext>
                  </a:extLst>
                </p14:cNvPr>
                <p14:cNvContentPartPr/>
                <p14:nvPr/>
              </p14:nvContentPartPr>
              <p14:xfrm>
                <a:off x="5534644" y="7186126"/>
                <a:ext cx="104040" cy="9864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FAD9B677-CE9A-D935-9947-D8247366ED3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26004" y="7177126"/>
                  <a:ext cx="121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C2C3E610-3294-759D-560E-FEE5391FC05A}"/>
                    </a:ext>
                  </a:extLst>
                </p14:cNvPr>
                <p14:cNvContentPartPr/>
                <p14:nvPr/>
              </p14:nvContentPartPr>
              <p14:xfrm>
                <a:off x="5451124" y="7423726"/>
                <a:ext cx="209520" cy="7308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C2C3E610-3294-759D-560E-FEE5391FC05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442484" y="7414726"/>
                  <a:ext cx="22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DFFA3B07-5E1F-A8F9-D0D6-0E6A11832E11}"/>
                    </a:ext>
                  </a:extLst>
                </p14:cNvPr>
                <p14:cNvContentPartPr/>
                <p14:nvPr/>
              </p14:nvContentPartPr>
              <p14:xfrm>
                <a:off x="5630764" y="7202326"/>
                <a:ext cx="153360" cy="17820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DFFA3B07-5E1F-A8F9-D0D6-0E6A11832E1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21764" y="7193326"/>
                  <a:ext cx="17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65DF6A64-3FCA-E6B2-A909-B82B703F7027}"/>
                    </a:ext>
                  </a:extLst>
                </p14:cNvPr>
                <p14:cNvContentPartPr/>
                <p14:nvPr/>
              </p14:nvContentPartPr>
              <p14:xfrm>
                <a:off x="5821204" y="7196926"/>
                <a:ext cx="69480" cy="12060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65DF6A64-3FCA-E6B2-A909-B82B703F702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12564" y="7188286"/>
                  <a:ext cx="87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5CAFEC85-11C4-A91C-F207-A63510FCB1FD}"/>
                    </a:ext>
                  </a:extLst>
                </p14:cNvPr>
                <p14:cNvContentPartPr/>
                <p14:nvPr/>
              </p14:nvContentPartPr>
              <p14:xfrm>
                <a:off x="5756404" y="7372246"/>
                <a:ext cx="201960" cy="12420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5CAFEC85-11C4-A91C-F207-A63510FCB1F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747404" y="7363246"/>
                  <a:ext cx="219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F5FAE6D8-B677-B9A0-A6F4-958388DF7F92}"/>
                    </a:ext>
                  </a:extLst>
                </p14:cNvPr>
                <p14:cNvContentPartPr/>
                <p14:nvPr/>
              </p14:nvContentPartPr>
              <p14:xfrm>
                <a:off x="5930284" y="7198726"/>
                <a:ext cx="158760" cy="18360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F5FAE6D8-B677-B9A0-A6F4-958388DF7F9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921284" y="7189726"/>
                  <a:ext cx="1764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D935B3DF-688E-299B-2298-0AE39890B2B1}"/>
                    </a:ext>
                  </a:extLst>
                </p14:cNvPr>
                <p14:cNvContentPartPr/>
                <p14:nvPr/>
              </p14:nvContentPartPr>
              <p14:xfrm>
                <a:off x="5990044" y="7336966"/>
                <a:ext cx="172080" cy="19944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D935B3DF-688E-299B-2298-0AE39890B2B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981404" y="7328326"/>
                  <a:ext cx="189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CC3B0F4A-281D-9979-3F6B-26EDA88331F9}"/>
                    </a:ext>
                  </a:extLst>
                </p14:cNvPr>
                <p14:cNvContentPartPr/>
                <p14:nvPr/>
              </p14:nvContentPartPr>
              <p14:xfrm>
                <a:off x="6078964" y="7316086"/>
                <a:ext cx="168120" cy="19008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CC3B0F4A-281D-9979-3F6B-26EDA88331F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069964" y="7307086"/>
                  <a:ext cx="185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674D8A55-7F19-1848-C36E-E25184B2E30F}"/>
                    </a:ext>
                  </a:extLst>
                </p14:cNvPr>
                <p14:cNvContentPartPr/>
                <p14:nvPr/>
              </p14:nvContentPartPr>
              <p14:xfrm>
                <a:off x="6226924" y="7328686"/>
                <a:ext cx="115920" cy="10764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674D8A55-7F19-1848-C36E-E25184B2E30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217924" y="7319686"/>
                  <a:ext cx="133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302982A9-3F1E-873B-42D1-5BDABC3F0E73}"/>
                    </a:ext>
                  </a:extLst>
                </p14:cNvPr>
                <p14:cNvContentPartPr/>
                <p14:nvPr/>
              </p14:nvContentPartPr>
              <p14:xfrm>
                <a:off x="6317644" y="7256326"/>
                <a:ext cx="194760" cy="27468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302982A9-3F1E-873B-42D1-5BDABC3F0E7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309004" y="7247686"/>
                  <a:ext cx="212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9C4ADCB4-B92E-4EE6-BA1C-E0F2D40BC37F}"/>
                    </a:ext>
                  </a:extLst>
                </p14:cNvPr>
                <p14:cNvContentPartPr/>
                <p14:nvPr/>
              </p14:nvContentPartPr>
              <p14:xfrm>
                <a:off x="6465964" y="7213846"/>
                <a:ext cx="166680" cy="48312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9C4ADCB4-B92E-4EE6-BA1C-E0F2D40BC37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457324" y="7204846"/>
                  <a:ext cx="1843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236E3910-7528-6A21-C3C7-68CA3BE9C4D8}"/>
                    </a:ext>
                  </a:extLst>
                </p14:cNvPr>
                <p14:cNvContentPartPr/>
                <p14:nvPr/>
              </p14:nvContentPartPr>
              <p14:xfrm>
                <a:off x="3461404" y="6875806"/>
                <a:ext cx="235080" cy="14256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236E3910-7528-6A21-C3C7-68CA3BE9C4D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452404" y="6866806"/>
                  <a:ext cx="252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16181032-3C1A-B487-11AD-12E5FAA6A0E6}"/>
                    </a:ext>
                  </a:extLst>
                </p14:cNvPr>
                <p14:cNvContentPartPr/>
                <p14:nvPr/>
              </p14:nvContentPartPr>
              <p14:xfrm>
                <a:off x="3580564" y="6820726"/>
                <a:ext cx="123120" cy="2286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16181032-3C1A-B487-11AD-12E5FAA6A0E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71564" y="6811726"/>
                  <a:ext cx="140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F1EE903D-CDFE-E6AA-B35A-BD12B3A0FF2D}"/>
                    </a:ext>
                  </a:extLst>
                </p14:cNvPr>
                <p14:cNvContentPartPr/>
                <p14:nvPr/>
              </p14:nvContentPartPr>
              <p14:xfrm>
                <a:off x="3690724" y="7021246"/>
                <a:ext cx="158040" cy="10908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F1EE903D-CDFE-E6AA-B35A-BD12B3A0FF2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81724" y="7012246"/>
                  <a:ext cx="175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7C7E335B-F333-6412-E71A-E02AF7BB4CB7}"/>
                    </a:ext>
                  </a:extLst>
                </p14:cNvPr>
                <p14:cNvContentPartPr/>
                <p14:nvPr/>
              </p14:nvContentPartPr>
              <p14:xfrm>
                <a:off x="3743284" y="6852766"/>
                <a:ext cx="257040" cy="10224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7C7E335B-F333-6412-E71A-E02AF7BB4CB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34284" y="6843766"/>
                  <a:ext cx="274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B0FBD890-8C06-4B1D-1D99-5669A486A4F2}"/>
                    </a:ext>
                  </a:extLst>
                </p14:cNvPr>
                <p14:cNvContentPartPr/>
                <p14:nvPr/>
              </p14:nvContentPartPr>
              <p14:xfrm>
                <a:off x="4005004" y="6835126"/>
                <a:ext cx="48600" cy="17532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B0FBD890-8C06-4B1D-1D99-5669A486A4F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96364" y="6826126"/>
                  <a:ext cx="66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70FFB068-69E3-EB1C-1F85-623E603ECCD3}"/>
                    </a:ext>
                  </a:extLst>
                </p14:cNvPr>
                <p14:cNvContentPartPr/>
                <p14:nvPr/>
              </p14:nvContentPartPr>
              <p14:xfrm>
                <a:off x="4114804" y="6722806"/>
                <a:ext cx="161640" cy="19944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70FFB068-69E3-EB1C-1F85-623E603ECCD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05804" y="6714166"/>
                  <a:ext cx="179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21B89B8F-3CF2-803B-145E-4F711CD13261}"/>
                    </a:ext>
                  </a:extLst>
                </p14:cNvPr>
                <p14:cNvContentPartPr/>
                <p14:nvPr/>
              </p14:nvContentPartPr>
              <p14:xfrm>
                <a:off x="4228564" y="6736126"/>
                <a:ext cx="223200" cy="2257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21B89B8F-3CF2-803B-145E-4F711CD1326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19924" y="6727486"/>
                  <a:ext cx="2408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CDA4F684-1579-3963-02E7-434CD805AB6D}"/>
                    </a:ext>
                  </a:extLst>
                </p14:cNvPr>
                <p14:cNvContentPartPr/>
                <p14:nvPr/>
              </p14:nvContentPartPr>
              <p14:xfrm>
                <a:off x="4353484" y="6674206"/>
                <a:ext cx="178920" cy="12708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CDA4F684-1579-3963-02E7-434CD805AB6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44844" y="6665566"/>
                  <a:ext cx="196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3E98C420-64DD-84D2-FD53-55A1B782AD1C}"/>
                    </a:ext>
                  </a:extLst>
                </p14:cNvPr>
                <p14:cNvContentPartPr/>
                <p14:nvPr/>
              </p14:nvContentPartPr>
              <p14:xfrm>
                <a:off x="4475884" y="6660166"/>
                <a:ext cx="252720" cy="42192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3E98C420-64DD-84D2-FD53-55A1B782AD1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467244" y="6651526"/>
                  <a:ext cx="2703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FC2952E4-BB7E-02B3-8858-66AFA950A65B}"/>
                    </a:ext>
                  </a:extLst>
                </p14:cNvPr>
                <p14:cNvContentPartPr/>
                <p14:nvPr/>
              </p14:nvContentPartPr>
              <p14:xfrm>
                <a:off x="4667764" y="6757726"/>
                <a:ext cx="234720" cy="16236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FC2952E4-BB7E-02B3-8858-66AFA950A65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658764" y="6749086"/>
                  <a:ext cx="252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1F93BBDE-352D-524C-3DE2-12DD965DF887}"/>
                    </a:ext>
                  </a:extLst>
                </p14:cNvPr>
                <p14:cNvContentPartPr/>
                <p14:nvPr/>
              </p14:nvContentPartPr>
              <p14:xfrm>
                <a:off x="4821124" y="6752686"/>
                <a:ext cx="211680" cy="20916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1F93BBDE-352D-524C-3DE2-12DD965DF88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812124" y="6743686"/>
                  <a:ext cx="229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FC6C26A3-03C6-5DD8-3B18-7A4A66F3E058}"/>
                    </a:ext>
                  </a:extLst>
                </p14:cNvPr>
                <p14:cNvContentPartPr/>
                <p14:nvPr/>
              </p14:nvContentPartPr>
              <p14:xfrm>
                <a:off x="5162404" y="6901366"/>
                <a:ext cx="35280" cy="504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FC6C26A3-03C6-5DD8-3B18-7A4A66F3E05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153764" y="6892366"/>
                  <a:ext cx="52920" cy="22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807" y="695579"/>
            <a:ext cx="2992120" cy="16687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병렬 우선</a:t>
            </a:r>
            <a:r>
              <a:rPr sz="1900" b="1" spc="-2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순위</a:t>
            </a:r>
            <a:endParaRPr sz="1900" dirty="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 dirty="0">
              <a:latin typeface="나눔고딕OTF"/>
              <a:cs typeface="나눔고딕OTF"/>
            </a:endParaRPr>
          </a:p>
          <a:p>
            <a:pPr marL="2578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58445" algn="l"/>
              </a:tabLst>
            </a:pPr>
            <a:r>
              <a:rPr sz="1700" spc="-5" dirty="0">
                <a:latin typeface="나눔고딕OTF"/>
                <a:cs typeface="나눔고딕OTF"/>
              </a:rPr>
              <a:t>각 </a:t>
            </a:r>
            <a:r>
              <a:rPr sz="1700" spc="-715" dirty="0">
                <a:latin typeface="나눔고딕OTF"/>
                <a:cs typeface="나눔고딕OTF"/>
              </a:rPr>
              <a:t>장</a:t>
            </a:r>
            <a:r>
              <a:rPr sz="1050" b="1" spc="22" baseline="71428" dirty="0">
                <a:solidFill>
                  <a:srgbClr val="FFFFFF"/>
                </a:solidFill>
                <a:latin typeface="맑은 고딕"/>
                <a:cs typeface="맑은 고딕"/>
              </a:rPr>
              <a:t>2</a:t>
            </a:r>
            <a:r>
              <a:rPr sz="1050" b="1" spc="-179" baseline="71428" dirty="0">
                <a:solidFill>
                  <a:srgbClr val="FFFFFF"/>
                </a:solidFill>
                <a:latin typeface="맑은 고딕"/>
                <a:cs typeface="맑은 고딕"/>
              </a:rPr>
              <a:t>5</a:t>
            </a:r>
            <a:r>
              <a:rPr sz="1700" spc="-5" dirty="0">
                <a:latin typeface="나눔고딕OTF"/>
                <a:cs typeface="나눔고딕OTF"/>
              </a:rPr>
              <a:t>치마다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1</a:t>
            </a:r>
            <a:r>
              <a:rPr sz="170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비트 할당</a:t>
            </a:r>
            <a:endParaRPr sz="1700" dirty="0">
              <a:latin typeface="나눔고딕OTF"/>
              <a:cs typeface="나눔고딕OTF"/>
            </a:endParaRPr>
          </a:p>
          <a:p>
            <a:pPr marL="257810" marR="43180" indent="-207645">
              <a:lnSpc>
                <a:spcPct val="129500"/>
              </a:lnSpc>
              <a:spcBef>
                <a:spcPts val="409"/>
              </a:spcBef>
              <a:buSzPct val="94117"/>
              <a:buChar char="•"/>
              <a:tabLst>
                <a:tab pos="258445" algn="l"/>
              </a:tabLst>
            </a:pPr>
            <a:r>
              <a:rPr sz="1700" spc="-5" dirty="0">
                <a:latin typeface="나눔고딕OTF"/>
                <a:cs typeface="나눔고딕OTF"/>
              </a:rPr>
              <a:t>인코더의 출력은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VAD(인터럽  트 벡터 주소)의 2</a:t>
            </a:r>
            <a:r>
              <a:rPr sz="1700" spc="-3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비트</a:t>
            </a:r>
            <a:endParaRPr sz="1700" dirty="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00350" y="691509"/>
            <a:ext cx="3509596" cy="3971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506" y="3047681"/>
            <a:ext cx="3426531" cy="1242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6264" y="8612816"/>
            <a:ext cx="213423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직접메모리</a:t>
            </a:r>
            <a:r>
              <a:rPr sz="2400" b="1" spc="-30" dirty="0">
                <a:latin typeface="나눔고딕OTF"/>
                <a:cs typeface="나눔고딕OTF"/>
              </a:rPr>
              <a:t> </a:t>
            </a:r>
            <a:r>
              <a:rPr sz="2400" b="1" spc="10" dirty="0">
                <a:latin typeface="나눔고딕OTF"/>
                <a:cs typeface="나눔고딕OTF"/>
              </a:rPr>
              <a:t>접근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665CF37-2972-0400-82D8-3049812E5398}"/>
                  </a:ext>
                </a:extLst>
              </p14:cNvPr>
              <p14:cNvContentPartPr/>
              <p14:nvPr/>
            </p14:nvContentPartPr>
            <p14:xfrm>
              <a:off x="4035964" y="501310"/>
              <a:ext cx="437040" cy="3744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665CF37-2972-0400-82D8-3049812E53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7324" y="492310"/>
                <a:ext cx="454680" cy="39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57426B0-2FCD-3FE5-9A2B-E57A7D886A61}"/>
              </a:ext>
            </a:extLst>
          </p:cNvPr>
          <p:cNvGrpSpPr/>
          <p:nvPr/>
        </p:nvGrpSpPr>
        <p:grpSpPr>
          <a:xfrm>
            <a:off x="3594137" y="771480"/>
            <a:ext cx="424800" cy="187200"/>
            <a:chOff x="3594137" y="771480"/>
            <a:chExt cx="424800" cy="18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1306FE4-510A-639F-A1C3-5954CC653AAA}"/>
                    </a:ext>
                  </a:extLst>
                </p14:cNvPr>
                <p14:cNvContentPartPr/>
                <p14:nvPr/>
              </p14:nvContentPartPr>
              <p14:xfrm>
                <a:off x="3594137" y="771480"/>
                <a:ext cx="113760" cy="1112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1306FE4-510A-639F-A1C3-5954CC653A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85137" y="762840"/>
                  <a:ext cx="131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5C0C160C-E373-9FBE-F935-AC62A1A032AC}"/>
                    </a:ext>
                  </a:extLst>
                </p14:cNvPr>
                <p14:cNvContentPartPr/>
                <p14:nvPr/>
              </p14:nvContentPartPr>
              <p14:xfrm>
                <a:off x="3701417" y="802440"/>
                <a:ext cx="43920" cy="597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5C0C160C-E373-9FBE-F935-AC62A1A032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92417" y="793440"/>
                  <a:ext cx="61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1E4DDFD-2104-5327-5605-C111E844C44C}"/>
                    </a:ext>
                  </a:extLst>
                </p14:cNvPr>
                <p14:cNvContentPartPr/>
                <p14:nvPr/>
              </p14:nvContentPartPr>
              <p14:xfrm>
                <a:off x="3693137" y="882360"/>
                <a:ext cx="58680" cy="763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1E4DDFD-2104-5327-5605-C111E844C4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84137" y="873360"/>
                  <a:ext cx="76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81C66D6-46CF-D4AD-22A1-701B5C168662}"/>
                    </a:ext>
                  </a:extLst>
                </p14:cNvPr>
                <p14:cNvContentPartPr/>
                <p14:nvPr/>
              </p14:nvContentPartPr>
              <p14:xfrm>
                <a:off x="3741737" y="790920"/>
                <a:ext cx="60480" cy="226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81C66D6-46CF-D4AD-22A1-701B5C1686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33097" y="782280"/>
                  <a:ext cx="78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D0EF85C7-5328-DCFD-27EE-EFD5F18DADD6}"/>
                    </a:ext>
                  </a:extLst>
                </p14:cNvPr>
                <p14:cNvContentPartPr/>
                <p14:nvPr/>
              </p14:nvContentPartPr>
              <p14:xfrm>
                <a:off x="3749297" y="825480"/>
                <a:ext cx="94320" cy="11412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D0EF85C7-5328-DCFD-27EE-EFD5F18DAD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40657" y="816480"/>
                  <a:ext cx="1119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3B3E4A57-0149-93FF-AB22-66CE9C911176}"/>
                    </a:ext>
                  </a:extLst>
                </p14:cNvPr>
                <p14:cNvContentPartPr/>
                <p14:nvPr/>
              </p14:nvContentPartPr>
              <p14:xfrm>
                <a:off x="3852617" y="774720"/>
                <a:ext cx="97560" cy="489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3B3E4A57-0149-93FF-AB22-66CE9C9111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3617" y="765720"/>
                  <a:ext cx="115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A7919616-6DF9-F619-A241-A105D46A6CD3}"/>
                    </a:ext>
                  </a:extLst>
                </p14:cNvPr>
                <p14:cNvContentPartPr/>
                <p14:nvPr/>
              </p14:nvContentPartPr>
              <p14:xfrm>
                <a:off x="3860177" y="854640"/>
                <a:ext cx="89640" cy="111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A7919616-6DF9-F619-A241-A105D46A6C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51537" y="846000"/>
                  <a:ext cx="107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DBE0B4E0-E710-BE5D-073D-D41967087C28}"/>
                    </a:ext>
                  </a:extLst>
                </p14:cNvPr>
                <p14:cNvContentPartPr/>
                <p14:nvPr/>
              </p14:nvContentPartPr>
              <p14:xfrm>
                <a:off x="3895457" y="889920"/>
                <a:ext cx="73080" cy="5580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DBE0B4E0-E710-BE5D-073D-D41967087C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86817" y="880920"/>
                  <a:ext cx="90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51707F22-9243-419D-499C-3225C185CCB3}"/>
                    </a:ext>
                  </a:extLst>
                </p14:cNvPr>
                <p14:cNvContentPartPr/>
                <p14:nvPr/>
              </p14:nvContentPartPr>
              <p14:xfrm>
                <a:off x="4000577" y="930960"/>
                <a:ext cx="18360" cy="61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51707F22-9243-419D-499C-3225C185CC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91577" y="921960"/>
                  <a:ext cx="3600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7A417720-D57A-ACD5-298B-0B4B88BA029D}"/>
                  </a:ext>
                </a:extLst>
              </p14:cNvPr>
              <p14:cNvContentPartPr/>
              <p14:nvPr/>
            </p14:nvContentPartPr>
            <p14:xfrm>
              <a:off x="4511417" y="1001520"/>
              <a:ext cx="15480" cy="128160"/>
            </p14:xfrm>
          </p:contentPart>
        </mc:Choice>
        <mc:Fallback xmlns=""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7A417720-D57A-ACD5-298B-0B4B88BA02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02777" y="992520"/>
                <a:ext cx="331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53A18C36-6AA4-9FB5-DB40-1E973A716B38}"/>
                  </a:ext>
                </a:extLst>
              </p14:cNvPr>
              <p14:cNvContentPartPr/>
              <p14:nvPr/>
            </p14:nvContentPartPr>
            <p14:xfrm>
              <a:off x="4446257" y="1379160"/>
              <a:ext cx="88920" cy="123120"/>
            </p14:xfrm>
          </p:contentPart>
        </mc:Choice>
        <mc:Fallback xmlns=""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53A18C36-6AA4-9FB5-DB40-1E973A716B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37617" y="1370160"/>
                <a:ext cx="1065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9C628A16-827F-CF9B-D536-24091D2FE77C}"/>
                  </a:ext>
                </a:extLst>
              </p14:cNvPr>
              <p14:cNvContentPartPr/>
              <p14:nvPr/>
            </p14:nvContentPartPr>
            <p14:xfrm>
              <a:off x="4434737" y="1789920"/>
              <a:ext cx="84240" cy="121320"/>
            </p14:xfrm>
          </p:contentPart>
        </mc:Choice>
        <mc:Fallback xmlns=""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9C628A16-827F-CF9B-D536-24091D2FE7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26097" y="1780920"/>
                <a:ext cx="101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CEC3A254-489E-5D6E-008E-69DAC6B2C155}"/>
                  </a:ext>
                </a:extLst>
              </p14:cNvPr>
              <p14:cNvContentPartPr/>
              <p14:nvPr/>
            </p14:nvContentPartPr>
            <p14:xfrm>
              <a:off x="4485137" y="2138400"/>
              <a:ext cx="28440" cy="148680"/>
            </p14:xfrm>
          </p:contentPart>
        </mc:Choice>
        <mc:Fallback xmlns=""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CEC3A254-489E-5D6E-008E-69DAC6B2C15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76497" y="2129400"/>
                <a:ext cx="4608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E9595AE2-4E9D-0CA8-16EA-082A913A286F}"/>
              </a:ext>
            </a:extLst>
          </p:cNvPr>
          <p:cNvGrpSpPr/>
          <p:nvPr/>
        </p:nvGrpSpPr>
        <p:grpSpPr>
          <a:xfrm>
            <a:off x="3856937" y="2541240"/>
            <a:ext cx="622080" cy="299520"/>
            <a:chOff x="3856937" y="2541240"/>
            <a:chExt cx="62208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7EC0EA14-4D43-EB21-031E-9B908FECC606}"/>
                    </a:ext>
                  </a:extLst>
                </p14:cNvPr>
                <p14:cNvContentPartPr/>
                <p14:nvPr/>
              </p14:nvContentPartPr>
              <p14:xfrm>
                <a:off x="4103177" y="2756880"/>
                <a:ext cx="68760" cy="7488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7EC0EA14-4D43-EB21-031E-9B908FECC6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94177" y="2747880"/>
                  <a:ext cx="864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7FB51E4F-BD8F-F640-619C-E0666FA8ACC2}"/>
                    </a:ext>
                  </a:extLst>
                </p14:cNvPr>
                <p14:cNvContentPartPr/>
                <p14:nvPr/>
              </p14:nvContentPartPr>
              <p14:xfrm>
                <a:off x="4173017" y="2757600"/>
                <a:ext cx="54000" cy="8064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7FB51E4F-BD8F-F640-619C-E0666FA8AC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64377" y="2748600"/>
                  <a:ext cx="71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CD7FD10E-37E4-E5F5-69DC-6140D652F339}"/>
                    </a:ext>
                  </a:extLst>
                </p14:cNvPr>
                <p14:cNvContentPartPr/>
                <p14:nvPr/>
              </p14:nvContentPartPr>
              <p14:xfrm>
                <a:off x="4241057" y="2743200"/>
                <a:ext cx="54360" cy="756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CD7FD10E-37E4-E5F5-69DC-6140D652F3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32417" y="2734560"/>
                  <a:ext cx="72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419008C0-09D6-FF92-BABC-48956010E71A}"/>
                    </a:ext>
                  </a:extLst>
                </p14:cNvPr>
                <p14:cNvContentPartPr/>
                <p14:nvPr/>
              </p14:nvContentPartPr>
              <p14:xfrm>
                <a:off x="4249697" y="2755080"/>
                <a:ext cx="152280" cy="817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419008C0-09D6-FF92-BABC-48956010E7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40697" y="2746080"/>
                  <a:ext cx="169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AFC74272-1DE2-3498-0907-F2BE56417745}"/>
                    </a:ext>
                  </a:extLst>
                </p14:cNvPr>
                <p14:cNvContentPartPr/>
                <p14:nvPr/>
              </p14:nvContentPartPr>
              <p14:xfrm>
                <a:off x="4336457" y="2782440"/>
                <a:ext cx="88200" cy="5832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AFC74272-1DE2-3498-0907-F2BE564177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27817" y="2773440"/>
                  <a:ext cx="105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C121422D-C3BC-542E-BB31-5DFA194CB131}"/>
                    </a:ext>
                  </a:extLst>
                </p14:cNvPr>
                <p14:cNvContentPartPr/>
                <p14:nvPr/>
              </p14:nvContentPartPr>
              <p14:xfrm>
                <a:off x="3856937" y="2564640"/>
                <a:ext cx="68760" cy="12492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C121422D-C3BC-542E-BB31-5DFA194CB1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48297" y="2555640"/>
                  <a:ext cx="86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805A1453-792D-04D2-4B8F-8FFAA6D12E6C}"/>
                    </a:ext>
                  </a:extLst>
                </p14:cNvPr>
                <p14:cNvContentPartPr/>
                <p14:nvPr/>
              </p14:nvContentPartPr>
              <p14:xfrm>
                <a:off x="3937937" y="2554560"/>
                <a:ext cx="65520" cy="6516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805A1453-792D-04D2-4B8F-8FFAA6D12E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28937" y="2545560"/>
                  <a:ext cx="83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7920823D-AFFD-0809-E142-912D85FFD06D}"/>
                    </a:ext>
                  </a:extLst>
                </p14:cNvPr>
                <p14:cNvContentPartPr/>
                <p14:nvPr/>
              </p14:nvContentPartPr>
              <p14:xfrm>
                <a:off x="3942977" y="2581560"/>
                <a:ext cx="61560" cy="244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7920823D-AFFD-0809-E142-912D85FFD0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34337" y="2572560"/>
                  <a:ext cx="79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57B67D42-7204-6E84-51B4-1BBFC96CA048}"/>
                    </a:ext>
                  </a:extLst>
                </p14:cNvPr>
                <p14:cNvContentPartPr/>
                <p14:nvPr/>
              </p14:nvContentPartPr>
              <p14:xfrm>
                <a:off x="3948377" y="2633040"/>
                <a:ext cx="71640" cy="270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57B67D42-7204-6E84-51B4-1BBFC96CA04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39377" y="2624040"/>
                  <a:ext cx="89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B4E747F4-3231-8D43-4235-AA882CEDF247}"/>
                    </a:ext>
                  </a:extLst>
                </p14:cNvPr>
                <p14:cNvContentPartPr/>
                <p14:nvPr/>
              </p14:nvContentPartPr>
              <p14:xfrm>
                <a:off x="3981137" y="2673360"/>
                <a:ext cx="69840" cy="468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B4E747F4-3231-8D43-4235-AA882CEDF24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72497" y="2664720"/>
                  <a:ext cx="87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7C156B81-FB40-CD34-B4E4-E28BA0F829B8}"/>
                    </a:ext>
                  </a:extLst>
                </p14:cNvPr>
                <p14:cNvContentPartPr/>
                <p14:nvPr/>
              </p14:nvContentPartPr>
              <p14:xfrm>
                <a:off x="4022897" y="2585880"/>
                <a:ext cx="64440" cy="6480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7C156B81-FB40-CD34-B4E4-E28BA0F829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14257" y="2576880"/>
                  <a:ext cx="82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5BEC2C70-F95B-9546-DF93-205A560783B2}"/>
                    </a:ext>
                  </a:extLst>
                </p14:cNvPr>
                <p14:cNvContentPartPr/>
                <p14:nvPr/>
              </p14:nvContentPartPr>
              <p14:xfrm>
                <a:off x="4082657" y="2584800"/>
                <a:ext cx="72720" cy="11160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5BEC2C70-F95B-9546-DF93-205A560783B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73657" y="2576160"/>
                  <a:ext cx="90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AE03771C-FD52-D3A3-3B47-150D8BCE7F08}"/>
                    </a:ext>
                  </a:extLst>
                </p14:cNvPr>
                <p14:cNvContentPartPr/>
                <p14:nvPr/>
              </p14:nvContentPartPr>
              <p14:xfrm>
                <a:off x="4158257" y="2589480"/>
                <a:ext cx="69840" cy="8064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AE03771C-FD52-D3A3-3B47-150D8BCE7F0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9617" y="2580840"/>
                  <a:ext cx="87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859EC6E3-545E-BBBF-ECD8-C6AB05DC9224}"/>
                    </a:ext>
                  </a:extLst>
                </p14:cNvPr>
                <p14:cNvContentPartPr/>
                <p14:nvPr/>
              </p14:nvContentPartPr>
              <p14:xfrm>
                <a:off x="4220177" y="2585520"/>
                <a:ext cx="91440" cy="9540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859EC6E3-545E-BBBF-ECD8-C6AB05DC92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11177" y="2576520"/>
                  <a:ext cx="109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12158B54-8EC2-7B2F-B154-2C2199AB1A36}"/>
                    </a:ext>
                  </a:extLst>
                </p14:cNvPr>
                <p14:cNvContentPartPr/>
                <p14:nvPr/>
              </p14:nvContentPartPr>
              <p14:xfrm>
                <a:off x="4275977" y="2667600"/>
                <a:ext cx="65520" cy="1476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12158B54-8EC2-7B2F-B154-2C2199AB1A3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67337" y="2658960"/>
                  <a:ext cx="83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99C1D279-085F-09D6-314F-FBA3FA0BF7BA}"/>
                    </a:ext>
                  </a:extLst>
                </p14:cNvPr>
                <p14:cNvContentPartPr/>
                <p14:nvPr/>
              </p14:nvContentPartPr>
              <p14:xfrm>
                <a:off x="4340417" y="2562480"/>
                <a:ext cx="76320" cy="6552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99C1D279-085F-09D6-314F-FBA3FA0BF7B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31417" y="2553480"/>
                  <a:ext cx="93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238C8FC8-8F2A-F31E-CC5B-6E70119DFB27}"/>
                    </a:ext>
                  </a:extLst>
                </p14:cNvPr>
                <p14:cNvContentPartPr/>
                <p14:nvPr/>
              </p14:nvContentPartPr>
              <p14:xfrm>
                <a:off x="4347257" y="2594520"/>
                <a:ext cx="60480" cy="75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238C8FC8-8F2A-F31E-CC5B-6E70119DFB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38257" y="2585520"/>
                  <a:ext cx="78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E8425964-5D35-46BA-99FC-F80CE2DDE44D}"/>
                    </a:ext>
                  </a:extLst>
                </p14:cNvPr>
                <p14:cNvContentPartPr/>
                <p14:nvPr/>
              </p14:nvContentPartPr>
              <p14:xfrm>
                <a:off x="4355897" y="2656800"/>
                <a:ext cx="67680" cy="1044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E8425964-5D35-46BA-99FC-F80CE2DDE4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46897" y="2648160"/>
                  <a:ext cx="85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47CE2A7E-484E-9D62-22B8-1578BD716482}"/>
                    </a:ext>
                  </a:extLst>
                </p14:cNvPr>
                <p14:cNvContentPartPr/>
                <p14:nvPr/>
              </p14:nvContentPartPr>
              <p14:xfrm>
                <a:off x="4423577" y="2541240"/>
                <a:ext cx="55440" cy="14688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47CE2A7E-484E-9D62-22B8-1578BD71648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14577" y="2532240"/>
                  <a:ext cx="7308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97DFB1C9-4F94-3C39-1E10-10C8FFDDB8B0}"/>
                  </a:ext>
                </a:extLst>
              </p14:cNvPr>
              <p14:cNvContentPartPr/>
              <p14:nvPr/>
            </p14:nvContentPartPr>
            <p14:xfrm>
              <a:off x="4508897" y="3054600"/>
              <a:ext cx="18360" cy="14004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97DFB1C9-4F94-3C39-1E10-10C8FFDDB8B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00257" y="3045960"/>
                <a:ext cx="360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8" name="잉크 147">
                <a:extLst>
                  <a:ext uri="{FF2B5EF4-FFF2-40B4-BE49-F238E27FC236}">
                    <a16:creationId xmlns:a16="http://schemas.microsoft.com/office/drawing/2014/main" id="{A3B95339-D44F-47E8-4A19-C8D8EC4B1DD6}"/>
                  </a:ext>
                </a:extLst>
              </p14:cNvPr>
              <p14:cNvContentPartPr/>
              <p14:nvPr/>
            </p14:nvContentPartPr>
            <p14:xfrm>
              <a:off x="4520057" y="3406320"/>
              <a:ext cx="10440" cy="174960"/>
            </p14:xfrm>
          </p:contentPart>
        </mc:Choice>
        <mc:Fallback xmlns="">
          <p:pic>
            <p:nvPicPr>
              <p:cNvPr id="148" name="잉크 147">
                <a:extLst>
                  <a:ext uri="{FF2B5EF4-FFF2-40B4-BE49-F238E27FC236}">
                    <a16:creationId xmlns:a16="http://schemas.microsoft.com/office/drawing/2014/main" id="{A3B95339-D44F-47E8-4A19-C8D8EC4B1DD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11057" y="3397320"/>
                <a:ext cx="2808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C1301EA2-154B-9FF3-79DA-2D964FC40FDD}"/>
              </a:ext>
            </a:extLst>
          </p:cNvPr>
          <p:cNvGrpSpPr/>
          <p:nvPr/>
        </p:nvGrpSpPr>
        <p:grpSpPr>
          <a:xfrm>
            <a:off x="5689697" y="446040"/>
            <a:ext cx="879120" cy="794520"/>
            <a:chOff x="5689697" y="446040"/>
            <a:chExt cx="879120" cy="79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56F43E44-A177-B223-0959-94F47CA539FD}"/>
                    </a:ext>
                  </a:extLst>
                </p14:cNvPr>
                <p14:cNvContentPartPr/>
                <p14:nvPr/>
              </p14:nvContentPartPr>
              <p14:xfrm>
                <a:off x="5689697" y="1104480"/>
                <a:ext cx="163080" cy="13608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56F43E44-A177-B223-0959-94F47CA539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80697" y="1095840"/>
                  <a:ext cx="180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8905AF95-EA8A-F31D-8630-62A88371C586}"/>
                    </a:ext>
                  </a:extLst>
                </p14:cNvPr>
                <p14:cNvContentPartPr/>
                <p14:nvPr/>
              </p14:nvContentPartPr>
              <p14:xfrm>
                <a:off x="5758457" y="930600"/>
                <a:ext cx="116640" cy="17676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8905AF95-EA8A-F31D-8630-62A88371C5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49457" y="921960"/>
                  <a:ext cx="134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7E167D65-596B-E6D6-E812-BD0A4F5F33CE}"/>
                    </a:ext>
                  </a:extLst>
                </p14:cNvPr>
                <p14:cNvContentPartPr/>
                <p14:nvPr/>
              </p14:nvContentPartPr>
              <p14:xfrm>
                <a:off x="5809217" y="890280"/>
                <a:ext cx="87840" cy="9144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7E167D65-596B-E6D6-E812-BD0A4F5F33C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00217" y="881280"/>
                  <a:ext cx="105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D93F433A-E982-6BE2-FF4F-89045BC9A341}"/>
                    </a:ext>
                  </a:extLst>
                </p14:cNvPr>
                <p14:cNvContentPartPr/>
                <p14:nvPr/>
              </p14:nvContentPartPr>
              <p14:xfrm>
                <a:off x="5900297" y="767160"/>
                <a:ext cx="103320" cy="11484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D93F433A-E982-6BE2-FF4F-89045BC9A3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91297" y="758160"/>
                  <a:ext cx="120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5DD89612-A243-5CF1-19A2-08C01CB1C4D2}"/>
                    </a:ext>
                  </a:extLst>
                </p14:cNvPr>
                <p14:cNvContentPartPr/>
                <p14:nvPr/>
              </p14:nvContentPartPr>
              <p14:xfrm>
                <a:off x="6020537" y="741240"/>
                <a:ext cx="69480" cy="106560"/>
              </p14:xfrm>
            </p:contentPart>
          </mc:Choice>
          <mc:Fallback xmlns=""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5DD89612-A243-5CF1-19A2-08C01CB1C4D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11537" y="732240"/>
                  <a:ext cx="87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0A753FFE-30BD-0B54-C34B-BBDF63D3EE06}"/>
                    </a:ext>
                  </a:extLst>
                </p14:cNvPr>
                <p14:cNvContentPartPr/>
                <p14:nvPr/>
              </p14:nvContentPartPr>
              <p14:xfrm>
                <a:off x="6025217" y="722880"/>
                <a:ext cx="94680" cy="15120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0A753FFE-30BD-0B54-C34B-BBDF63D3EE0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16577" y="714240"/>
                  <a:ext cx="112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2A031366-8B72-BA44-4A9A-E9E8BB7707A8}"/>
                    </a:ext>
                  </a:extLst>
                </p14:cNvPr>
                <p14:cNvContentPartPr/>
                <p14:nvPr/>
              </p14:nvContentPartPr>
              <p14:xfrm>
                <a:off x="6118097" y="685080"/>
                <a:ext cx="55800" cy="9072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2A031366-8B72-BA44-4A9A-E9E8BB7707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09097" y="676440"/>
                  <a:ext cx="73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26734F15-3915-4518-01A2-8330FEA9C76A}"/>
                    </a:ext>
                  </a:extLst>
                </p14:cNvPr>
                <p14:cNvContentPartPr/>
                <p14:nvPr/>
              </p14:nvContentPartPr>
              <p14:xfrm>
                <a:off x="6116297" y="768240"/>
                <a:ext cx="104040" cy="10548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26734F15-3915-4518-01A2-8330FEA9C76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07297" y="759600"/>
                  <a:ext cx="121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4C73EA58-0E49-3026-914B-33EF8C9A94D6}"/>
                    </a:ext>
                  </a:extLst>
                </p14:cNvPr>
                <p14:cNvContentPartPr/>
                <p14:nvPr/>
              </p14:nvContentPartPr>
              <p14:xfrm>
                <a:off x="6194057" y="672480"/>
                <a:ext cx="108360" cy="13032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4C73EA58-0E49-3026-914B-33EF8C9A94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85417" y="663840"/>
                  <a:ext cx="126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7D7E7D78-6896-D364-6E4D-9A07162B2911}"/>
                    </a:ext>
                  </a:extLst>
                </p14:cNvPr>
                <p14:cNvContentPartPr/>
                <p14:nvPr/>
              </p14:nvContentPartPr>
              <p14:xfrm>
                <a:off x="6330137" y="665280"/>
                <a:ext cx="38160" cy="11664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7D7E7D78-6896-D364-6E4D-9A07162B29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21137" y="656280"/>
                  <a:ext cx="55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2D35A497-D3A3-67BE-4710-CC17F60ED1C1}"/>
                    </a:ext>
                  </a:extLst>
                </p14:cNvPr>
                <p14:cNvContentPartPr/>
                <p14:nvPr/>
              </p14:nvContentPartPr>
              <p14:xfrm>
                <a:off x="6480977" y="624960"/>
                <a:ext cx="48240" cy="13644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2D35A497-D3A3-67BE-4710-CC17F60ED1C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72337" y="615960"/>
                  <a:ext cx="65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230A922D-B2A7-5C77-A5EA-2BECD8D9A738}"/>
                    </a:ext>
                  </a:extLst>
                </p14:cNvPr>
                <p14:cNvContentPartPr/>
                <p14:nvPr/>
              </p14:nvContentPartPr>
              <p14:xfrm>
                <a:off x="6435257" y="564840"/>
                <a:ext cx="133560" cy="97560"/>
              </p14:xfrm>
            </p:contentPart>
          </mc:Choice>
          <mc:Fallback xmlns=""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230A922D-B2A7-5C77-A5EA-2BECD8D9A7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26257" y="556200"/>
                  <a:ext cx="151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D19180C1-6CB5-6264-55ED-95430E940BB1}"/>
                    </a:ext>
                  </a:extLst>
                </p14:cNvPr>
                <p14:cNvContentPartPr/>
                <p14:nvPr/>
              </p14:nvContentPartPr>
              <p14:xfrm>
                <a:off x="5798057" y="513360"/>
                <a:ext cx="90720" cy="164520"/>
              </p14:xfrm>
            </p:contentPart>
          </mc:Choice>
          <mc:Fallback xmlns=""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D19180C1-6CB5-6264-55ED-95430E940BB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89417" y="504720"/>
                  <a:ext cx="108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840C3154-D40B-0FF5-C463-4BDD9A5BB68B}"/>
                    </a:ext>
                  </a:extLst>
                </p14:cNvPr>
                <p14:cNvContentPartPr/>
                <p14:nvPr/>
              </p14:nvContentPartPr>
              <p14:xfrm>
                <a:off x="5847377" y="533160"/>
                <a:ext cx="120240" cy="78120"/>
              </p14:xfrm>
            </p:contentPart>
          </mc:Choice>
          <mc:Fallback xmlns=""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840C3154-D40B-0FF5-C463-4BDD9A5BB68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38377" y="524160"/>
                  <a:ext cx="137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B3DC273C-5C52-8470-5973-A7F4E1FA9721}"/>
                    </a:ext>
                  </a:extLst>
                </p14:cNvPr>
                <p14:cNvContentPartPr/>
                <p14:nvPr/>
              </p14:nvContentPartPr>
              <p14:xfrm>
                <a:off x="5924417" y="459360"/>
                <a:ext cx="122400" cy="113040"/>
              </p14:xfrm>
            </p:contentPart>
          </mc:Choice>
          <mc:Fallback xmlns=""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B3DC273C-5C52-8470-5973-A7F4E1FA97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15777" y="450360"/>
                  <a:ext cx="140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02B9658B-4B56-620F-5311-3A3A33FBEDA9}"/>
                    </a:ext>
                  </a:extLst>
                </p14:cNvPr>
                <p14:cNvContentPartPr/>
                <p14:nvPr/>
              </p14:nvContentPartPr>
              <p14:xfrm>
                <a:off x="6021257" y="446040"/>
                <a:ext cx="122400" cy="159840"/>
              </p14:xfrm>
            </p:contentPart>
          </mc:Choice>
          <mc:Fallback xmlns=""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02B9658B-4B56-620F-5311-3A3A33FBEDA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12257" y="437040"/>
                  <a:ext cx="14004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6BA1332B-9D31-D128-BF46-3CE473358E74}"/>
              </a:ext>
            </a:extLst>
          </p:cNvPr>
          <p:cNvGrpSpPr/>
          <p:nvPr/>
        </p:nvGrpSpPr>
        <p:grpSpPr>
          <a:xfrm>
            <a:off x="6727937" y="410760"/>
            <a:ext cx="751320" cy="625680"/>
            <a:chOff x="6727937" y="410760"/>
            <a:chExt cx="75132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29E11ADB-1A18-6096-0968-9B578A1C7CE4}"/>
                    </a:ext>
                  </a:extLst>
                </p14:cNvPr>
                <p14:cNvContentPartPr/>
                <p14:nvPr/>
              </p14:nvContentPartPr>
              <p14:xfrm>
                <a:off x="6757097" y="923040"/>
                <a:ext cx="96120" cy="113400"/>
              </p14:xfrm>
            </p:contentPart>
          </mc:Choice>
          <mc:Fallback xmlns=""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29E11ADB-1A18-6096-0968-9B578A1C7C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48097" y="914400"/>
                  <a:ext cx="113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7509CBAE-C3E8-F111-C24C-76D01CEFDB14}"/>
                    </a:ext>
                  </a:extLst>
                </p14:cNvPr>
                <p14:cNvContentPartPr/>
                <p14:nvPr/>
              </p14:nvContentPartPr>
              <p14:xfrm>
                <a:off x="6767537" y="884880"/>
                <a:ext cx="86760" cy="106200"/>
              </p14:xfrm>
            </p:contentPart>
          </mc:Choice>
          <mc:Fallback xmlns=""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7509CBAE-C3E8-F111-C24C-76D01CEFDB1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58537" y="875880"/>
                  <a:ext cx="104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95B0B8A0-A2A0-A3F3-B6EB-52933D5E1A14}"/>
                    </a:ext>
                  </a:extLst>
                </p14:cNvPr>
                <p14:cNvContentPartPr/>
                <p14:nvPr/>
              </p14:nvContentPartPr>
              <p14:xfrm>
                <a:off x="6727937" y="492480"/>
                <a:ext cx="96120" cy="112680"/>
              </p14:xfrm>
            </p:contentPart>
          </mc:Choice>
          <mc:Fallback xmlns=""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95B0B8A0-A2A0-A3F3-B6EB-52933D5E1A1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18937" y="483840"/>
                  <a:ext cx="113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C97735CE-CBE6-49F8-3D47-205FF3023E83}"/>
                    </a:ext>
                  </a:extLst>
                </p14:cNvPr>
                <p14:cNvContentPartPr/>
                <p14:nvPr/>
              </p14:nvContentPartPr>
              <p14:xfrm>
                <a:off x="6846737" y="451080"/>
                <a:ext cx="50040" cy="115560"/>
              </p14:xfrm>
            </p:contentPart>
          </mc:Choice>
          <mc:Fallback xmlns=""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C97735CE-CBE6-49F8-3D47-205FF3023E8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38097" y="442080"/>
                  <a:ext cx="67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B6BB232A-209E-2F40-D523-61CC0962BE8A}"/>
                    </a:ext>
                  </a:extLst>
                </p14:cNvPr>
                <p14:cNvContentPartPr/>
                <p14:nvPr/>
              </p14:nvContentPartPr>
              <p14:xfrm>
                <a:off x="6912977" y="429120"/>
                <a:ext cx="83160" cy="12492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B6BB232A-209E-2F40-D523-61CC0962BE8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03977" y="420480"/>
                  <a:ext cx="100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AD89EA5C-6215-8FDB-11FD-28513AF4592E}"/>
                    </a:ext>
                  </a:extLst>
                </p14:cNvPr>
                <p14:cNvContentPartPr/>
                <p14:nvPr/>
              </p14:nvContentPartPr>
              <p14:xfrm>
                <a:off x="6986057" y="410760"/>
                <a:ext cx="158040" cy="10296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AD89EA5C-6215-8FDB-11FD-28513AF4592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77057" y="401760"/>
                  <a:ext cx="175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907FD102-BA7D-8078-1F5F-2F3004E73ED6}"/>
                    </a:ext>
                  </a:extLst>
                </p14:cNvPr>
                <p14:cNvContentPartPr/>
                <p14:nvPr/>
              </p14:nvContentPartPr>
              <p14:xfrm>
                <a:off x="6788417" y="680400"/>
                <a:ext cx="107640" cy="6624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907FD102-BA7D-8078-1F5F-2F3004E73ED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79777" y="671760"/>
                  <a:ext cx="1252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583C0EA7-F3EC-9137-68ED-9206F0DBC2CE}"/>
                    </a:ext>
                  </a:extLst>
                </p14:cNvPr>
                <p14:cNvContentPartPr/>
                <p14:nvPr/>
              </p14:nvContentPartPr>
              <p14:xfrm>
                <a:off x="6853577" y="646560"/>
                <a:ext cx="118080" cy="14256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583C0EA7-F3EC-9137-68ED-9206F0DBC2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44577" y="637920"/>
                  <a:ext cx="135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731C9F4A-6A40-C4AF-1443-F9D9F23132DF}"/>
                    </a:ext>
                  </a:extLst>
                </p14:cNvPr>
                <p14:cNvContentPartPr/>
                <p14:nvPr/>
              </p14:nvContentPartPr>
              <p14:xfrm>
                <a:off x="6932777" y="645840"/>
                <a:ext cx="75240" cy="7416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731C9F4A-6A40-C4AF-1443-F9D9F23132D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4137" y="637200"/>
                  <a:ext cx="92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59910D0A-47E0-930B-DE9B-EA2D68E4DE56}"/>
                    </a:ext>
                  </a:extLst>
                </p14:cNvPr>
                <p14:cNvContentPartPr/>
                <p14:nvPr/>
              </p14:nvContentPartPr>
              <p14:xfrm>
                <a:off x="6993977" y="632160"/>
                <a:ext cx="58680" cy="4968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59910D0A-47E0-930B-DE9B-EA2D68E4DE5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85337" y="623160"/>
                  <a:ext cx="76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2A2506D2-1D2B-8FB7-3C9D-D062A2C2A123}"/>
                    </a:ext>
                  </a:extLst>
                </p14:cNvPr>
                <p14:cNvContentPartPr/>
                <p14:nvPr/>
              </p14:nvContentPartPr>
              <p14:xfrm>
                <a:off x="6991097" y="602280"/>
                <a:ext cx="123480" cy="16164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2A2506D2-1D2B-8FB7-3C9D-D062A2C2A1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82457" y="593280"/>
                  <a:ext cx="141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61B21BF0-60A8-3E83-FDE3-FBB7F1A29B61}"/>
                    </a:ext>
                  </a:extLst>
                </p14:cNvPr>
                <p14:cNvContentPartPr/>
                <p14:nvPr/>
              </p14:nvContentPartPr>
              <p14:xfrm>
                <a:off x="7056257" y="617400"/>
                <a:ext cx="106920" cy="8712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61B21BF0-60A8-3E83-FDE3-FBB7F1A29B6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47257" y="608400"/>
                  <a:ext cx="124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1EBF46B8-4D76-EB8D-2B69-B72DB7821C0C}"/>
                    </a:ext>
                  </a:extLst>
                </p14:cNvPr>
                <p14:cNvContentPartPr/>
                <p14:nvPr/>
              </p14:nvContentPartPr>
              <p14:xfrm>
                <a:off x="7150937" y="608040"/>
                <a:ext cx="86760" cy="13032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1EBF46B8-4D76-EB8D-2B69-B72DB7821C0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42297" y="599040"/>
                  <a:ext cx="104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7B02624B-A85D-EF5D-7FAE-15C39BFFAB8E}"/>
                    </a:ext>
                  </a:extLst>
                </p14:cNvPr>
                <p14:cNvContentPartPr/>
                <p14:nvPr/>
              </p14:nvContentPartPr>
              <p14:xfrm>
                <a:off x="6930977" y="879840"/>
                <a:ext cx="71640" cy="9900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7B02624B-A85D-EF5D-7FAE-15C39BFFAB8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21977" y="871200"/>
                  <a:ext cx="89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4388E898-F6CD-947E-AE78-B327F6E2EDFE}"/>
                    </a:ext>
                  </a:extLst>
                </p14:cNvPr>
                <p14:cNvContentPartPr/>
                <p14:nvPr/>
              </p14:nvContentPartPr>
              <p14:xfrm>
                <a:off x="6940337" y="870480"/>
                <a:ext cx="123840" cy="7524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4388E898-F6CD-947E-AE78-B327F6E2EDF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31337" y="861840"/>
                  <a:ext cx="141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0268CFD7-1930-E94A-8F11-AB8879AD3E60}"/>
                    </a:ext>
                  </a:extLst>
                </p14:cNvPr>
                <p14:cNvContentPartPr/>
                <p14:nvPr/>
              </p14:nvContentPartPr>
              <p14:xfrm>
                <a:off x="7026377" y="842400"/>
                <a:ext cx="85680" cy="15948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0268CFD7-1930-E94A-8F11-AB8879AD3E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17737" y="833400"/>
                  <a:ext cx="103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8D32E332-E44F-CBBA-C3A6-D9B55C050393}"/>
                    </a:ext>
                  </a:extLst>
                </p14:cNvPr>
                <p14:cNvContentPartPr/>
                <p14:nvPr/>
              </p14:nvContentPartPr>
              <p14:xfrm>
                <a:off x="7101257" y="857880"/>
                <a:ext cx="73440" cy="118440"/>
              </p14:xfrm>
            </p:contentPart>
          </mc:Choice>
          <mc:Fallback xmlns=""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8D32E332-E44F-CBBA-C3A6-D9B55C05039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92617" y="849240"/>
                  <a:ext cx="91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B12F94EA-B0BC-F357-9E91-F7EF6BA888FB}"/>
                    </a:ext>
                  </a:extLst>
                </p14:cNvPr>
                <p14:cNvContentPartPr/>
                <p14:nvPr/>
              </p14:nvContentPartPr>
              <p14:xfrm>
                <a:off x="7174697" y="879480"/>
                <a:ext cx="40320" cy="9324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B12F94EA-B0BC-F357-9E91-F7EF6BA888F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66057" y="870840"/>
                  <a:ext cx="57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2C1ECDC7-B94F-5160-9713-C7332C72691F}"/>
                    </a:ext>
                  </a:extLst>
                </p14:cNvPr>
                <p14:cNvContentPartPr/>
                <p14:nvPr/>
              </p14:nvContentPartPr>
              <p14:xfrm>
                <a:off x="7212497" y="836640"/>
                <a:ext cx="70200" cy="8172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2C1ECDC7-B94F-5160-9713-C7332C7269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03497" y="827640"/>
                  <a:ext cx="87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47049444-230E-31E7-C87C-172C2DE33CB3}"/>
                    </a:ext>
                  </a:extLst>
                </p14:cNvPr>
                <p14:cNvContentPartPr/>
                <p14:nvPr/>
              </p14:nvContentPartPr>
              <p14:xfrm>
                <a:off x="7271177" y="835200"/>
                <a:ext cx="63360" cy="14040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47049444-230E-31E7-C87C-172C2DE33CB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62177" y="826200"/>
                  <a:ext cx="81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4C3A4B8B-8393-B4E9-9F4F-C4F11E5F8BAC}"/>
                    </a:ext>
                  </a:extLst>
                </p14:cNvPr>
                <p14:cNvContentPartPr/>
                <p14:nvPr/>
              </p14:nvContentPartPr>
              <p14:xfrm>
                <a:off x="7311137" y="804600"/>
                <a:ext cx="66600" cy="8856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4C3A4B8B-8393-B4E9-9F4F-C4F11E5F8BA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02137" y="795960"/>
                  <a:ext cx="84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DFC43BDC-F33D-84D0-2514-556BE7F1ECFD}"/>
                    </a:ext>
                  </a:extLst>
                </p14:cNvPr>
                <p14:cNvContentPartPr/>
                <p14:nvPr/>
              </p14:nvContentPartPr>
              <p14:xfrm>
                <a:off x="7310417" y="839160"/>
                <a:ext cx="168840" cy="11844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DFC43BDC-F33D-84D0-2514-556BE7F1EC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01417" y="830520"/>
                  <a:ext cx="18648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D3817275-6129-5112-3D54-8C400EC2442D}"/>
              </a:ext>
            </a:extLst>
          </p:cNvPr>
          <p:cNvGrpSpPr/>
          <p:nvPr/>
        </p:nvGrpSpPr>
        <p:grpSpPr>
          <a:xfrm>
            <a:off x="6675737" y="3483360"/>
            <a:ext cx="342720" cy="136440"/>
            <a:chOff x="6675737" y="3483360"/>
            <a:chExt cx="34272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ED7C6338-525C-505D-00FD-F5B625B5C5D4}"/>
                    </a:ext>
                  </a:extLst>
                </p14:cNvPr>
                <p14:cNvContentPartPr/>
                <p14:nvPr/>
              </p14:nvContentPartPr>
              <p14:xfrm>
                <a:off x="6675737" y="3549600"/>
                <a:ext cx="332640" cy="2088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ED7C6338-525C-505D-00FD-F5B625B5C5D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66737" y="3540600"/>
                  <a:ext cx="350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A78005AF-5DA4-CA83-3BA2-37FCC5CE51E7}"/>
                    </a:ext>
                  </a:extLst>
                </p14:cNvPr>
                <p14:cNvContentPartPr/>
                <p14:nvPr/>
              </p14:nvContentPartPr>
              <p14:xfrm>
                <a:off x="6891737" y="3483360"/>
                <a:ext cx="126720" cy="136440"/>
              </p14:xfrm>
            </p:contentPart>
          </mc:Choice>
          <mc:Fallback xmlns=""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A78005AF-5DA4-CA83-3BA2-37FCC5CE51E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82737" y="3474720"/>
                  <a:ext cx="14436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7967491C-BB6E-E52E-3544-7F0BEE7A90F3}"/>
              </a:ext>
            </a:extLst>
          </p:cNvPr>
          <p:cNvGrpSpPr/>
          <p:nvPr/>
        </p:nvGrpSpPr>
        <p:grpSpPr>
          <a:xfrm>
            <a:off x="4578017" y="669960"/>
            <a:ext cx="201240" cy="225720"/>
            <a:chOff x="4578017" y="669960"/>
            <a:chExt cx="20124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281E407E-D227-29F2-10A7-3266A8233670}"/>
                    </a:ext>
                  </a:extLst>
                </p14:cNvPr>
                <p14:cNvContentPartPr/>
                <p14:nvPr/>
              </p14:nvContentPartPr>
              <p14:xfrm>
                <a:off x="4680257" y="738720"/>
                <a:ext cx="19800" cy="138600"/>
              </p14:xfrm>
            </p:contentPart>
          </mc:Choice>
          <mc:Fallback xmlns=""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281E407E-D227-29F2-10A7-3266A823367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71257" y="729720"/>
                  <a:ext cx="37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7E9B3D79-3081-B244-9D10-0F49EDFCEB49}"/>
                    </a:ext>
                  </a:extLst>
                </p14:cNvPr>
                <p14:cNvContentPartPr/>
                <p14:nvPr/>
              </p14:nvContentPartPr>
              <p14:xfrm>
                <a:off x="4578017" y="669960"/>
                <a:ext cx="201240" cy="225720"/>
              </p14:xfrm>
            </p:contentPart>
          </mc:Choice>
          <mc:Fallback xmlns=""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7E9B3D79-3081-B244-9D10-0F49EDFCEB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69017" y="661320"/>
                  <a:ext cx="2188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6AEF8F8A-8CBA-760B-9E66-ED803AAA3577}"/>
              </a:ext>
            </a:extLst>
          </p:cNvPr>
          <p:cNvGrpSpPr/>
          <p:nvPr/>
        </p:nvGrpSpPr>
        <p:grpSpPr>
          <a:xfrm>
            <a:off x="6182177" y="1014480"/>
            <a:ext cx="246240" cy="252720"/>
            <a:chOff x="6182177" y="1014480"/>
            <a:chExt cx="24624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583CC2CF-9453-8926-1FEB-C6DCAFDC0DA2}"/>
                    </a:ext>
                  </a:extLst>
                </p14:cNvPr>
                <p14:cNvContentPartPr/>
                <p14:nvPr/>
              </p14:nvContentPartPr>
              <p14:xfrm>
                <a:off x="6268577" y="1102320"/>
                <a:ext cx="110880" cy="105480"/>
              </p14:xfrm>
            </p:contentPart>
          </mc:Choice>
          <mc:Fallback xmlns=""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583CC2CF-9453-8926-1FEB-C6DCAFDC0D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59937" y="1093680"/>
                  <a:ext cx="128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583A5AC6-E858-6C1F-4CBD-FF980961F236}"/>
                    </a:ext>
                  </a:extLst>
                </p14:cNvPr>
                <p14:cNvContentPartPr/>
                <p14:nvPr/>
              </p14:nvContentPartPr>
              <p14:xfrm>
                <a:off x="6182177" y="1014480"/>
                <a:ext cx="246240" cy="252720"/>
              </p14:xfrm>
            </p:contentPart>
          </mc:Choice>
          <mc:Fallback xmlns=""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583A5AC6-E858-6C1F-4CBD-FF980961F23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73537" y="1005840"/>
                  <a:ext cx="263880" cy="27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26" name="잉크 325">
                <a:extLst>
                  <a:ext uri="{FF2B5EF4-FFF2-40B4-BE49-F238E27FC236}">
                    <a16:creationId xmlns:a16="http://schemas.microsoft.com/office/drawing/2014/main" id="{268748E4-CC93-BBBE-A10C-C425A638ADDC}"/>
                  </a:ext>
                </a:extLst>
              </p14:cNvPr>
              <p14:cNvContentPartPr/>
              <p14:nvPr/>
            </p14:nvContentPartPr>
            <p14:xfrm>
              <a:off x="6084977" y="3225960"/>
              <a:ext cx="28800" cy="92160"/>
            </p14:xfrm>
          </p:contentPart>
        </mc:Choice>
        <mc:Fallback xmlns="">
          <p:pic>
            <p:nvPicPr>
              <p:cNvPr id="326" name="잉크 325">
                <a:extLst>
                  <a:ext uri="{FF2B5EF4-FFF2-40B4-BE49-F238E27FC236}">
                    <a16:creationId xmlns:a16="http://schemas.microsoft.com/office/drawing/2014/main" id="{268748E4-CC93-BBBE-A10C-C425A638ADD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75977" y="3216960"/>
                <a:ext cx="4644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78B50D78-74FC-F972-6D9A-8D9D582D6AF4}"/>
              </a:ext>
            </a:extLst>
          </p:cNvPr>
          <p:cNvGrpSpPr/>
          <p:nvPr/>
        </p:nvGrpSpPr>
        <p:grpSpPr>
          <a:xfrm>
            <a:off x="6145817" y="3270240"/>
            <a:ext cx="143280" cy="741960"/>
            <a:chOff x="6145817" y="3270240"/>
            <a:chExt cx="143280" cy="74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49909FA9-60E9-432D-4A75-4ED7CABCEE4E}"/>
                    </a:ext>
                  </a:extLst>
                </p14:cNvPr>
                <p14:cNvContentPartPr/>
                <p14:nvPr/>
              </p14:nvContentPartPr>
              <p14:xfrm>
                <a:off x="6199457" y="3421080"/>
                <a:ext cx="23400" cy="9432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49909FA9-60E9-432D-4A75-4ED7CABCEE4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90457" y="3412440"/>
                  <a:ext cx="41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3DE12047-5F8A-26A1-BBCB-69C521505C1E}"/>
                    </a:ext>
                  </a:extLst>
                </p14:cNvPr>
                <p14:cNvContentPartPr/>
                <p14:nvPr/>
              </p14:nvContentPartPr>
              <p14:xfrm>
                <a:off x="6217457" y="3582000"/>
                <a:ext cx="3960" cy="104040"/>
              </p14:xfrm>
            </p:contentPart>
          </mc:Choice>
          <mc:Fallback xmlns=""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3DE12047-5F8A-26A1-BBCB-69C521505C1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08817" y="3573000"/>
                  <a:ext cx="21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89DC46E3-B564-BD58-7BA6-0FD59EC59852}"/>
                    </a:ext>
                  </a:extLst>
                </p14:cNvPr>
                <p14:cNvContentPartPr/>
                <p14:nvPr/>
              </p14:nvContentPartPr>
              <p14:xfrm>
                <a:off x="6145817" y="3270240"/>
                <a:ext cx="143280" cy="741960"/>
              </p14:xfrm>
            </p:contentPart>
          </mc:Choice>
          <mc:Fallback xmlns=""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89DC46E3-B564-BD58-7BA6-0FD59EC5985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36817" y="3261600"/>
                  <a:ext cx="160920" cy="75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그룹 330">
            <a:extLst>
              <a:ext uri="{FF2B5EF4-FFF2-40B4-BE49-F238E27FC236}">
                <a16:creationId xmlns:a16="http://schemas.microsoft.com/office/drawing/2014/main" id="{C2140A44-58B6-D4C4-6140-2181C2F7B531}"/>
              </a:ext>
            </a:extLst>
          </p:cNvPr>
          <p:cNvGrpSpPr/>
          <p:nvPr/>
        </p:nvGrpSpPr>
        <p:grpSpPr>
          <a:xfrm>
            <a:off x="4490897" y="3806640"/>
            <a:ext cx="3060000" cy="1339560"/>
            <a:chOff x="4490897" y="3806640"/>
            <a:chExt cx="3060000" cy="13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1795BB4-0DAD-E8CA-9F35-660949917F24}"/>
                    </a:ext>
                  </a:extLst>
                </p14:cNvPr>
                <p14:cNvContentPartPr/>
                <p14:nvPr/>
              </p14:nvContentPartPr>
              <p14:xfrm>
                <a:off x="4509977" y="4521600"/>
                <a:ext cx="85320" cy="284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1795BB4-0DAD-E8CA-9F35-660949917F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500977" y="4512600"/>
                  <a:ext cx="102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47EEC87-E231-0EE8-B7B5-C7909DD849FA}"/>
                    </a:ext>
                  </a:extLst>
                </p14:cNvPr>
                <p14:cNvContentPartPr/>
                <p14:nvPr/>
              </p14:nvContentPartPr>
              <p14:xfrm>
                <a:off x="4547777" y="4489920"/>
                <a:ext cx="56520" cy="928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47EEC87-E231-0EE8-B7B5-C7909DD849F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38777" y="4480920"/>
                  <a:ext cx="74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9669E6F-DFDC-E3F3-B9C8-6ABF21B2CF44}"/>
                    </a:ext>
                  </a:extLst>
                </p14:cNvPr>
                <p14:cNvContentPartPr/>
                <p14:nvPr/>
              </p14:nvContentPartPr>
              <p14:xfrm>
                <a:off x="4634897" y="4438080"/>
                <a:ext cx="64440" cy="795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9669E6F-DFDC-E3F3-B9C8-6ABF21B2CF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25897" y="4429080"/>
                  <a:ext cx="82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B6AF97F-1C6C-28BD-5D6E-6A2DC89F70B8}"/>
                    </a:ext>
                  </a:extLst>
                </p14:cNvPr>
                <p14:cNvContentPartPr/>
                <p14:nvPr/>
              </p14:nvContentPartPr>
              <p14:xfrm>
                <a:off x="4683497" y="4411800"/>
                <a:ext cx="83520" cy="1864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B6AF97F-1C6C-28BD-5D6E-6A2DC89F70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74857" y="4403160"/>
                  <a:ext cx="101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D4DA3738-57D5-D1B6-09BE-39034CE36EDD}"/>
                    </a:ext>
                  </a:extLst>
                </p14:cNvPr>
                <p14:cNvContentPartPr/>
                <p14:nvPr/>
              </p14:nvContentPartPr>
              <p14:xfrm>
                <a:off x="4741097" y="4437720"/>
                <a:ext cx="87480" cy="111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D4DA3738-57D5-D1B6-09BE-39034CE36E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32097" y="4428720"/>
                  <a:ext cx="105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084E44B-5BCC-3F85-FDD9-21421D8D94DC}"/>
                    </a:ext>
                  </a:extLst>
                </p14:cNvPr>
                <p14:cNvContentPartPr/>
                <p14:nvPr/>
              </p14:nvContentPartPr>
              <p14:xfrm>
                <a:off x="4745057" y="4448880"/>
                <a:ext cx="133560" cy="120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084E44B-5BCC-3F85-FDD9-21421D8D94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36417" y="4439880"/>
                  <a:ext cx="151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BDD69AA-81E3-4A99-9D8B-B7E95B953584}"/>
                    </a:ext>
                  </a:extLst>
                </p14:cNvPr>
                <p14:cNvContentPartPr/>
                <p14:nvPr/>
              </p14:nvContentPartPr>
              <p14:xfrm>
                <a:off x="4848737" y="4443120"/>
                <a:ext cx="92160" cy="982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BDD69AA-81E3-4A99-9D8B-B7E95B95358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39737" y="4434120"/>
                  <a:ext cx="109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A75C5E0-EC13-350B-8A69-92F0FCF2936C}"/>
                    </a:ext>
                  </a:extLst>
                </p14:cNvPr>
                <p14:cNvContentPartPr/>
                <p14:nvPr/>
              </p14:nvContentPartPr>
              <p14:xfrm>
                <a:off x="4910297" y="4429080"/>
                <a:ext cx="46080" cy="1292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A75C5E0-EC13-350B-8A69-92F0FCF2936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01657" y="4420080"/>
                  <a:ext cx="63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ECD8A4DB-1438-C206-C976-43A5F699BC74}"/>
                    </a:ext>
                  </a:extLst>
                </p14:cNvPr>
                <p14:cNvContentPartPr/>
                <p14:nvPr/>
              </p14:nvContentPartPr>
              <p14:xfrm>
                <a:off x="4910297" y="4533120"/>
                <a:ext cx="92880" cy="781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ECD8A4DB-1438-C206-C976-43A5F699BC7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901297" y="4524120"/>
                  <a:ext cx="110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8033BC1-260E-6877-53CB-3D33D972FC3B}"/>
                    </a:ext>
                  </a:extLst>
                </p14:cNvPr>
                <p14:cNvContentPartPr/>
                <p14:nvPr/>
              </p14:nvContentPartPr>
              <p14:xfrm>
                <a:off x="4980857" y="4451760"/>
                <a:ext cx="102960" cy="878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8033BC1-260E-6877-53CB-3D33D972FC3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72217" y="4443120"/>
                  <a:ext cx="120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EC82B22E-0C43-0A3F-BA1F-7DF2C86B21D9}"/>
                    </a:ext>
                  </a:extLst>
                </p14:cNvPr>
                <p14:cNvContentPartPr/>
                <p14:nvPr/>
              </p14:nvContentPartPr>
              <p14:xfrm>
                <a:off x="5001017" y="4482360"/>
                <a:ext cx="115560" cy="1008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EC82B22E-0C43-0A3F-BA1F-7DF2C86B21D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92377" y="4473360"/>
                  <a:ext cx="133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639DA42-39C3-EDC5-B83D-65D02168701E}"/>
                    </a:ext>
                  </a:extLst>
                </p14:cNvPr>
                <p14:cNvContentPartPr/>
                <p14:nvPr/>
              </p14:nvContentPartPr>
              <p14:xfrm>
                <a:off x="5110457" y="4418640"/>
                <a:ext cx="149040" cy="777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639DA42-39C3-EDC5-B83D-65D0216870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01457" y="4409640"/>
                  <a:ext cx="166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E871401-D157-8F5D-B98B-F4470D868B37}"/>
                    </a:ext>
                  </a:extLst>
                </p14:cNvPr>
                <p14:cNvContentPartPr/>
                <p14:nvPr/>
              </p14:nvContentPartPr>
              <p14:xfrm>
                <a:off x="5163737" y="4515120"/>
                <a:ext cx="107640" cy="216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E871401-D157-8F5D-B98B-F4470D868B3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55097" y="4506120"/>
                  <a:ext cx="125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DCCA385-7FB0-D78F-14BC-71B089A0CFDE}"/>
                    </a:ext>
                  </a:extLst>
                </p14:cNvPr>
                <p14:cNvContentPartPr/>
                <p14:nvPr/>
              </p14:nvContentPartPr>
              <p14:xfrm>
                <a:off x="5193977" y="4554000"/>
                <a:ext cx="146880" cy="586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DCCA385-7FB0-D78F-14BC-71B089A0CFD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85337" y="4545360"/>
                  <a:ext cx="164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18D942C-81BA-7AAC-4F86-54F9E11CEEDC}"/>
                    </a:ext>
                  </a:extLst>
                </p14:cNvPr>
                <p14:cNvContentPartPr/>
                <p14:nvPr/>
              </p14:nvContentPartPr>
              <p14:xfrm>
                <a:off x="5354537" y="4413240"/>
                <a:ext cx="142560" cy="1296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18D942C-81BA-7AAC-4F86-54F9E11CEED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45897" y="4404240"/>
                  <a:ext cx="160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EE0DE11-BC6D-46D2-32B7-C536333CA899}"/>
                    </a:ext>
                  </a:extLst>
                </p14:cNvPr>
                <p14:cNvContentPartPr/>
                <p14:nvPr/>
              </p14:nvContentPartPr>
              <p14:xfrm>
                <a:off x="5381897" y="4476240"/>
                <a:ext cx="102240" cy="79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EE0DE11-BC6D-46D2-32B7-C536333CA89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72897" y="4467240"/>
                  <a:ext cx="1198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32B9BB4D-6A4E-0B3B-13B4-36E059064388}"/>
                    </a:ext>
                  </a:extLst>
                </p14:cNvPr>
                <p14:cNvContentPartPr/>
                <p14:nvPr/>
              </p14:nvContentPartPr>
              <p14:xfrm>
                <a:off x="5502857" y="4420080"/>
                <a:ext cx="92520" cy="1256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32B9BB4D-6A4E-0B3B-13B4-36E0590643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93857" y="4411080"/>
                  <a:ext cx="110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E5BE3C32-BBF7-A207-D18F-7E5CD89FEBE2}"/>
                    </a:ext>
                  </a:extLst>
                </p14:cNvPr>
                <p14:cNvContentPartPr/>
                <p14:nvPr/>
              </p14:nvContentPartPr>
              <p14:xfrm>
                <a:off x="5616617" y="4378320"/>
                <a:ext cx="104400" cy="1274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E5BE3C32-BBF7-A207-D18F-7E5CD89FEBE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07617" y="4369320"/>
                  <a:ext cx="122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A418D86-1898-2F53-8F8E-9B77A4833ACC}"/>
                    </a:ext>
                  </a:extLst>
                </p14:cNvPr>
                <p14:cNvContentPartPr/>
                <p14:nvPr/>
              </p14:nvContentPartPr>
              <p14:xfrm>
                <a:off x="5721017" y="4386240"/>
                <a:ext cx="111600" cy="158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A418D86-1898-2F53-8F8E-9B77A4833AC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12017" y="4377600"/>
                  <a:ext cx="129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E1CF1F60-D20E-5F03-B07D-58227ED27106}"/>
                    </a:ext>
                  </a:extLst>
                </p14:cNvPr>
                <p14:cNvContentPartPr/>
                <p14:nvPr/>
              </p14:nvContentPartPr>
              <p14:xfrm>
                <a:off x="5885897" y="4327920"/>
                <a:ext cx="72720" cy="324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E1CF1F60-D20E-5F03-B07D-58227ED2710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877257" y="4319280"/>
                  <a:ext cx="90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97BC91F-E0E7-46BF-440E-678619BD39EF}"/>
                    </a:ext>
                  </a:extLst>
                </p14:cNvPr>
                <p14:cNvContentPartPr/>
                <p14:nvPr/>
              </p14:nvContentPartPr>
              <p14:xfrm>
                <a:off x="5859977" y="4371840"/>
                <a:ext cx="153720" cy="1152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97BC91F-E0E7-46BF-440E-678619BD39E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50977" y="4362840"/>
                  <a:ext cx="171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8A7EF06-F954-A897-6124-EBFDE8663242}"/>
                    </a:ext>
                  </a:extLst>
                </p14:cNvPr>
                <p14:cNvContentPartPr/>
                <p14:nvPr/>
              </p14:nvContentPartPr>
              <p14:xfrm>
                <a:off x="5996057" y="4353480"/>
                <a:ext cx="78120" cy="123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8A7EF06-F954-A897-6124-EBFDE866324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87417" y="4344840"/>
                  <a:ext cx="95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136EC74B-510E-D7B7-A3FF-9361B8830B16}"/>
                    </a:ext>
                  </a:extLst>
                </p14:cNvPr>
                <p14:cNvContentPartPr/>
                <p14:nvPr/>
              </p14:nvContentPartPr>
              <p14:xfrm>
                <a:off x="6019097" y="4414320"/>
                <a:ext cx="98280" cy="752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136EC74B-510E-D7B7-A3FF-9361B8830B1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010097" y="4405320"/>
                  <a:ext cx="115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900C9875-751E-4BBD-1AEA-AB6FACCF8957}"/>
                    </a:ext>
                  </a:extLst>
                </p14:cNvPr>
                <p14:cNvContentPartPr/>
                <p14:nvPr/>
              </p14:nvContentPartPr>
              <p14:xfrm>
                <a:off x="6048977" y="4386600"/>
                <a:ext cx="138600" cy="1728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900C9875-751E-4BBD-1AEA-AB6FACCF895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39977" y="4377600"/>
                  <a:ext cx="156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049F2E25-285E-4C7E-3F61-D5DA1327E52A}"/>
                    </a:ext>
                  </a:extLst>
                </p14:cNvPr>
                <p14:cNvContentPartPr/>
                <p14:nvPr/>
              </p14:nvContentPartPr>
              <p14:xfrm>
                <a:off x="6105857" y="4422240"/>
                <a:ext cx="64800" cy="1036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049F2E25-285E-4C7E-3F61-D5DA1327E52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96857" y="4413600"/>
                  <a:ext cx="82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3BC89AB-23D4-3DF5-C04D-8905428BD490}"/>
                    </a:ext>
                  </a:extLst>
                </p14:cNvPr>
                <p14:cNvContentPartPr/>
                <p14:nvPr/>
              </p14:nvContentPartPr>
              <p14:xfrm>
                <a:off x="6172817" y="4415400"/>
                <a:ext cx="67320" cy="15120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3BC89AB-23D4-3DF5-C04D-8905428BD49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64177" y="4406400"/>
                  <a:ext cx="84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C7746870-9D9C-0B80-1095-57C263306E1D}"/>
                    </a:ext>
                  </a:extLst>
                </p14:cNvPr>
                <p14:cNvContentPartPr/>
                <p14:nvPr/>
              </p14:nvContentPartPr>
              <p14:xfrm>
                <a:off x="6238337" y="4430880"/>
                <a:ext cx="110520" cy="1602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C7746870-9D9C-0B80-1095-57C263306E1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29697" y="4421880"/>
                  <a:ext cx="128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0A9E05A0-2E49-EBA4-5FD9-534DCADCE12D}"/>
                    </a:ext>
                  </a:extLst>
                </p14:cNvPr>
                <p14:cNvContentPartPr/>
                <p14:nvPr/>
              </p14:nvContentPartPr>
              <p14:xfrm>
                <a:off x="4685657" y="4698000"/>
                <a:ext cx="87120" cy="972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0A9E05A0-2E49-EBA4-5FD9-534DCADCE1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77017" y="4689000"/>
                  <a:ext cx="104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9425C583-ADFE-EB49-77D3-C642063D612B}"/>
                    </a:ext>
                  </a:extLst>
                </p14:cNvPr>
                <p14:cNvContentPartPr/>
                <p14:nvPr/>
              </p14:nvContentPartPr>
              <p14:xfrm>
                <a:off x="4808417" y="4699080"/>
                <a:ext cx="25920" cy="1245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9425C583-ADFE-EB49-77D3-C642063D612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99777" y="4690080"/>
                  <a:ext cx="43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2234AE8-41EF-8D07-DA21-17CDF805E298}"/>
                    </a:ext>
                  </a:extLst>
                </p14:cNvPr>
                <p14:cNvContentPartPr/>
                <p14:nvPr/>
              </p14:nvContentPartPr>
              <p14:xfrm>
                <a:off x="4941977" y="4686840"/>
                <a:ext cx="50400" cy="820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2234AE8-41EF-8D07-DA21-17CDF805E29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932977" y="4677840"/>
                  <a:ext cx="68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AA6CAC6-B450-BDAD-0722-897E8A847C0E}"/>
                    </a:ext>
                  </a:extLst>
                </p14:cNvPr>
                <p14:cNvContentPartPr/>
                <p14:nvPr/>
              </p14:nvContentPartPr>
              <p14:xfrm>
                <a:off x="5011817" y="4683600"/>
                <a:ext cx="14040" cy="1000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AA6CAC6-B450-BDAD-0722-897E8A847C0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02817" y="4674600"/>
                  <a:ext cx="31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5272A097-E9EF-CAA6-B125-91B9CC0F863C}"/>
                    </a:ext>
                  </a:extLst>
                </p14:cNvPr>
                <p14:cNvContentPartPr/>
                <p14:nvPr/>
              </p14:nvContentPartPr>
              <p14:xfrm>
                <a:off x="4981217" y="4782240"/>
                <a:ext cx="101880" cy="619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5272A097-E9EF-CAA6-B125-91B9CC0F86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72577" y="4773600"/>
                  <a:ext cx="119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80EFAA41-1EA0-0D11-0487-ADB6D9B11985}"/>
                    </a:ext>
                  </a:extLst>
                </p14:cNvPr>
                <p14:cNvContentPartPr/>
                <p14:nvPr/>
              </p14:nvContentPartPr>
              <p14:xfrm>
                <a:off x="5056457" y="4716360"/>
                <a:ext cx="92880" cy="1112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80EFAA41-1EA0-0D11-0487-ADB6D9B1198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47817" y="4707360"/>
                  <a:ext cx="110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123074D9-5DA3-8969-D916-41DAD782165F}"/>
                    </a:ext>
                  </a:extLst>
                </p14:cNvPr>
                <p14:cNvContentPartPr/>
                <p14:nvPr/>
              </p14:nvContentPartPr>
              <p14:xfrm>
                <a:off x="5061137" y="4732200"/>
                <a:ext cx="131400" cy="1044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123074D9-5DA3-8969-D916-41DAD782165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52497" y="4723560"/>
                  <a:ext cx="1490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1AAD4430-9014-0186-748D-B453E9546AB5}"/>
                    </a:ext>
                  </a:extLst>
                </p14:cNvPr>
                <p14:cNvContentPartPr/>
                <p14:nvPr/>
              </p14:nvContentPartPr>
              <p14:xfrm>
                <a:off x="5170937" y="4716360"/>
                <a:ext cx="124920" cy="11700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1AAD4430-9014-0186-748D-B453E9546AB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62297" y="4707360"/>
                  <a:ext cx="142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0A2A7C7-DE0F-4627-C0A4-E4637354C600}"/>
                    </a:ext>
                  </a:extLst>
                </p14:cNvPr>
                <p14:cNvContentPartPr/>
                <p14:nvPr/>
              </p14:nvContentPartPr>
              <p14:xfrm>
                <a:off x="5273177" y="4701960"/>
                <a:ext cx="12600" cy="1285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0A2A7C7-DE0F-4627-C0A4-E4637354C6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64537" y="4693320"/>
                  <a:ext cx="30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D354602-4CD9-9EEB-262B-DB705BB7DCCC}"/>
                    </a:ext>
                  </a:extLst>
                </p14:cNvPr>
                <p14:cNvContentPartPr/>
                <p14:nvPr/>
              </p14:nvContentPartPr>
              <p14:xfrm>
                <a:off x="5216297" y="4825800"/>
                <a:ext cx="119160" cy="78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D354602-4CD9-9EEB-262B-DB705BB7DCC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07297" y="4817160"/>
                  <a:ext cx="136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EE384DC-FC1C-F3FA-D19B-6D91254699CB}"/>
                    </a:ext>
                  </a:extLst>
                </p14:cNvPr>
                <p14:cNvContentPartPr/>
                <p14:nvPr/>
              </p14:nvContentPartPr>
              <p14:xfrm>
                <a:off x="5321057" y="4729680"/>
                <a:ext cx="137520" cy="1065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EE384DC-FC1C-F3FA-D19B-6D91254699C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12417" y="4721040"/>
                  <a:ext cx="155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28A1FBCA-B11A-A996-28A0-C0046F6953FF}"/>
                    </a:ext>
                  </a:extLst>
                </p14:cNvPr>
                <p14:cNvContentPartPr/>
                <p14:nvPr/>
              </p14:nvContentPartPr>
              <p14:xfrm>
                <a:off x="5374697" y="4711680"/>
                <a:ext cx="173520" cy="1674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28A1FBCA-B11A-A996-28A0-C0046F6953F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65697" y="4702680"/>
                  <a:ext cx="191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F9BD9D7D-4758-ACFC-1176-8CE721D2E058}"/>
                    </a:ext>
                  </a:extLst>
                </p14:cNvPr>
                <p14:cNvContentPartPr/>
                <p14:nvPr/>
              </p14:nvContentPartPr>
              <p14:xfrm>
                <a:off x="5466857" y="4828680"/>
                <a:ext cx="154800" cy="1051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F9BD9D7D-4758-ACFC-1176-8CE721D2E05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58217" y="4820040"/>
                  <a:ext cx="1724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947753CF-36E3-1296-67D9-480413D3B516}"/>
                    </a:ext>
                  </a:extLst>
                </p14:cNvPr>
                <p14:cNvContentPartPr/>
                <p14:nvPr/>
              </p14:nvContentPartPr>
              <p14:xfrm>
                <a:off x="5658737" y="4693680"/>
                <a:ext cx="82080" cy="280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947753CF-36E3-1296-67D9-480413D3B51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650097" y="4685040"/>
                  <a:ext cx="99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9325AA2-FD50-E92C-DC45-A3E74AF4E57D}"/>
                    </a:ext>
                  </a:extLst>
                </p14:cNvPr>
                <p14:cNvContentPartPr/>
                <p14:nvPr/>
              </p14:nvContentPartPr>
              <p14:xfrm>
                <a:off x="5648657" y="4705200"/>
                <a:ext cx="193680" cy="1260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9325AA2-FD50-E92C-DC45-A3E74AF4E57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40017" y="4696200"/>
                  <a:ext cx="211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AC6867CC-18AE-C5D4-263E-C8FB1A1452B7}"/>
                    </a:ext>
                  </a:extLst>
                </p14:cNvPr>
                <p14:cNvContentPartPr/>
                <p14:nvPr/>
              </p14:nvContentPartPr>
              <p14:xfrm>
                <a:off x="5847017" y="4688640"/>
                <a:ext cx="84600" cy="1461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AC6867CC-18AE-C5D4-263E-C8FB1A1452B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38017" y="4680000"/>
                  <a:ext cx="102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9AD60333-D9A7-1C77-CBA0-5D009239CB0F}"/>
                    </a:ext>
                  </a:extLst>
                </p14:cNvPr>
                <p14:cNvContentPartPr/>
                <p14:nvPr/>
              </p14:nvContentPartPr>
              <p14:xfrm>
                <a:off x="5891657" y="4851000"/>
                <a:ext cx="57240" cy="543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9AD60333-D9A7-1C77-CBA0-5D009239CB0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82657" y="4842000"/>
                  <a:ext cx="74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789B7B8-B403-5E31-53E4-F28F63C678A1}"/>
                    </a:ext>
                  </a:extLst>
                </p14:cNvPr>
                <p14:cNvContentPartPr/>
                <p14:nvPr/>
              </p14:nvContentPartPr>
              <p14:xfrm>
                <a:off x="5926577" y="4741200"/>
                <a:ext cx="82080" cy="298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789B7B8-B403-5E31-53E4-F28F63C678A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17577" y="4732200"/>
                  <a:ext cx="99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6BC12EB8-4925-4611-951B-51A4D842CC70}"/>
                    </a:ext>
                  </a:extLst>
                </p14:cNvPr>
                <p14:cNvContentPartPr/>
                <p14:nvPr/>
              </p14:nvContentPartPr>
              <p14:xfrm>
                <a:off x="5921897" y="4779360"/>
                <a:ext cx="156240" cy="9000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6BC12EB8-4925-4611-951B-51A4D842CC7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12897" y="4770720"/>
                  <a:ext cx="173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BD73D36-24DF-8414-05D6-68B2796D3DD1}"/>
                    </a:ext>
                  </a:extLst>
                </p14:cNvPr>
                <p14:cNvContentPartPr/>
                <p14:nvPr/>
              </p14:nvContentPartPr>
              <p14:xfrm>
                <a:off x="6037817" y="4755600"/>
                <a:ext cx="118080" cy="921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BD73D36-24DF-8414-05D6-68B2796D3DD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29177" y="4746960"/>
                  <a:ext cx="135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E7C0F64A-0F9A-736C-605B-CCEC6B1BDD0F}"/>
                    </a:ext>
                  </a:extLst>
                </p14:cNvPr>
                <p14:cNvContentPartPr/>
                <p14:nvPr/>
              </p14:nvContentPartPr>
              <p14:xfrm>
                <a:off x="6140417" y="4733640"/>
                <a:ext cx="165960" cy="1468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E7C0F64A-0F9A-736C-605B-CCEC6B1BDD0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131417" y="4724640"/>
                  <a:ext cx="183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012039CF-1FF7-47DD-D84C-8AB9D7E78E96}"/>
                    </a:ext>
                  </a:extLst>
                </p14:cNvPr>
                <p14:cNvContentPartPr/>
                <p14:nvPr/>
              </p14:nvContentPartPr>
              <p14:xfrm>
                <a:off x="6208097" y="4734360"/>
                <a:ext cx="109080" cy="1191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012039CF-1FF7-47DD-D84C-8AB9D7E78E9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99457" y="4725720"/>
                  <a:ext cx="126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04C161B5-5325-015F-2105-4C9360C5F40A}"/>
                    </a:ext>
                  </a:extLst>
                </p14:cNvPr>
                <p14:cNvContentPartPr/>
                <p14:nvPr/>
              </p14:nvContentPartPr>
              <p14:xfrm>
                <a:off x="6376577" y="4825800"/>
                <a:ext cx="26640" cy="180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04C161B5-5325-015F-2105-4C9360C5F40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67577" y="4817160"/>
                  <a:ext cx="44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B7DA44CA-753A-76FC-2B4A-1CAE0D8533D3}"/>
                    </a:ext>
                  </a:extLst>
                </p14:cNvPr>
                <p14:cNvContentPartPr/>
                <p14:nvPr/>
              </p14:nvContentPartPr>
              <p14:xfrm>
                <a:off x="4516097" y="3822120"/>
                <a:ext cx="14400" cy="13860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B7DA44CA-753A-76FC-2B4A-1CAE0D8533D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07457" y="3813120"/>
                  <a:ext cx="32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05E9A0EB-CF72-89D3-D11E-2374677B4D66}"/>
                    </a:ext>
                  </a:extLst>
                </p14:cNvPr>
                <p14:cNvContentPartPr/>
                <p14:nvPr/>
              </p14:nvContentPartPr>
              <p14:xfrm>
                <a:off x="4490897" y="4178520"/>
                <a:ext cx="117000" cy="12852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05E9A0EB-CF72-89D3-D11E-2374677B4D6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82257" y="4169880"/>
                  <a:ext cx="134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1C5EED2E-0A0E-D30C-0B7F-033BA39BCDA5}"/>
                    </a:ext>
                  </a:extLst>
                </p14:cNvPr>
                <p14:cNvContentPartPr/>
                <p14:nvPr/>
              </p14:nvContentPartPr>
              <p14:xfrm>
                <a:off x="4606817" y="4155840"/>
                <a:ext cx="143280" cy="7236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1C5EED2E-0A0E-D30C-0B7F-033BA39BCDA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98177" y="4146840"/>
                  <a:ext cx="160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EA1FDF59-2C25-938C-96BA-04B6BBE91099}"/>
                    </a:ext>
                  </a:extLst>
                </p14:cNvPr>
                <p14:cNvContentPartPr/>
                <p14:nvPr/>
              </p14:nvContentPartPr>
              <p14:xfrm>
                <a:off x="4700057" y="4123080"/>
                <a:ext cx="64800" cy="8928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EA1FDF59-2C25-938C-96BA-04B6BBE9109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91057" y="4114440"/>
                  <a:ext cx="82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C8C4E36E-BA20-454B-8458-B21F14682262}"/>
                    </a:ext>
                  </a:extLst>
                </p14:cNvPr>
                <p14:cNvContentPartPr/>
                <p14:nvPr/>
              </p14:nvContentPartPr>
              <p14:xfrm>
                <a:off x="4802297" y="4053600"/>
                <a:ext cx="40320" cy="10548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C8C4E36E-BA20-454B-8458-B21F1468226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93657" y="4044600"/>
                  <a:ext cx="57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B73DDC7F-475F-36B7-4874-F416516936CB}"/>
                    </a:ext>
                  </a:extLst>
                </p14:cNvPr>
                <p14:cNvContentPartPr/>
                <p14:nvPr/>
              </p14:nvContentPartPr>
              <p14:xfrm>
                <a:off x="4736057" y="4056120"/>
                <a:ext cx="93960" cy="1476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B73DDC7F-475F-36B7-4874-F416516936C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27417" y="4047120"/>
                  <a:ext cx="111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B04E0992-6A9A-58BC-6310-81594B099665}"/>
                    </a:ext>
                  </a:extLst>
                </p14:cNvPr>
                <p14:cNvContentPartPr/>
                <p14:nvPr/>
              </p14:nvContentPartPr>
              <p14:xfrm>
                <a:off x="4776017" y="4112640"/>
                <a:ext cx="66240" cy="126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B04E0992-6A9A-58BC-6310-81594B09966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67377" y="4103640"/>
                  <a:ext cx="83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B752D08A-14F2-2467-7C03-804FC499409C}"/>
                    </a:ext>
                  </a:extLst>
                </p14:cNvPr>
                <p14:cNvContentPartPr/>
                <p14:nvPr/>
              </p14:nvContentPartPr>
              <p14:xfrm>
                <a:off x="4838657" y="4048920"/>
                <a:ext cx="50760" cy="1256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B752D08A-14F2-2467-7C03-804FC499409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830017" y="4039920"/>
                  <a:ext cx="68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6F79602B-CA3E-B9F2-6310-E99A5663CC04}"/>
                    </a:ext>
                  </a:extLst>
                </p14:cNvPr>
                <p14:cNvContentPartPr/>
                <p14:nvPr/>
              </p14:nvContentPartPr>
              <p14:xfrm>
                <a:off x="4873937" y="4027680"/>
                <a:ext cx="90000" cy="8172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6F79602B-CA3E-B9F2-6310-E99A5663CC0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64937" y="4018680"/>
                  <a:ext cx="107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C4BF7F08-8E30-8687-9914-767346DC824D}"/>
                    </a:ext>
                  </a:extLst>
                </p14:cNvPr>
                <p14:cNvContentPartPr/>
                <p14:nvPr/>
              </p14:nvContentPartPr>
              <p14:xfrm>
                <a:off x="4927937" y="4114080"/>
                <a:ext cx="66600" cy="5508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C4BF7F08-8E30-8687-9914-767346DC824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918937" y="4105080"/>
                  <a:ext cx="84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7A657E65-41A4-C6F1-1B56-7565583982FE}"/>
                    </a:ext>
                  </a:extLst>
                </p14:cNvPr>
                <p14:cNvContentPartPr/>
                <p14:nvPr/>
              </p14:nvContentPartPr>
              <p14:xfrm>
                <a:off x="4968617" y="4023000"/>
                <a:ext cx="122400" cy="11772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7A657E65-41A4-C6F1-1B56-7565583982F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959977" y="4014000"/>
                  <a:ext cx="140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B8D2EF14-4C7D-3E2F-EAE6-9EE291BA80FF}"/>
                    </a:ext>
                  </a:extLst>
                </p14:cNvPr>
                <p14:cNvContentPartPr/>
                <p14:nvPr/>
              </p14:nvContentPartPr>
              <p14:xfrm>
                <a:off x="5105057" y="3964320"/>
                <a:ext cx="90000" cy="7128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B8D2EF14-4C7D-3E2F-EAE6-9EE291BA80F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096057" y="3955320"/>
                  <a:ext cx="107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D2608D8-C06E-0F3A-800D-847DFD598FA3}"/>
                    </a:ext>
                  </a:extLst>
                </p14:cNvPr>
                <p14:cNvContentPartPr/>
                <p14:nvPr/>
              </p14:nvContentPartPr>
              <p14:xfrm>
                <a:off x="5111897" y="3994560"/>
                <a:ext cx="108720" cy="7956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D2608D8-C06E-0F3A-800D-847DFD598FA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02897" y="3985560"/>
                  <a:ext cx="126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4CC47158-783D-6EE4-0AFA-0F8BE412E894}"/>
                    </a:ext>
                  </a:extLst>
                </p14:cNvPr>
                <p14:cNvContentPartPr/>
                <p14:nvPr/>
              </p14:nvContentPartPr>
              <p14:xfrm>
                <a:off x="5169857" y="4096080"/>
                <a:ext cx="98640" cy="3672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4CC47158-783D-6EE4-0AFA-0F8BE412E89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61217" y="4087080"/>
                  <a:ext cx="116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37AFDFFC-85FD-8ED7-37CD-F205E675C642}"/>
                    </a:ext>
                  </a:extLst>
                </p14:cNvPr>
                <p14:cNvContentPartPr/>
                <p14:nvPr/>
              </p14:nvContentPartPr>
              <p14:xfrm>
                <a:off x="5213057" y="3972240"/>
                <a:ext cx="69120" cy="8424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37AFDFFC-85FD-8ED7-37CD-F205E675C64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04057" y="3963600"/>
                  <a:ext cx="86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2EF663A3-58A0-B8BF-8F6A-5C71C4CF18DE}"/>
                    </a:ext>
                  </a:extLst>
                </p14:cNvPr>
                <p14:cNvContentPartPr/>
                <p14:nvPr/>
              </p14:nvContentPartPr>
              <p14:xfrm>
                <a:off x="5266697" y="3988800"/>
                <a:ext cx="80640" cy="14832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2EF663A3-58A0-B8BF-8F6A-5C71C4CF18D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257697" y="3979800"/>
                  <a:ext cx="98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3D192DA5-1114-0F0C-6261-B86911E0B2DC}"/>
                    </a:ext>
                  </a:extLst>
                </p14:cNvPr>
                <p14:cNvContentPartPr/>
                <p14:nvPr/>
              </p14:nvContentPartPr>
              <p14:xfrm>
                <a:off x="5398097" y="4108680"/>
                <a:ext cx="23400" cy="684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3D192DA5-1114-0F0C-6261-B86911E0B2D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89097" y="4100040"/>
                  <a:ext cx="41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B3BE65AB-8ABC-72B7-2A23-208C13F32B45}"/>
                    </a:ext>
                  </a:extLst>
                </p14:cNvPr>
                <p14:cNvContentPartPr/>
                <p14:nvPr/>
              </p14:nvContentPartPr>
              <p14:xfrm>
                <a:off x="6864017" y="3806640"/>
                <a:ext cx="198360" cy="3816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B3BE65AB-8ABC-72B7-2A23-208C13F32B4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55377" y="3797640"/>
                  <a:ext cx="216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04D1B94D-5A14-096C-2D29-53BBAF602874}"/>
                    </a:ext>
                  </a:extLst>
                </p14:cNvPr>
                <p14:cNvContentPartPr/>
                <p14:nvPr/>
              </p14:nvContentPartPr>
              <p14:xfrm>
                <a:off x="6640097" y="3898080"/>
                <a:ext cx="61920" cy="7308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04D1B94D-5A14-096C-2D29-53BBAF60287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31097" y="3889080"/>
                  <a:ext cx="79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55DC279A-A8D4-628F-5256-A2F10F58FF3E}"/>
                    </a:ext>
                  </a:extLst>
                </p14:cNvPr>
                <p14:cNvContentPartPr/>
                <p14:nvPr/>
              </p14:nvContentPartPr>
              <p14:xfrm>
                <a:off x="6726137" y="3894480"/>
                <a:ext cx="42120" cy="8928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55DC279A-A8D4-628F-5256-A2F10F58FF3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17137" y="3885840"/>
                  <a:ext cx="59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E9B00A72-3B1D-F947-809C-C4B5BD9CDB80}"/>
                    </a:ext>
                  </a:extLst>
                </p14:cNvPr>
                <p14:cNvContentPartPr/>
                <p14:nvPr/>
              </p14:nvContentPartPr>
              <p14:xfrm>
                <a:off x="6792017" y="3911040"/>
                <a:ext cx="44280" cy="7164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E9B00A72-3B1D-F947-809C-C4B5BD9CDB8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783017" y="3902040"/>
                  <a:ext cx="61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1AD98CDF-C040-38E0-5E7D-979A38D56D74}"/>
                    </a:ext>
                  </a:extLst>
                </p14:cNvPr>
                <p14:cNvContentPartPr/>
                <p14:nvPr/>
              </p14:nvContentPartPr>
              <p14:xfrm>
                <a:off x="6864377" y="3904200"/>
                <a:ext cx="60120" cy="6804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1AD98CDF-C040-38E0-5E7D-979A38D56D7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855377" y="3895200"/>
                  <a:ext cx="77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CA2EF425-AADE-BF9E-5BFB-FB23937B99A7}"/>
                    </a:ext>
                  </a:extLst>
                </p14:cNvPr>
                <p14:cNvContentPartPr/>
                <p14:nvPr/>
              </p14:nvContentPartPr>
              <p14:xfrm>
                <a:off x="6925577" y="3904560"/>
                <a:ext cx="20520" cy="6804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CA2EF425-AADE-BF9E-5BFB-FB23937B99A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16577" y="3895560"/>
                  <a:ext cx="38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D1CB53DE-1732-59F3-9966-9B9120ED949B}"/>
                    </a:ext>
                  </a:extLst>
                </p14:cNvPr>
                <p14:cNvContentPartPr/>
                <p14:nvPr/>
              </p14:nvContentPartPr>
              <p14:xfrm>
                <a:off x="6943937" y="3904920"/>
                <a:ext cx="106920" cy="65520"/>
              </p14:xfrm>
            </p:contentPart>
          </mc:Choice>
          <mc:Fallback xmlns=""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D1CB53DE-1732-59F3-9966-9B9120ED949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935297" y="3896280"/>
                  <a:ext cx="124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8D880C5A-656F-5A65-0958-2EFF06BF07C4}"/>
                    </a:ext>
                  </a:extLst>
                </p14:cNvPr>
                <p14:cNvContentPartPr/>
                <p14:nvPr/>
              </p14:nvContentPartPr>
              <p14:xfrm>
                <a:off x="7065617" y="3845520"/>
                <a:ext cx="77040" cy="9396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8D880C5A-656F-5A65-0958-2EFF06BF07C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56977" y="3836880"/>
                  <a:ext cx="94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D48BC801-833A-BA40-8539-5219D73DE599}"/>
                    </a:ext>
                  </a:extLst>
                </p14:cNvPr>
                <p14:cNvContentPartPr/>
                <p14:nvPr/>
              </p14:nvContentPartPr>
              <p14:xfrm>
                <a:off x="7108817" y="3931920"/>
                <a:ext cx="68040" cy="3888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D48BC801-833A-BA40-8539-5219D73DE5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99817" y="3923280"/>
                  <a:ext cx="85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11619B03-99B7-09FC-C11C-79508C4FFFA8}"/>
                    </a:ext>
                  </a:extLst>
                </p14:cNvPr>
                <p14:cNvContentPartPr/>
                <p14:nvPr/>
              </p14:nvContentPartPr>
              <p14:xfrm>
                <a:off x="7152017" y="3850920"/>
                <a:ext cx="52200" cy="81360"/>
              </p14:xfrm>
            </p:contentPart>
          </mc:Choice>
          <mc:Fallback xmlns=""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11619B03-99B7-09FC-C11C-79508C4FFFA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143377" y="3842280"/>
                  <a:ext cx="69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3D088222-2C5A-3BF4-71AF-140000EAC23C}"/>
                    </a:ext>
                  </a:extLst>
                </p14:cNvPr>
                <p14:cNvContentPartPr/>
                <p14:nvPr/>
              </p14:nvContentPartPr>
              <p14:xfrm>
                <a:off x="7204937" y="3873600"/>
                <a:ext cx="43560" cy="6084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3D088222-2C5A-3BF4-71AF-140000EAC23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96297" y="3864600"/>
                  <a:ext cx="61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3761175E-3BBC-BE71-CA28-F9CB2421D45F}"/>
                    </a:ext>
                  </a:extLst>
                </p14:cNvPr>
                <p14:cNvContentPartPr/>
                <p14:nvPr/>
              </p14:nvContentPartPr>
              <p14:xfrm>
                <a:off x="7243457" y="3822480"/>
                <a:ext cx="91080" cy="97200"/>
              </p14:xfrm>
            </p:contentPart>
          </mc:Choice>
          <mc:Fallback xmlns=""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3761175E-3BBC-BE71-CA28-F9CB2421D45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234817" y="3813840"/>
                  <a:ext cx="108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B503C4EF-09BF-4653-5DBA-E21897825F6E}"/>
                    </a:ext>
                  </a:extLst>
                </p14:cNvPr>
                <p14:cNvContentPartPr/>
                <p14:nvPr/>
              </p14:nvContentPartPr>
              <p14:xfrm>
                <a:off x="7283057" y="3907800"/>
                <a:ext cx="78480" cy="5400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B503C4EF-09BF-4653-5DBA-E21897825F6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274417" y="3899160"/>
                  <a:ext cx="96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C023B18C-720A-9BEA-B1DE-695C16B471AC}"/>
                    </a:ext>
                  </a:extLst>
                </p14:cNvPr>
                <p14:cNvContentPartPr/>
                <p14:nvPr/>
              </p14:nvContentPartPr>
              <p14:xfrm>
                <a:off x="7346777" y="3849480"/>
                <a:ext cx="68400" cy="8352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C023B18C-720A-9BEA-B1DE-695C16B471A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37777" y="3840480"/>
                  <a:ext cx="86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0E031884-9B3B-6B51-15C9-B60219518271}"/>
                    </a:ext>
                  </a:extLst>
                </p14:cNvPr>
                <p14:cNvContentPartPr/>
                <p14:nvPr/>
              </p14:nvContentPartPr>
              <p14:xfrm>
                <a:off x="7348937" y="3891960"/>
                <a:ext cx="106560" cy="88560"/>
              </p14:xfrm>
            </p:contentPart>
          </mc:Choice>
          <mc:Fallback xmlns=""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0E031884-9B3B-6B51-15C9-B6021951827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339937" y="3883320"/>
                  <a:ext cx="124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83E954AA-A4A5-B4AA-38F4-7414F978FBC0}"/>
                    </a:ext>
                  </a:extLst>
                </p14:cNvPr>
                <p14:cNvContentPartPr/>
                <p14:nvPr/>
              </p14:nvContentPartPr>
              <p14:xfrm>
                <a:off x="7149137" y="4038480"/>
                <a:ext cx="92160" cy="66240"/>
              </p14:xfrm>
            </p:contentPart>
          </mc:Choice>
          <mc:Fallback xmlns=""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83E954AA-A4A5-B4AA-38F4-7414F978FBC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140137" y="4029840"/>
                  <a:ext cx="109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B2598971-322C-771F-D0A6-7A868707A5B5}"/>
                    </a:ext>
                  </a:extLst>
                </p14:cNvPr>
                <p14:cNvContentPartPr/>
                <p14:nvPr/>
              </p14:nvContentPartPr>
              <p14:xfrm>
                <a:off x="7204577" y="4043160"/>
                <a:ext cx="50400" cy="78480"/>
              </p14:xfrm>
            </p:contentPart>
          </mc:Choice>
          <mc:Fallback xmlns=""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B2598971-322C-771F-D0A6-7A868707A5B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95937" y="4034160"/>
                  <a:ext cx="68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2AF32D5B-FE69-9A86-0EC8-CEA8C509216B}"/>
                    </a:ext>
                  </a:extLst>
                </p14:cNvPr>
                <p14:cNvContentPartPr/>
                <p14:nvPr/>
              </p14:nvContentPartPr>
              <p14:xfrm>
                <a:off x="7224017" y="4132440"/>
                <a:ext cx="91440" cy="4464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2AF32D5B-FE69-9A86-0EC8-CEA8C509216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15017" y="4123800"/>
                  <a:ext cx="109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28694F5E-A877-B96F-F14D-90E53AAEEBD3}"/>
                    </a:ext>
                  </a:extLst>
                </p14:cNvPr>
                <p14:cNvContentPartPr/>
                <p14:nvPr/>
              </p14:nvContentPartPr>
              <p14:xfrm>
                <a:off x="7278737" y="4041360"/>
                <a:ext cx="105480" cy="78120"/>
              </p14:xfrm>
            </p:contentPart>
          </mc:Choice>
          <mc:Fallback xmlns=""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28694F5E-A877-B96F-F14D-90E53AAEEBD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70097" y="4032720"/>
                  <a:ext cx="123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68EAD19B-454E-C5BB-2980-8FD14151A59E}"/>
                    </a:ext>
                  </a:extLst>
                </p14:cNvPr>
                <p14:cNvContentPartPr/>
                <p14:nvPr/>
              </p14:nvContentPartPr>
              <p14:xfrm>
                <a:off x="7326257" y="4135320"/>
                <a:ext cx="126000" cy="44640"/>
              </p14:xfrm>
            </p:contentPart>
          </mc:Choice>
          <mc:Fallback xmlns=""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68EAD19B-454E-C5BB-2980-8FD14151A59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17257" y="4126320"/>
                  <a:ext cx="143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9F8861B6-D45F-175E-41D0-2F9DB715F540}"/>
                    </a:ext>
                  </a:extLst>
                </p14:cNvPr>
                <p14:cNvContentPartPr/>
                <p14:nvPr/>
              </p14:nvContentPartPr>
              <p14:xfrm>
                <a:off x="6293777" y="4090680"/>
                <a:ext cx="119880" cy="93960"/>
              </p14:xfrm>
            </p:contentPart>
          </mc:Choice>
          <mc:Fallback xmlns=""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9F8861B6-D45F-175E-41D0-2F9DB715F54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284777" y="4081680"/>
                  <a:ext cx="137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F2F13F98-1380-B06B-0A67-A8C060093AFF}"/>
                    </a:ext>
                  </a:extLst>
                </p14:cNvPr>
                <p14:cNvContentPartPr/>
                <p14:nvPr/>
              </p14:nvContentPartPr>
              <p14:xfrm>
                <a:off x="6246977" y="4075200"/>
                <a:ext cx="211680" cy="205200"/>
              </p14:xfrm>
            </p:contentPart>
          </mc:Choice>
          <mc:Fallback xmlns=""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F2F13F98-1380-B06B-0A67-A8C060093AF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238337" y="4066560"/>
                  <a:ext cx="229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CFEB133E-2DFE-2F8C-1982-3A535BC8E0EF}"/>
                    </a:ext>
                  </a:extLst>
                </p14:cNvPr>
                <p14:cNvContentPartPr/>
                <p14:nvPr/>
              </p14:nvContentPartPr>
              <p14:xfrm>
                <a:off x="6843857" y="4263120"/>
                <a:ext cx="18720" cy="239040"/>
              </p14:xfrm>
            </p:contentPart>
          </mc:Choice>
          <mc:Fallback xmlns=""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CFEB133E-2DFE-2F8C-1982-3A535BC8E0E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834857" y="4254480"/>
                  <a:ext cx="36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BDE2C2D6-5167-D12D-BCF3-E48D64CAF5D5}"/>
                    </a:ext>
                  </a:extLst>
                </p14:cNvPr>
                <p14:cNvContentPartPr/>
                <p14:nvPr/>
              </p14:nvContentPartPr>
              <p14:xfrm>
                <a:off x="6778337" y="4426200"/>
                <a:ext cx="134280" cy="123120"/>
              </p14:xfrm>
            </p:contentPart>
          </mc:Choice>
          <mc:Fallback xmlns=""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BDE2C2D6-5167-D12D-BCF3-E48D64CAF5D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69697" y="4417560"/>
                  <a:ext cx="151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CFCB8B4F-7E2B-66A6-D733-53AD2D686C70}"/>
                    </a:ext>
                  </a:extLst>
                </p14:cNvPr>
                <p14:cNvContentPartPr/>
                <p14:nvPr/>
              </p14:nvContentPartPr>
              <p14:xfrm>
                <a:off x="6565937" y="4674960"/>
                <a:ext cx="94320" cy="141480"/>
              </p14:xfrm>
            </p:contentPart>
          </mc:Choice>
          <mc:Fallback xmlns=""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CFCB8B4F-7E2B-66A6-D733-53AD2D686C7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56937" y="4666320"/>
                  <a:ext cx="111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DA215231-DDAA-B493-A21B-5A98CBECEFA6}"/>
                    </a:ext>
                  </a:extLst>
                </p14:cNvPr>
                <p14:cNvContentPartPr/>
                <p14:nvPr/>
              </p14:nvContentPartPr>
              <p14:xfrm>
                <a:off x="6665657" y="4700520"/>
                <a:ext cx="43920" cy="129960"/>
              </p14:xfrm>
            </p:contentPart>
          </mc:Choice>
          <mc:Fallback xmlns=""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DA215231-DDAA-B493-A21B-5A98CBECEFA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656657" y="4691520"/>
                  <a:ext cx="61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3F2C1189-5FAC-A876-32EB-C9E0A3C843E0}"/>
                    </a:ext>
                  </a:extLst>
                </p14:cNvPr>
                <p14:cNvContentPartPr/>
                <p14:nvPr/>
              </p14:nvContentPartPr>
              <p14:xfrm>
                <a:off x="6659897" y="4691520"/>
                <a:ext cx="172080" cy="136800"/>
              </p14:xfrm>
            </p:contentPart>
          </mc:Choice>
          <mc:Fallback xmlns=""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3F2C1189-5FAC-A876-32EB-C9E0A3C843E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50897" y="4682880"/>
                  <a:ext cx="189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0F9D0AA2-95FE-FBB6-B9FD-27453CD52664}"/>
                    </a:ext>
                  </a:extLst>
                </p14:cNvPr>
                <p14:cNvContentPartPr/>
                <p14:nvPr/>
              </p14:nvContentPartPr>
              <p14:xfrm>
                <a:off x="6828737" y="4690080"/>
                <a:ext cx="65880" cy="75600"/>
              </p14:xfrm>
            </p:contentPart>
          </mc:Choice>
          <mc:Fallback xmlns=""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0F9D0AA2-95FE-FBB6-B9FD-27453CD5266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20097" y="4681080"/>
                  <a:ext cx="83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86610A32-54AE-6934-7F00-740CC2A5A038}"/>
                    </a:ext>
                  </a:extLst>
                </p14:cNvPr>
                <p14:cNvContentPartPr/>
                <p14:nvPr/>
              </p14:nvContentPartPr>
              <p14:xfrm>
                <a:off x="6904337" y="4700880"/>
                <a:ext cx="66240" cy="78120"/>
              </p14:xfrm>
            </p:contentPart>
          </mc:Choice>
          <mc:Fallback xmlns=""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86610A32-54AE-6934-7F00-740CC2A5A03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895697" y="4691880"/>
                  <a:ext cx="83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5761D49A-3FAF-F5D8-AC8C-E87D816F9AB4}"/>
                    </a:ext>
                  </a:extLst>
                </p14:cNvPr>
                <p14:cNvContentPartPr/>
                <p14:nvPr/>
              </p14:nvContentPartPr>
              <p14:xfrm>
                <a:off x="6981017" y="4641120"/>
                <a:ext cx="158760" cy="83880"/>
              </p14:xfrm>
            </p:contentPart>
          </mc:Choice>
          <mc:Fallback xmlns=""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5761D49A-3FAF-F5D8-AC8C-E87D816F9AB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972377" y="4632120"/>
                  <a:ext cx="176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9B05BFCC-D7D7-2156-22CE-7828917E8A7D}"/>
                    </a:ext>
                  </a:extLst>
                </p14:cNvPr>
                <p14:cNvContentPartPr/>
                <p14:nvPr/>
              </p14:nvContentPartPr>
              <p14:xfrm>
                <a:off x="7080017" y="4741560"/>
                <a:ext cx="102240" cy="49320"/>
              </p14:xfrm>
            </p:contentPart>
          </mc:Choice>
          <mc:Fallback xmlns=""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9B05BFCC-D7D7-2156-22CE-7828917E8A7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071017" y="4732560"/>
                  <a:ext cx="119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A437BF9E-D684-8123-1997-3681E9000014}"/>
                    </a:ext>
                  </a:extLst>
                </p14:cNvPr>
                <p14:cNvContentPartPr/>
                <p14:nvPr/>
              </p14:nvContentPartPr>
              <p14:xfrm>
                <a:off x="7199177" y="4596840"/>
                <a:ext cx="75960" cy="121320"/>
              </p14:xfrm>
            </p:contentPart>
          </mc:Choice>
          <mc:Fallback xmlns=""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A437BF9E-D684-8123-1997-3681E900001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90177" y="4588200"/>
                  <a:ext cx="93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689E4F38-E1C4-9FC7-7A7D-1D83540E43B7}"/>
                    </a:ext>
                  </a:extLst>
                </p14:cNvPr>
                <p14:cNvContentPartPr/>
                <p14:nvPr/>
              </p14:nvContentPartPr>
              <p14:xfrm>
                <a:off x="7213577" y="4625280"/>
                <a:ext cx="171360" cy="178560"/>
              </p14:xfrm>
            </p:contentPart>
          </mc:Choice>
          <mc:Fallback xmlns=""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689E4F38-E1C4-9FC7-7A7D-1D83540E43B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04937" y="4616280"/>
                  <a:ext cx="189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89F663A0-D8DA-72B1-E72F-1383A4EBD3D9}"/>
                    </a:ext>
                  </a:extLst>
                </p14:cNvPr>
                <p14:cNvContentPartPr/>
                <p14:nvPr/>
              </p14:nvContentPartPr>
              <p14:xfrm>
                <a:off x="7351097" y="4598280"/>
                <a:ext cx="125640" cy="102240"/>
              </p14:xfrm>
            </p:contentPart>
          </mc:Choice>
          <mc:Fallback xmlns=""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89F663A0-D8DA-72B1-E72F-1383A4EBD3D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342457" y="4589280"/>
                  <a:ext cx="143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BE0052B9-D645-5945-53E1-45BA4564D1C7}"/>
                    </a:ext>
                  </a:extLst>
                </p14:cNvPr>
                <p14:cNvContentPartPr/>
                <p14:nvPr/>
              </p14:nvContentPartPr>
              <p14:xfrm>
                <a:off x="7397897" y="4714560"/>
                <a:ext cx="153000" cy="95400"/>
              </p14:xfrm>
            </p:contentPart>
          </mc:Choice>
          <mc:Fallback xmlns=""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BE0052B9-D645-5945-53E1-45BA4564D1C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389257" y="4705560"/>
                  <a:ext cx="170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4F6D8B46-FE5B-67BF-0F9C-1EAB9FF7226D}"/>
                    </a:ext>
                  </a:extLst>
                </p14:cNvPr>
                <p14:cNvContentPartPr/>
                <p14:nvPr/>
              </p14:nvContentPartPr>
              <p14:xfrm>
                <a:off x="6637217" y="4958640"/>
                <a:ext cx="112320" cy="127440"/>
              </p14:xfrm>
            </p:contentPart>
          </mc:Choice>
          <mc:Fallback xmlns=""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4F6D8B46-FE5B-67BF-0F9C-1EAB9FF7226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628217" y="4949640"/>
                  <a:ext cx="129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4216EEBC-66B6-AAE4-65B4-3E22D577AD16}"/>
                    </a:ext>
                  </a:extLst>
                </p14:cNvPr>
                <p14:cNvContentPartPr/>
                <p14:nvPr/>
              </p14:nvContentPartPr>
              <p14:xfrm>
                <a:off x="6723617" y="4990320"/>
                <a:ext cx="106920" cy="98280"/>
              </p14:xfrm>
            </p:contentPart>
          </mc:Choice>
          <mc:Fallback xmlns=""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4216EEBC-66B6-AAE4-65B4-3E22D577AD1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14977" y="4981680"/>
                  <a:ext cx="124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C7C38E12-0377-BB1B-7C74-A7E59C24CF86}"/>
                    </a:ext>
                  </a:extLst>
                </p14:cNvPr>
                <p14:cNvContentPartPr/>
                <p14:nvPr/>
              </p14:nvContentPartPr>
              <p14:xfrm>
                <a:off x="6796337" y="4957560"/>
                <a:ext cx="156240" cy="109080"/>
              </p14:xfrm>
            </p:contentPart>
          </mc:Choice>
          <mc:Fallback xmlns=""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C7C38E12-0377-BB1B-7C74-A7E59C24CF8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787697" y="4948920"/>
                  <a:ext cx="173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89BED69A-F016-1F5B-00C8-AB054174E4B6}"/>
                    </a:ext>
                  </a:extLst>
                </p14:cNvPr>
                <p14:cNvContentPartPr/>
                <p14:nvPr/>
              </p14:nvContentPartPr>
              <p14:xfrm>
                <a:off x="6971657" y="4901400"/>
                <a:ext cx="159480" cy="145440"/>
              </p14:xfrm>
            </p:contentPart>
          </mc:Choice>
          <mc:Fallback xmlns=""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89BED69A-F016-1F5B-00C8-AB054174E4B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962657" y="4892400"/>
                  <a:ext cx="177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66201CCF-5015-6429-1E41-96D5F4C09957}"/>
                    </a:ext>
                  </a:extLst>
                </p14:cNvPr>
                <p14:cNvContentPartPr/>
                <p14:nvPr/>
              </p14:nvContentPartPr>
              <p14:xfrm>
                <a:off x="7044377" y="5031720"/>
                <a:ext cx="127080" cy="56520"/>
              </p14:xfrm>
            </p:contentPart>
          </mc:Choice>
          <mc:Fallback xmlns=""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66201CCF-5015-6429-1E41-96D5F4C0995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035737" y="5023080"/>
                  <a:ext cx="144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8405CDF5-F36E-31A7-C0B3-8B8D0BEF26E6}"/>
                    </a:ext>
                  </a:extLst>
                </p14:cNvPr>
                <p14:cNvContentPartPr/>
                <p14:nvPr/>
              </p14:nvContentPartPr>
              <p14:xfrm>
                <a:off x="7127537" y="4933440"/>
                <a:ext cx="118800" cy="108720"/>
              </p14:xfrm>
            </p:contentPart>
          </mc:Choice>
          <mc:Fallback xmlns=""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8405CDF5-F36E-31A7-C0B3-8B8D0BEF26E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118537" y="4924800"/>
                  <a:ext cx="136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1FA9B896-56C7-5BF4-D3E6-BBEC824697D7}"/>
                    </a:ext>
                  </a:extLst>
                </p14:cNvPr>
                <p14:cNvContentPartPr/>
                <p14:nvPr/>
              </p14:nvContentPartPr>
              <p14:xfrm>
                <a:off x="7175057" y="4924440"/>
                <a:ext cx="108000" cy="118440"/>
              </p14:xfrm>
            </p:contentPart>
          </mc:Choice>
          <mc:Fallback xmlns=""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1FA9B896-56C7-5BF4-D3E6-BBEC824697D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166417" y="4915440"/>
                  <a:ext cx="12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791DEC53-AD6B-ED9A-14E1-CB927A45D473}"/>
                    </a:ext>
                  </a:extLst>
                </p14:cNvPr>
                <p14:cNvContentPartPr/>
                <p14:nvPr/>
              </p14:nvContentPartPr>
              <p14:xfrm>
                <a:off x="7251737" y="4925160"/>
                <a:ext cx="122760" cy="77040"/>
              </p14:xfrm>
            </p:contentPart>
          </mc:Choice>
          <mc:Fallback xmlns=""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791DEC53-AD6B-ED9A-14E1-CB927A45D47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43097" y="4916160"/>
                  <a:ext cx="140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3F0B7554-0AD8-834A-9CFA-CEE32EC733C2}"/>
                    </a:ext>
                  </a:extLst>
                </p14:cNvPr>
                <p14:cNvContentPartPr/>
                <p14:nvPr/>
              </p14:nvContentPartPr>
              <p14:xfrm>
                <a:off x="7301777" y="5008680"/>
                <a:ext cx="67680" cy="69120"/>
              </p14:xfrm>
            </p:contentPart>
          </mc:Choice>
          <mc:Fallback xmlns=""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3F0B7554-0AD8-834A-9CFA-CEE32EC733C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292777" y="5000040"/>
                  <a:ext cx="85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EDFE74C8-D166-4577-FDC7-B195E921FA83}"/>
                    </a:ext>
                  </a:extLst>
                </p14:cNvPr>
                <p14:cNvContentPartPr/>
                <p14:nvPr/>
              </p14:nvContentPartPr>
              <p14:xfrm>
                <a:off x="7336337" y="5073840"/>
                <a:ext cx="149040" cy="72360"/>
              </p14:xfrm>
            </p:contentPart>
          </mc:Choice>
          <mc:Fallback xmlns=""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EDFE74C8-D166-4577-FDC7-B195E921FA8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27697" y="5065200"/>
                  <a:ext cx="166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F43FF798-7C12-4FB3-0214-9141B506C981}"/>
                    </a:ext>
                  </a:extLst>
                </p14:cNvPr>
                <p14:cNvContentPartPr/>
                <p14:nvPr/>
              </p14:nvContentPartPr>
              <p14:xfrm>
                <a:off x="6158417" y="3989160"/>
                <a:ext cx="887040" cy="29880"/>
              </p14:xfrm>
            </p:contentPart>
          </mc:Choice>
          <mc:Fallback xmlns=""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F43FF798-7C12-4FB3-0214-9141B506C98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149777" y="3980160"/>
                  <a:ext cx="90468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30" name="잉크 329">
                <a:extLst>
                  <a:ext uri="{FF2B5EF4-FFF2-40B4-BE49-F238E27FC236}">
                    <a16:creationId xmlns:a16="http://schemas.microsoft.com/office/drawing/2014/main" id="{987AAF87-CFA0-D066-0A7B-3D08008A6717}"/>
                  </a:ext>
                </a:extLst>
              </p14:cNvPr>
              <p14:cNvContentPartPr/>
              <p14:nvPr/>
            </p14:nvContentPartPr>
            <p14:xfrm>
              <a:off x="6217097" y="3246120"/>
              <a:ext cx="88920" cy="89280"/>
            </p14:xfrm>
          </p:contentPart>
        </mc:Choice>
        <mc:Fallback xmlns="">
          <p:pic>
            <p:nvPicPr>
              <p:cNvPr id="330" name="잉크 329">
                <a:extLst>
                  <a:ext uri="{FF2B5EF4-FFF2-40B4-BE49-F238E27FC236}">
                    <a16:creationId xmlns:a16="http://schemas.microsoft.com/office/drawing/2014/main" id="{987AAF87-CFA0-D066-0A7B-3D08008A6717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208457" y="3237120"/>
                <a:ext cx="10656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F88FCE68-F707-F734-8D93-C4DD241B862A}"/>
              </a:ext>
            </a:extLst>
          </p:cNvPr>
          <p:cNvGrpSpPr/>
          <p:nvPr/>
        </p:nvGrpSpPr>
        <p:grpSpPr>
          <a:xfrm>
            <a:off x="5099657" y="1290960"/>
            <a:ext cx="2187000" cy="2084040"/>
            <a:chOff x="5099657" y="1290960"/>
            <a:chExt cx="2187000" cy="20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62E8E190-DA6D-F258-E244-271E80CE778F}"/>
                    </a:ext>
                  </a:extLst>
                </p14:cNvPr>
                <p14:cNvContentPartPr/>
                <p14:nvPr/>
              </p14:nvContentPartPr>
              <p14:xfrm>
                <a:off x="5099657" y="2330640"/>
                <a:ext cx="105120" cy="11520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62E8E190-DA6D-F258-E244-271E80CE778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091017" y="2321640"/>
                  <a:ext cx="122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29E88119-D084-C872-A3B9-8C1692C8FCA1}"/>
                    </a:ext>
                  </a:extLst>
                </p14:cNvPr>
                <p14:cNvContentPartPr/>
                <p14:nvPr/>
              </p14:nvContentPartPr>
              <p14:xfrm>
                <a:off x="5129897" y="2119320"/>
                <a:ext cx="16920" cy="11052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29E88119-D084-C872-A3B9-8C1692C8FCA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120897" y="2110680"/>
                  <a:ext cx="34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0FB96B9F-326C-F5E1-B6A3-7A36A72DB630}"/>
                    </a:ext>
                  </a:extLst>
                </p14:cNvPr>
                <p14:cNvContentPartPr/>
                <p14:nvPr/>
              </p14:nvContentPartPr>
              <p14:xfrm>
                <a:off x="5282897" y="2220120"/>
                <a:ext cx="88920" cy="13968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0FB96B9F-326C-F5E1-B6A3-7A36A72DB63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274257" y="2211480"/>
                  <a:ext cx="106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F1B675D0-211A-8B53-3205-2D4A5E2261CE}"/>
                    </a:ext>
                  </a:extLst>
                </p14:cNvPr>
                <p14:cNvContentPartPr/>
                <p14:nvPr/>
              </p14:nvContentPartPr>
              <p14:xfrm>
                <a:off x="5290457" y="2271960"/>
                <a:ext cx="74160" cy="2412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F1B675D0-211A-8B53-3205-2D4A5E2261C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281457" y="2263320"/>
                  <a:ext cx="91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B71408B1-DECF-982C-EAA0-FD7E1E9DD554}"/>
                    </a:ext>
                  </a:extLst>
                </p14:cNvPr>
                <p14:cNvContentPartPr/>
                <p14:nvPr/>
              </p14:nvContentPartPr>
              <p14:xfrm>
                <a:off x="5377577" y="2238840"/>
                <a:ext cx="74520" cy="10260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B71408B1-DECF-982C-EAA0-FD7E1E9DD55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368937" y="2229840"/>
                  <a:ext cx="92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0014E648-8DC2-3940-8319-AFF5BF042149}"/>
                    </a:ext>
                  </a:extLst>
                </p14:cNvPr>
                <p14:cNvContentPartPr/>
                <p14:nvPr/>
              </p14:nvContentPartPr>
              <p14:xfrm>
                <a:off x="5465777" y="2222640"/>
                <a:ext cx="65880" cy="12384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0014E648-8DC2-3940-8319-AFF5BF04214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456777" y="2214000"/>
                  <a:ext cx="83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4C235B06-F56D-DC84-58A5-D805ECDF5154}"/>
                    </a:ext>
                  </a:extLst>
                </p14:cNvPr>
                <p14:cNvContentPartPr/>
                <p14:nvPr/>
              </p14:nvContentPartPr>
              <p14:xfrm>
                <a:off x="5792657" y="1386720"/>
                <a:ext cx="68400" cy="6372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4C235B06-F56D-DC84-58A5-D805ECDF515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784017" y="1378080"/>
                  <a:ext cx="86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8876D24D-003D-72B1-DF51-773F6C1AD3A9}"/>
                    </a:ext>
                  </a:extLst>
                </p14:cNvPr>
                <p14:cNvContentPartPr/>
                <p14:nvPr/>
              </p14:nvContentPartPr>
              <p14:xfrm>
                <a:off x="5802377" y="1479960"/>
                <a:ext cx="74520" cy="6660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8876D24D-003D-72B1-DF51-773F6C1AD3A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793737" y="1470960"/>
                  <a:ext cx="92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A5AD1B97-D188-AC18-CB17-B84F918EBA07}"/>
                    </a:ext>
                  </a:extLst>
                </p14:cNvPr>
                <p14:cNvContentPartPr/>
                <p14:nvPr/>
              </p14:nvContentPartPr>
              <p14:xfrm>
                <a:off x="5885177" y="1396800"/>
                <a:ext cx="43200" cy="9036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A5AD1B97-D188-AC18-CB17-B84F918EBA0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876537" y="1388160"/>
                  <a:ext cx="60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4623656B-0BF0-25D1-C8DD-1427E4DC2447}"/>
                    </a:ext>
                  </a:extLst>
                </p14:cNvPr>
                <p14:cNvContentPartPr/>
                <p14:nvPr/>
              </p14:nvContentPartPr>
              <p14:xfrm>
                <a:off x="5916497" y="1411920"/>
                <a:ext cx="31320" cy="6552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4623656B-0BF0-25D1-C8DD-1427E4DC244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907857" y="1402920"/>
                  <a:ext cx="48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D5FC3CC4-BF83-4B9B-8361-8BB462155560}"/>
                    </a:ext>
                  </a:extLst>
                </p14:cNvPr>
                <p14:cNvContentPartPr/>
                <p14:nvPr/>
              </p14:nvContentPartPr>
              <p14:xfrm>
                <a:off x="5909657" y="1507680"/>
                <a:ext cx="51120" cy="2916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D5FC3CC4-BF83-4B9B-8361-8BB46215556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901017" y="1499040"/>
                  <a:ext cx="68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8E8129C9-F0DA-7EF3-CB9C-646265BF4CB6}"/>
                    </a:ext>
                  </a:extLst>
                </p14:cNvPr>
                <p14:cNvContentPartPr/>
                <p14:nvPr/>
              </p14:nvContentPartPr>
              <p14:xfrm>
                <a:off x="5964737" y="1388880"/>
                <a:ext cx="68040" cy="107280"/>
              </p14:xfrm>
            </p:contentPart>
          </mc:Choice>
          <mc:Fallback xmlns=""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8E8129C9-F0DA-7EF3-CB9C-646265BF4CB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955737" y="1380240"/>
                  <a:ext cx="85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C5E8DD8B-E874-1042-825F-62A9E9EC60B1}"/>
                    </a:ext>
                  </a:extLst>
                </p14:cNvPr>
                <p14:cNvContentPartPr/>
                <p14:nvPr/>
              </p14:nvContentPartPr>
              <p14:xfrm>
                <a:off x="5988497" y="1500480"/>
                <a:ext cx="50040" cy="3528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C5E8DD8B-E874-1042-825F-62A9E9EC60B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979857" y="1491840"/>
                  <a:ext cx="676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56798B43-6FD1-42A3-6E20-392CC67F19EC}"/>
                    </a:ext>
                  </a:extLst>
                </p14:cNvPr>
                <p14:cNvContentPartPr/>
                <p14:nvPr/>
              </p14:nvContentPartPr>
              <p14:xfrm>
                <a:off x="6028817" y="1375920"/>
                <a:ext cx="87840" cy="11880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56798B43-6FD1-42A3-6E20-392CC67F19E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019817" y="1367280"/>
                  <a:ext cx="105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4BFF106F-338F-040A-B3B6-781689840BAE}"/>
                    </a:ext>
                  </a:extLst>
                </p14:cNvPr>
                <p14:cNvContentPartPr/>
                <p14:nvPr/>
              </p14:nvContentPartPr>
              <p14:xfrm>
                <a:off x="6124217" y="1402200"/>
                <a:ext cx="14040" cy="10548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4BFF106F-338F-040A-B3B6-781689840BA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115577" y="1393560"/>
                  <a:ext cx="31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48301FBE-F1FC-48A0-C30A-15A86642F066}"/>
                    </a:ext>
                  </a:extLst>
                </p14:cNvPr>
                <p14:cNvContentPartPr/>
                <p14:nvPr/>
              </p14:nvContentPartPr>
              <p14:xfrm>
                <a:off x="5987057" y="1567800"/>
                <a:ext cx="52560" cy="5220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48301FBE-F1FC-48A0-C30A-15A86642F06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978417" y="1558800"/>
                  <a:ext cx="702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0A147256-0867-6729-E0DF-895D7970BB9C}"/>
                    </a:ext>
                  </a:extLst>
                </p14:cNvPr>
                <p14:cNvContentPartPr/>
                <p14:nvPr/>
              </p14:nvContentPartPr>
              <p14:xfrm>
                <a:off x="6042497" y="1566000"/>
                <a:ext cx="52560" cy="3600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0A147256-0867-6729-E0DF-895D7970BB9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033857" y="1557000"/>
                  <a:ext cx="70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F5E61B17-B97D-A965-A63F-08EC8912AFD1}"/>
                    </a:ext>
                  </a:extLst>
                </p14:cNvPr>
                <p14:cNvContentPartPr/>
                <p14:nvPr/>
              </p14:nvContentPartPr>
              <p14:xfrm>
                <a:off x="6061217" y="1554120"/>
                <a:ext cx="70920" cy="9612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F5E61B17-B97D-A965-A63F-08EC8912AFD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052217" y="1545480"/>
                  <a:ext cx="88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384BDD1C-3387-E660-BFEA-32DA05ADB89A}"/>
                    </a:ext>
                  </a:extLst>
                </p14:cNvPr>
                <p14:cNvContentPartPr/>
                <p14:nvPr/>
              </p14:nvContentPartPr>
              <p14:xfrm>
                <a:off x="6127097" y="1548000"/>
                <a:ext cx="68400" cy="6768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384BDD1C-3387-E660-BFEA-32DA05ADB89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118457" y="1539360"/>
                  <a:ext cx="86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D4CEE18E-629B-651F-E349-5AB6DE4674CA}"/>
                    </a:ext>
                  </a:extLst>
                </p14:cNvPr>
                <p14:cNvContentPartPr/>
                <p14:nvPr/>
              </p14:nvContentPartPr>
              <p14:xfrm>
                <a:off x="6169217" y="1534320"/>
                <a:ext cx="39240" cy="7416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D4CEE18E-629B-651F-E349-5AB6DE4674C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160217" y="1525680"/>
                  <a:ext cx="56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D8D83BC1-C793-C999-8327-6116B2CED079}"/>
                    </a:ext>
                  </a:extLst>
                </p14:cNvPr>
                <p14:cNvContentPartPr/>
                <p14:nvPr/>
              </p14:nvContentPartPr>
              <p14:xfrm>
                <a:off x="6185057" y="1631520"/>
                <a:ext cx="66960" cy="4824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D8D83BC1-C793-C999-8327-6116B2CED07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76057" y="1622880"/>
                  <a:ext cx="84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479F8B70-05AD-D8C0-7EED-697A3718FDD8}"/>
                    </a:ext>
                  </a:extLst>
                </p14:cNvPr>
                <p14:cNvContentPartPr/>
                <p14:nvPr/>
              </p14:nvContentPartPr>
              <p14:xfrm>
                <a:off x="5694377" y="2191320"/>
                <a:ext cx="162360" cy="196200"/>
              </p14:xfrm>
            </p:contentPart>
          </mc:Choice>
          <mc:Fallback xmlns=""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479F8B70-05AD-D8C0-7EED-697A3718FDD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685377" y="2182680"/>
                  <a:ext cx="180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68ED206C-33F0-4396-2603-908D4657C4B2}"/>
                    </a:ext>
                  </a:extLst>
                </p14:cNvPr>
                <p14:cNvContentPartPr/>
                <p14:nvPr/>
              </p14:nvContentPartPr>
              <p14:xfrm>
                <a:off x="5835857" y="2219040"/>
                <a:ext cx="118800" cy="13680"/>
              </p14:xfrm>
            </p:contentPart>
          </mc:Choice>
          <mc:Fallback xmlns=""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68ED206C-33F0-4396-2603-908D4657C4B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827217" y="2210040"/>
                  <a:ext cx="136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185AC72E-2076-C6B7-5AE7-42A165F8D44A}"/>
                    </a:ext>
                  </a:extLst>
                </p14:cNvPr>
                <p14:cNvContentPartPr/>
                <p14:nvPr/>
              </p14:nvContentPartPr>
              <p14:xfrm>
                <a:off x="5916137" y="2203200"/>
                <a:ext cx="59760" cy="82440"/>
              </p14:xfrm>
            </p:contentPart>
          </mc:Choice>
          <mc:Fallback xmlns=""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185AC72E-2076-C6B7-5AE7-42A165F8D44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907137" y="2194560"/>
                  <a:ext cx="77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C0D0049D-40E3-628A-62B4-3C82479FBC68}"/>
                    </a:ext>
                  </a:extLst>
                </p14:cNvPr>
                <p14:cNvContentPartPr/>
                <p14:nvPr/>
              </p14:nvContentPartPr>
              <p14:xfrm>
                <a:off x="6007217" y="2189520"/>
                <a:ext cx="63720" cy="61200"/>
              </p14:xfrm>
            </p:contentPart>
          </mc:Choice>
          <mc:Fallback xmlns=""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C0D0049D-40E3-628A-62B4-3C82479FBC6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998217" y="2180520"/>
                  <a:ext cx="81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D70A710D-A91A-87D9-B573-438454734B5C}"/>
                    </a:ext>
                  </a:extLst>
                </p14:cNvPr>
                <p14:cNvContentPartPr/>
                <p14:nvPr/>
              </p14:nvContentPartPr>
              <p14:xfrm>
                <a:off x="6005417" y="2262240"/>
                <a:ext cx="84240" cy="57600"/>
              </p14:xfrm>
            </p:contentPart>
          </mc:Choice>
          <mc:Fallback xmlns=""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D70A710D-A91A-87D9-B573-438454734B5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996417" y="2253240"/>
                  <a:ext cx="101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CB29F7FE-2122-33BB-C5F0-028C730EBECE}"/>
                    </a:ext>
                  </a:extLst>
                </p14:cNvPr>
                <p14:cNvContentPartPr/>
                <p14:nvPr/>
              </p14:nvContentPartPr>
              <p14:xfrm>
                <a:off x="6117017" y="2176560"/>
                <a:ext cx="61920" cy="100440"/>
              </p14:xfrm>
            </p:contentPart>
          </mc:Choice>
          <mc:Fallback xmlns=""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CB29F7FE-2122-33BB-C5F0-028C730EBEC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108377" y="2167560"/>
                  <a:ext cx="79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9236FA16-5BE3-A9D3-6118-601F87B30949}"/>
                    </a:ext>
                  </a:extLst>
                </p14:cNvPr>
                <p14:cNvContentPartPr/>
                <p14:nvPr/>
              </p14:nvContentPartPr>
              <p14:xfrm>
                <a:off x="6144377" y="2195280"/>
                <a:ext cx="44280" cy="118080"/>
              </p14:xfrm>
            </p:contentPart>
          </mc:Choice>
          <mc:Fallback xmlns=""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9236FA16-5BE3-A9D3-6118-601F87B3094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135377" y="2186640"/>
                  <a:ext cx="61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F272E8A6-4F2D-5089-1AC8-12C1B81760CA}"/>
                    </a:ext>
                  </a:extLst>
                </p14:cNvPr>
                <p14:cNvContentPartPr/>
                <p14:nvPr/>
              </p14:nvContentPartPr>
              <p14:xfrm>
                <a:off x="6218897" y="2180520"/>
                <a:ext cx="84600" cy="137160"/>
              </p14:xfrm>
            </p:contentPart>
          </mc:Choice>
          <mc:Fallback xmlns=""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F272E8A6-4F2D-5089-1AC8-12C1B81760C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210257" y="2171880"/>
                  <a:ext cx="102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AC276659-3CDC-B5B2-FFF7-172407228519}"/>
                    </a:ext>
                  </a:extLst>
                </p14:cNvPr>
                <p14:cNvContentPartPr/>
                <p14:nvPr/>
              </p14:nvContentPartPr>
              <p14:xfrm>
                <a:off x="6358937" y="2292120"/>
                <a:ext cx="14760" cy="14400"/>
              </p14:xfrm>
            </p:contentPart>
          </mc:Choice>
          <mc:Fallback xmlns=""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AC276659-3CDC-B5B2-FFF7-17240722851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350297" y="2283120"/>
                  <a:ext cx="32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9BAA9DD5-BFF3-4C01-1D38-84F0DFB6D3F9}"/>
                    </a:ext>
                  </a:extLst>
                </p14:cNvPr>
                <p14:cNvContentPartPr/>
                <p14:nvPr/>
              </p14:nvContentPartPr>
              <p14:xfrm>
                <a:off x="6242657" y="1914120"/>
                <a:ext cx="119160" cy="89280"/>
              </p14:xfrm>
            </p:contentPart>
          </mc:Choice>
          <mc:Fallback xmlns=""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9BAA9DD5-BFF3-4C01-1D38-84F0DFB6D3F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233657" y="1905120"/>
                  <a:ext cx="136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BB6F7C35-CDF5-1CA6-86F0-BCA5B3F6F36D}"/>
                    </a:ext>
                  </a:extLst>
                </p14:cNvPr>
                <p14:cNvContentPartPr/>
                <p14:nvPr/>
              </p14:nvContentPartPr>
              <p14:xfrm>
                <a:off x="6141137" y="1863000"/>
                <a:ext cx="253800" cy="216360"/>
              </p14:xfrm>
            </p:contentPart>
          </mc:Choice>
          <mc:Fallback xmlns=""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BB6F7C35-CDF5-1CA6-86F0-BCA5B3F6F36D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132137" y="1854000"/>
                  <a:ext cx="271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EABD859-474E-0885-6392-5EE74F91D98C}"/>
                    </a:ext>
                  </a:extLst>
                </p14:cNvPr>
                <p14:cNvContentPartPr/>
                <p14:nvPr/>
              </p14:nvContentPartPr>
              <p14:xfrm>
                <a:off x="5404937" y="2495160"/>
                <a:ext cx="62280" cy="62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EABD859-474E-0885-6392-5EE74F91D98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396297" y="2486520"/>
                  <a:ext cx="79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67B9872-F096-7828-2118-61C5FBC7BBCE}"/>
                    </a:ext>
                  </a:extLst>
                </p14:cNvPr>
                <p14:cNvContentPartPr/>
                <p14:nvPr/>
              </p14:nvContentPartPr>
              <p14:xfrm>
                <a:off x="5479457" y="2463120"/>
                <a:ext cx="7200" cy="795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67B9872-F096-7828-2118-61C5FBC7BBC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470457" y="2454120"/>
                  <a:ext cx="24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DA09DD6-B097-6133-67D1-AEBA672A22F3}"/>
                    </a:ext>
                  </a:extLst>
                </p14:cNvPr>
                <p14:cNvContentPartPr/>
                <p14:nvPr/>
              </p14:nvContentPartPr>
              <p14:xfrm>
                <a:off x="5465417" y="2562840"/>
                <a:ext cx="66240" cy="54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DA09DD6-B097-6133-67D1-AEBA672A22F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456417" y="2553840"/>
                  <a:ext cx="83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EF98FF4-E8A1-7A58-9408-E7572C965F5D}"/>
                    </a:ext>
                  </a:extLst>
                </p14:cNvPr>
                <p14:cNvContentPartPr/>
                <p14:nvPr/>
              </p14:nvContentPartPr>
              <p14:xfrm>
                <a:off x="5520137" y="2492280"/>
                <a:ext cx="60480" cy="94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EF98FF4-E8A1-7A58-9408-E7572C965F5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511497" y="2483640"/>
                  <a:ext cx="78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8707878-1590-347C-83BC-76E1612AAD0A}"/>
                    </a:ext>
                  </a:extLst>
                </p14:cNvPr>
                <p14:cNvContentPartPr/>
                <p14:nvPr/>
              </p14:nvContentPartPr>
              <p14:xfrm>
                <a:off x="5529857" y="2489760"/>
                <a:ext cx="92520" cy="882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8707878-1590-347C-83BC-76E1612AAD0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520857" y="2481120"/>
                  <a:ext cx="110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F937A86-F81F-0C8F-1BCA-B7FD30B1D63A}"/>
                    </a:ext>
                  </a:extLst>
                </p14:cNvPr>
                <p14:cNvContentPartPr/>
                <p14:nvPr/>
              </p14:nvContentPartPr>
              <p14:xfrm>
                <a:off x="5608697" y="2468520"/>
                <a:ext cx="68040" cy="78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F937A86-F81F-0C8F-1BCA-B7FD30B1D63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600057" y="2459880"/>
                  <a:ext cx="85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203731F-3DE3-BE82-7B59-609B6C508A5E}"/>
                    </a:ext>
                  </a:extLst>
                </p14:cNvPr>
                <p14:cNvContentPartPr/>
                <p14:nvPr/>
              </p14:nvContentPartPr>
              <p14:xfrm>
                <a:off x="5639657" y="2455200"/>
                <a:ext cx="61200" cy="1476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203731F-3DE3-BE82-7B59-609B6C508A5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631017" y="2446200"/>
                  <a:ext cx="788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F0E5706-5F3E-3493-C284-1C430EBA7CBA}"/>
                    </a:ext>
                  </a:extLst>
                </p14:cNvPr>
                <p14:cNvContentPartPr/>
                <p14:nvPr/>
              </p14:nvContentPartPr>
              <p14:xfrm>
                <a:off x="5646137" y="2564640"/>
                <a:ext cx="73800" cy="7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F0E5706-5F3E-3493-C284-1C430EBA7CB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637497" y="2556000"/>
                  <a:ext cx="914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0E973C2-2B14-891D-20CA-03841ABF9892}"/>
                    </a:ext>
                  </a:extLst>
                </p14:cNvPr>
                <p14:cNvContentPartPr/>
                <p14:nvPr/>
              </p14:nvContentPartPr>
              <p14:xfrm>
                <a:off x="5699417" y="2462400"/>
                <a:ext cx="106560" cy="874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0E973C2-2B14-891D-20CA-03841ABF989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690417" y="2453400"/>
                  <a:ext cx="124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5918635-3641-94D4-7E92-84B26C46B74E}"/>
                    </a:ext>
                  </a:extLst>
                </p14:cNvPr>
                <p14:cNvContentPartPr/>
                <p14:nvPr/>
              </p14:nvContentPartPr>
              <p14:xfrm>
                <a:off x="5735777" y="2582640"/>
                <a:ext cx="94320" cy="50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5918635-3641-94D4-7E92-84B26C46B74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726777" y="2574000"/>
                  <a:ext cx="111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6B2238F-9B50-DE27-49A0-D19BC249EAF5}"/>
                    </a:ext>
                  </a:extLst>
                </p14:cNvPr>
                <p14:cNvContentPartPr/>
                <p14:nvPr/>
              </p14:nvContentPartPr>
              <p14:xfrm>
                <a:off x="5562977" y="2656440"/>
                <a:ext cx="106200" cy="961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6B2238F-9B50-DE27-49A0-D19BC249EAF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553977" y="2647440"/>
                  <a:ext cx="123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AF47187-2C7C-EC4E-6B4A-E5FCBFD7B2DA}"/>
                    </a:ext>
                  </a:extLst>
                </p14:cNvPr>
                <p14:cNvContentPartPr/>
                <p14:nvPr/>
              </p14:nvContentPartPr>
              <p14:xfrm>
                <a:off x="5582417" y="2706840"/>
                <a:ext cx="97560" cy="15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AF47187-2C7C-EC4E-6B4A-E5FCBFD7B2D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73417" y="2698200"/>
                  <a:ext cx="115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F399D94-6D75-74F7-70E7-E8641E832A32}"/>
                    </a:ext>
                  </a:extLst>
                </p14:cNvPr>
                <p14:cNvContentPartPr/>
                <p14:nvPr/>
              </p14:nvContentPartPr>
              <p14:xfrm>
                <a:off x="5694377" y="2648880"/>
                <a:ext cx="95760" cy="1029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F399D94-6D75-74F7-70E7-E8641E832A3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685737" y="2640240"/>
                  <a:ext cx="113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1BD96D4-52DC-120B-8869-3283EC3C109C}"/>
                    </a:ext>
                  </a:extLst>
                </p14:cNvPr>
                <p14:cNvContentPartPr/>
                <p14:nvPr/>
              </p14:nvContentPartPr>
              <p14:xfrm>
                <a:off x="5845577" y="2696760"/>
                <a:ext cx="10440" cy="50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1BD96D4-52DC-120B-8869-3283EC3C109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836577" y="2688120"/>
                  <a:ext cx="28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2E9A0054-AED1-633E-DC10-764C09351531}"/>
                    </a:ext>
                  </a:extLst>
                </p14:cNvPr>
                <p14:cNvContentPartPr/>
                <p14:nvPr/>
              </p14:nvContentPartPr>
              <p14:xfrm>
                <a:off x="5806337" y="2648520"/>
                <a:ext cx="73080" cy="864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2E9A0054-AED1-633E-DC10-764C0935153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797337" y="2639880"/>
                  <a:ext cx="90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5E95512D-1628-C831-554B-6921338FF5C0}"/>
                    </a:ext>
                  </a:extLst>
                </p14:cNvPr>
                <p14:cNvContentPartPr/>
                <p14:nvPr/>
              </p14:nvContentPartPr>
              <p14:xfrm>
                <a:off x="5827577" y="2682720"/>
                <a:ext cx="49680" cy="190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5E95512D-1628-C831-554B-6921338FF5C0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818937" y="2674080"/>
                  <a:ext cx="67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818DB86A-29B8-9ACE-B399-591ACF793D99}"/>
                    </a:ext>
                  </a:extLst>
                </p14:cNvPr>
                <p14:cNvContentPartPr/>
                <p14:nvPr/>
              </p14:nvContentPartPr>
              <p14:xfrm>
                <a:off x="5911097" y="2625840"/>
                <a:ext cx="9360" cy="1112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818DB86A-29B8-9ACE-B399-591ACF793D9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5902457" y="2616840"/>
                  <a:ext cx="27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76FA9F2A-D86C-6DB2-CA49-E3F319A09EC5}"/>
                    </a:ext>
                  </a:extLst>
                </p14:cNvPr>
                <p14:cNvContentPartPr/>
                <p14:nvPr/>
              </p14:nvContentPartPr>
              <p14:xfrm>
                <a:off x="5908577" y="2613600"/>
                <a:ext cx="79920" cy="12600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76FA9F2A-D86C-6DB2-CA49-E3F319A09EC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899937" y="2604600"/>
                  <a:ext cx="97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B1226427-058B-E0BE-C8FB-4DB22A4F5167}"/>
                    </a:ext>
                  </a:extLst>
                </p14:cNvPr>
                <p14:cNvContentPartPr/>
                <p14:nvPr/>
              </p14:nvContentPartPr>
              <p14:xfrm>
                <a:off x="5993537" y="2602440"/>
                <a:ext cx="57600" cy="1148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B1226427-058B-E0BE-C8FB-4DB22A4F516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984897" y="2593800"/>
                  <a:ext cx="75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75F886DF-9FE6-9373-9010-F2B9FA60A942}"/>
                    </a:ext>
                  </a:extLst>
                </p14:cNvPr>
                <p14:cNvContentPartPr/>
                <p14:nvPr/>
              </p14:nvContentPartPr>
              <p14:xfrm>
                <a:off x="6029897" y="2622600"/>
                <a:ext cx="83160" cy="950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75F886DF-9FE6-9373-9010-F2B9FA60A94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020897" y="2613600"/>
                  <a:ext cx="100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62F398E2-B0B5-A92A-12E4-62A21EA7F82A}"/>
                    </a:ext>
                  </a:extLst>
                </p14:cNvPr>
                <p14:cNvContentPartPr/>
                <p14:nvPr/>
              </p14:nvContentPartPr>
              <p14:xfrm>
                <a:off x="6067337" y="2663280"/>
                <a:ext cx="48960" cy="504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62F398E2-B0B5-A92A-12E4-62A21EA7F82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058337" y="2654640"/>
                  <a:ext cx="66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0412DAF1-2414-EB68-9C77-401BC8E41BDE}"/>
                    </a:ext>
                  </a:extLst>
                </p14:cNvPr>
                <p14:cNvContentPartPr/>
                <p14:nvPr/>
              </p14:nvContentPartPr>
              <p14:xfrm>
                <a:off x="6108377" y="2482560"/>
                <a:ext cx="41040" cy="5220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0412DAF1-2414-EB68-9C77-401BC8E41BD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099737" y="2473920"/>
                  <a:ext cx="58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A1CD3E41-5639-FBE0-CD62-2D75ACF050E7}"/>
                    </a:ext>
                  </a:extLst>
                </p14:cNvPr>
                <p14:cNvContentPartPr/>
                <p14:nvPr/>
              </p14:nvContentPartPr>
              <p14:xfrm>
                <a:off x="6154097" y="2471040"/>
                <a:ext cx="58680" cy="11160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A1CD3E41-5639-FBE0-CD62-2D75ACF050E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145457" y="2462040"/>
                  <a:ext cx="76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982F8873-57F6-DF54-7891-1B2F0FF7348F}"/>
                    </a:ext>
                  </a:extLst>
                </p14:cNvPr>
                <p14:cNvContentPartPr/>
                <p14:nvPr/>
              </p14:nvContentPartPr>
              <p14:xfrm>
                <a:off x="6198377" y="2464920"/>
                <a:ext cx="63360" cy="9000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982F8873-57F6-DF54-7891-1B2F0FF7348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189737" y="2456280"/>
                  <a:ext cx="81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D369B0FE-1CC4-3AA0-F263-327D10B34C05}"/>
                    </a:ext>
                  </a:extLst>
                </p14:cNvPr>
                <p14:cNvContentPartPr/>
                <p14:nvPr/>
              </p14:nvContentPartPr>
              <p14:xfrm>
                <a:off x="6204497" y="2500560"/>
                <a:ext cx="28800" cy="1584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D369B0FE-1CC4-3AA0-F263-327D10B34C0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195857" y="2491560"/>
                  <a:ext cx="46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C61CB02F-B48E-7B9C-2E25-8D9E8BE5A771}"/>
                    </a:ext>
                  </a:extLst>
                </p14:cNvPr>
                <p14:cNvContentPartPr/>
                <p14:nvPr/>
              </p14:nvContentPartPr>
              <p14:xfrm>
                <a:off x="6258137" y="2462400"/>
                <a:ext cx="42480" cy="7380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C61CB02F-B48E-7B9C-2E25-8D9E8BE5A77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249497" y="2453760"/>
                  <a:ext cx="60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DD28ABDE-DF6F-0983-0E0F-D3B3D575B500}"/>
                    </a:ext>
                  </a:extLst>
                </p14:cNvPr>
                <p14:cNvContentPartPr/>
                <p14:nvPr/>
              </p14:nvContentPartPr>
              <p14:xfrm>
                <a:off x="6285137" y="2435400"/>
                <a:ext cx="87840" cy="8424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DD28ABDE-DF6F-0983-0E0F-D3B3D575B50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276137" y="2426760"/>
                  <a:ext cx="105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DFBB6C73-DE8A-4622-C9E1-3E02CC4DC5EE}"/>
                    </a:ext>
                  </a:extLst>
                </p14:cNvPr>
                <p14:cNvContentPartPr/>
                <p14:nvPr/>
              </p14:nvContentPartPr>
              <p14:xfrm>
                <a:off x="6156617" y="2433600"/>
                <a:ext cx="338400" cy="315720"/>
              </p14:xfrm>
            </p:contentPart>
          </mc:Choice>
          <mc:Fallback xmlns=""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DFBB6C73-DE8A-4622-C9E1-3E02CC4DC5E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147977" y="2424600"/>
                  <a:ext cx="3560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CCFF6665-D5BE-D28D-BC61-EF408A132C99}"/>
                    </a:ext>
                  </a:extLst>
                </p14:cNvPr>
                <p14:cNvContentPartPr/>
                <p14:nvPr/>
              </p14:nvContentPartPr>
              <p14:xfrm>
                <a:off x="6201617" y="2646720"/>
                <a:ext cx="126360" cy="9864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CCFF6665-D5BE-D28D-BC61-EF408A132C9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192977" y="2637720"/>
                  <a:ext cx="144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00723D32-290A-0482-ED2E-1F619158B200}"/>
                    </a:ext>
                  </a:extLst>
                </p14:cNvPr>
                <p14:cNvContentPartPr/>
                <p14:nvPr/>
              </p14:nvContentPartPr>
              <p14:xfrm>
                <a:off x="6279737" y="2646720"/>
                <a:ext cx="98640" cy="6948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00723D32-290A-0482-ED2E-1F619158B20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271097" y="2637720"/>
                  <a:ext cx="116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89FCFA5C-2137-AB62-1738-A0EA9BDB59B4}"/>
                    </a:ext>
                  </a:extLst>
                </p14:cNvPr>
                <p14:cNvContentPartPr/>
                <p14:nvPr/>
              </p14:nvContentPartPr>
              <p14:xfrm>
                <a:off x="6392417" y="2633040"/>
                <a:ext cx="45360" cy="7884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89FCFA5C-2137-AB62-1738-A0EA9BDB59B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383417" y="2624400"/>
                  <a:ext cx="63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705A91EC-53A6-CBD6-57A4-81AD0F59BB7B}"/>
                    </a:ext>
                  </a:extLst>
                </p14:cNvPr>
                <p14:cNvContentPartPr/>
                <p14:nvPr/>
              </p14:nvContentPartPr>
              <p14:xfrm>
                <a:off x="6453617" y="2625480"/>
                <a:ext cx="40320" cy="9396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705A91EC-53A6-CBD6-57A4-81AD0F59BB7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444617" y="2616840"/>
                  <a:ext cx="57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F7FAD4B9-27B6-25E3-D60E-75902DD8E808}"/>
                    </a:ext>
                  </a:extLst>
                </p14:cNvPr>
                <p14:cNvContentPartPr/>
                <p14:nvPr/>
              </p14:nvContentPartPr>
              <p14:xfrm>
                <a:off x="5737217" y="2966400"/>
                <a:ext cx="37800" cy="9612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F7FAD4B9-27B6-25E3-D60E-75902DD8E808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728577" y="2957760"/>
                  <a:ext cx="554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5861968A-CCEB-645A-36C9-F61796AC31F5}"/>
                    </a:ext>
                  </a:extLst>
                </p14:cNvPr>
                <p14:cNvContentPartPr/>
                <p14:nvPr/>
              </p14:nvContentPartPr>
              <p14:xfrm>
                <a:off x="6116297" y="2809080"/>
                <a:ext cx="37080" cy="11988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5861968A-CCEB-645A-36C9-F61796AC31F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107657" y="2800440"/>
                  <a:ext cx="54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FE865F3B-F338-C6C8-C36A-5A364CE57FB2}"/>
                    </a:ext>
                  </a:extLst>
                </p14:cNvPr>
                <p14:cNvContentPartPr/>
                <p14:nvPr/>
              </p14:nvContentPartPr>
              <p14:xfrm>
                <a:off x="6845657" y="3209400"/>
                <a:ext cx="79560" cy="137880"/>
              </p14:xfrm>
            </p:contentPart>
          </mc:Choice>
          <mc:Fallback xmlns=""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FE865F3B-F338-C6C8-C36A-5A364CE57FB2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837017" y="3200400"/>
                  <a:ext cx="97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3894ED2D-9A7A-26E8-2722-658E23F32E1F}"/>
                    </a:ext>
                  </a:extLst>
                </p14:cNvPr>
                <p14:cNvContentPartPr/>
                <p14:nvPr/>
              </p14:nvContentPartPr>
              <p14:xfrm>
                <a:off x="6759257" y="3153240"/>
                <a:ext cx="239760" cy="221760"/>
              </p14:xfrm>
            </p:contentPart>
          </mc:Choice>
          <mc:Fallback xmlns=""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3894ED2D-9A7A-26E8-2722-658E23F32E1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750257" y="3144240"/>
                  <a:ext cx="257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FC7DF71E-3EE4-70BF-3154-04F495EDDC4D}"/>
                    </a:ext>
                  </a:extLst>
                </p14:cNvPr>
                <p14:cNvContentPartPr/>
                <p14:nvPr/>
              </p14:nvContentPartPr>
              <p14:xfrm>
                <a:off x="6577097" y="2613240"/>
                <a:ext cx="172800" cy="586080"/>
              </p14:xfrm>
            </p:contentPart>
          </mc:Choice>
          <mc:Fallback xmlns=""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FC7DF71E-3EE4-70BF-3154-04F495EDDC4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568097" y="2604240"/>
                  <a:ext cx="19044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CDF39257-BBE5-2F19-1E61-EF9CBA83D57A}"/>
                    </a:ext>
                  </a:extLst>
                </p14:cNvPr>
                <p14:cNvContentPartPr/>
                <p14:nvPr/>
              </p14:nvContentPartPr>
              <p14:xfrm>
                <a:off x="6661337" y="2608560"/>
                <a:ext cx="109080" cy="58320"/>
              </p14:xfrm>
            </p:contentPart>
          </mc:Choice>
          <mc:Fallback xmlns=""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CDF39257-BBE5-2F19-1E61-EF9CBA83D57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652337" y="2599920"/>
                  <a:ext cx="126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B9AE5903-A986-734D-DFA6-D5951A15FB73}"/>
                    </a:ext>
                  </a:extLst>
                </p14:cNvPr>
                <p14:cNvContentPartPr/>
                <p14:nvPr/>
              </p14:nvContentPartPr>
              <p14:xfrm>
                <a:off x="6793097" y="2856600"/>
                <a:ext cx="99360" cy="110520"/>
              </p14:xfrm>
            </p:contentPart>
          </mc:Choice>
          <mc:Fallback xmlns=""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B9AE5903-A986-734D-DFA6-D5951A15FB7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784457" y="2847960"/>
                  <a:ext cx="117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E6155CEA-34C5-F58F-9578-E59F2B8B841D}"/>
                    </a:ext>
                  </a:extLst>
                </p14:cNvPr>
                <p14:cNvContentPartPr/>
                <p14:nvPr/>
              </p14:nvContentPartPr>
              <p14:xfrm>
                <a:off x="6752777" y="2803680"/>
                <a:ext cx="187920" cy="194040"/>
              </p14:xfrm>
            </p:contentPart>
          </mc:Choice>
          <mc:Fallback xmlns=""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E6155CEA-34C5-F58F-9578-E59F2B8B841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743777" y="2794680"/>
                  <a:ext cx="205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7" name="잉크 336">
                  <a:extLst>
                    <a:ext uri="{FF2B5EF4-FFF2-40B4-BE49-F238E27FC236}">
                      <a16:creationId xmlns:a16="http://schemas.microsoft.com/office/drawing/2014/main" id="{74BC078E-73F1-0791-BD3E-7A79F6F3D7C1}"/>
                    </a:ext>
                  </a:extLst>
                </p14:cNvPr>
                <p14:cNvContentPartPr/>
                <p14:nvPr/>
              </p14:nvContentPartPr>
              <p14:xfrm>
                <a:off x="6806057" y="1330200"/>
                <a:ext cx="190080" cy="18000"/>
              </p14:xfrm>
            </p:contentPart>
          </mc:Choice>
          <mc:Fallback xmlns="">
            <p:pic>
              <p:nvPicPr>
                <p:cNvPr id="337" name="잉크 336">
                  <a:extLst>
                    <a:ext uri="{FF2B5EF4-FFF2-40B4-BE49-F238E27FC236}">
                      <a16:creationId xmlns:a16="http://schemas.microsoft.com/office/drawing/2014/main" id="{74BC078E-73F1-0791-BD3E-7A79F6F3D7C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797057" y="1321560"/>
                  <a:ext cx="207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D06D1529-91F1-79EE-31EB-4EC012B7D9D6}"/>
                    </a:ext>
                  </a:extLst>
                </p14:cNvPr>
                <p14:cNvContentPartPr/>
                <p14:nvPr/>
              </p14:nvContentPartPr>
              <p14:xfrm>
                <a:off x="6927017" y="1290960"/>
                <a:ext cx="89640" cy="110160"/>
              </p14:xfrm>
            </p:contentPart>
          </mc:Choice>
          <mc:Fallback xmlns=""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D06D1529-91F1-79EE-31EB-4EC012B7D9D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918377" y="1281960"/>
                  <a:ext cx="107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A52CA1D2-504B-0637-F8C9-E514EC51F0D0}"/>
                    </a:ext>
                  </a:extLst>
                </p14:cNvPr>
                <p14:cNvContentPartPr/>
                <p14:nvPr/>
              </p14:nvContentPartPr>
              <p14:xfrm>
                <a:off x="6800297" y="1524240"/>
                <a:ext cx="212040" cy="18360"/>
              </p14:xfrm>
            </p:contentPart>
          </mc:Choice>
          <mc:Fallback xmlns=""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A52CA1D2-504B-0637-F8C9-E514EC51F0D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791297" y="1515600"/>
                  <a:ext cx="229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822F54D5-2994-9EB4-86A3-EF3E0D641507}"/>
                    </a:ext>
                  </a:extLst>
                </p14:cNvPr>
                <p14:cNvContentPartPr/>
                <p14:nvPr/>
              </p14:nvContentPartPr>
              <p14:xfrm>
                <a:off x="6929897" y="1479240"/>
                <a:ext cx="82800" cy="121320"/>
              </p14:xfrm>
            </p:contentPart>
          </mc:Choice>
          <mc:Fallback xmlns=""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822F54D5-2994-9EB4-86A3-EF3E0D64150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921257" y="1470600"/>
                  <a:ext cx="1004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A8781DD9-5E08-595E-E453-2113B1C9B48A}"/>
                    </a:ext>
                  </a:extLst>
                </p14:cNvPr>
                <p14:cNvContentPartPr/>
                <p14:nvPr/>
              </p14:nvContentPartPr>
              <p14:xfrm>
                <a:off x="6807497" y="1695600"/>
                <a:ext cx="180720" cy="13320"/>
              </p14:xfrm>
            </p:contentPart>
          </mc:Choice>
          <mc:Fallback xmlns=""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A8781DD9-5E08-595E-E453-2113B1C9B48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798497" y="1686960"/>
                  <a:ext cx="198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BF3D9578-5914-F007-2000-5152F6431FF4}"/>
                    </a:ext>
                  </a:extLst>
                </p14:cNvPr>
                <p14:cNvContentPartPr/>
                <p14:nvPr/>
              </p14:nvContentPartPr>
              <p14:xfrm>
                <a:off x="6900377" y="1640520"/>
                <a:ext cx="92520" cy="115200"/>
              </p14:xfrm>
            </p:contentPart>
          </mc:Choice>
          <mc:Fallback xmlns=""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BF3D9578-5914-F007-2000-5152F6431FF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891737" y="1631520"/>
                  <a:ext cx="110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2FF959D3-161E-4C38-BB82-01BB3DBCB953}"/>
                    </a:ext>
                  </a:extLst>
                </p14:cNvPr>
                <p14:cNvContentPartPr/>
                <p14:nvPr/>
              </p14:nvContentPartPr>
              <p14:xfrm>
                <a:off x="6806417" y="1849320"/>
                <a:ext cx="166320" cy="17280"/>
              </p14:xfrm>
            </p:contentPart>
          </mc:Choice>
          <mc:Fallback xmlns=""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2FF959D3-161E-4C38-BB82-01BB3DBCB95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797417" y="1840680"/>
                  <a:ext cx="183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C3727732-0B9D-51BA-05B0-241C78B8BF08}"/>
                    </a:ext>
                  </a:extLst>
                </p14:cNvPr>
                <p14:cNvContentPartPr/>
                <p14:nvPr/>
              </p14:nvContentPartPr>
              <p14:xfrm>
                <a:off x="6911537" y="1798920"/>
                <a:ext cx="106920" cy="121320"/>
              </p14:xfrm>
            </p:contentPart>
          </mc:Choice>
          <mc:Fallback xmlns=""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C3727732-0B9D-51BA-05B0-241C78B8BF0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902537" y="1790280"/>
                  <a:ext cx="124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BFCEA42C-E2BA-B35B-33E5-3578BE79493E}"/>
                    </a:ext>
                  </a:extLst>
                </p14:cNvPr>
                <p14:cNvContentPartPr/>
                <p14:nvPr/>
              </p14:nvContentPartPr>
              <p14:xfrm>
                <a:off x="6817217" y="1996920"/>
                <a:ext cx="164880" cy="13680"/>
              </p14:xfrm>
            </p:contentPart>
          </mc:Choice>
          <mc:Fallback xmlns=""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BFCEA42C-E2BA-B35B-33E5-3578BE79493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808577" y="1987920"/>
                  <a:ext cx="1825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8762DC4B-E9ED-0F62-CCC3-BF6A065E450C}"/>
                    </a:ext>
                  </a:extLst>
                </p14:cNvPr>
                <p14:cNvContentPartPr/>
                <p14:nvPr/>
              </p14:nvContentPartPr>
              <p14:xfrm>
                <a:off x="6924137" y="1959840"/>
                <a:ext cx="88200" cy="112320"/>
              </p14:xfrm>
            </p:contentPart>
          </mc:Choice>
          <mc:Fallback xmlns=""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8762DC4B-E9ED-0F62-CCC3-BF6A065E450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915497" y="1951200"/>
                  <a:ext cx="105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A6D089AF-511B-18FC-3FAF-AB75CB6BEA6F}"/>
                    </a:ext>
                  </a:extLst>
                </p14:cNvPr>
                <p14:cNvContentPartPr/>
                <p14:nvPr/>
              </p14:nvContentPartPr>
              <p14:xfrm>
                <a:off x="6807857" y="2169720"/>
                <a:ext cx="181800" cy="17640"/>
              </p14:xfrm>
            </p:contentPart>
          </mc:Choice>
          <mc:Fallback xmlns=""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A6D089AF-511B-18FC-3FAF-AB75CB6BEA6F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798857" y="2160720"/>
                  <a:ext cx="1994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08708C89-E8AB-6FB6-4F83-BBF2D0F790AD}"/>
                    </a:ext>
                  </a:extLst>
                </p14:cNvPr>
                <p14:cNvContentPartPr/>
                <p14:nvPr/>
              </p14:nvContentPartPr>
              <p14:xfrm>
                <a:off x="6930257" y="2124000"/>
                <a:ext cx="82080" cy="110160"/>
              </p14:xfrm>
            </p:contentPart>
          </mc:Choice>
          <mc:Fallback xmlns=""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08708C89-E8AB-6FB6-4F83-BBF2D0F790AD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921257" y="2115000"/>
                  <a:ext cx="99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6B2D80D0-EF4A-76C2-9AE9-90079C742EBD}"/>
                    </a:ext>
                  </a:extLst>
                </p14:cNvPr>
                <p14:cNvContentPartPr/>
                <p14:nvPr/>
              </p14:nvContentPartPr>
              <p14:xfrm>
                <a:off x="6793817" y="2345760"/>
                <a:ext cx="169200" cy="9360"/>
              </p14:xfrm>
            </p:contentPart>
          </mc:Choice>
          <mc:Fallback xmlns=""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6B2D80D0-EF4A-76C2-9AE9-90079C742EB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784817" y="2337120"/>
                  <a:ext cx="186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A5DE7F31-2BBE-0E83-0F8C-9C858B5362E3}"/>
                    </a:ext>
                  </a:extLst>
                </p14:cNvPr>
                <p14:cNvContentPartPr/>
                <p14:nvPr/>
              </p14:nvContentPartPr>
              <p14:xfrm>
                <a:off x="6923057" y="2289240"/>
                <a:ext cx="95040" cy="108360"/>
              </p14:xfrm>
            </p:contentPart>
          </mc:Choice>
          <mc:Fallback xmlns=""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A5DE7F31-2BBE-0E83-0F8C-9C858B5362E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914057" y="2280600"/>
                  <a:ext cx="112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1" name="잉크 350">
                  <a:extLst>
                    <a:ext uri="{FF2B5EF4-FFF2-40B4-BE49-F238E27FC236}">
                      <a16:creationId xmlns:a16="http://schemas.microsoft.com/office/drawing/2014/main" id="{FECA11D5-980F-F4B2-164A-25F74E06AE90}"/>
                    </a:ext>
                  </a:extLst>
                </p14:cNvPr>
                <p14:cNvContentPartPr/>
                <p14:nvPr/>
              </p14:nvContentPartPr>
              <p14:xfrm>
                <a:off x="6831617" y="2513880"/>
                <a:ext cx="163080" cy="17640"/>
              </p14:xfrm>
            </p:contentPart>
          </mc:Choice>
          <mc:Fallback xmlns="">
            <p:pic>
              <p:nvPicPr>
                <p:cNvPr id="351" name="잉크 350">
                  <a:extLst>
                    <a:ext uri="{FF2B5EF4-FFF2-40B4-BE49-F238E27FC236}">
                      <a16:creationId xmlns:a16="http://schemas.microsoft.com/office/drawing/2014/main" id="{FECA11D5-980F-F4B2-164A-25F74E06AE9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822977" y="2505240"/>
                  <a:ext cx="180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D9198448-560A-6147-A667-188DFC4EAD0D}"/>
                    </a:ext>
                  </a:extLst>
                </p14:cNvPr>
                <p14:cNvContentPartPr/>
                <p14:nvPr/>
              </p14:nvContentPartPr>
              <p14:xfrm>
                <a:off x="6932777" y="2454480"/>
                <a:ext cx="89280" cy="117720"/>
              </p14:xfrm>
            </p:contentPart>
          </mc:Choice>
          <mc:Fallback xmlns=""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D9198448-560A-6147-A667-188DFC4EAD0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923777" y="2445480"/>
                  <a:ext cx="106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3E1108B8-C96C-A4A5-8C57-6E3B24949E56}"/>
                    </a:ext>
                  </a:extLst>
                </p14:cNvPr>
                <p14:cNvContentPartPr/>
                <p14:nvPr/>
              </p14:nvContentPartPr>
              <p14:xfrm>
                <a:off x="7110257" y="1651320"/>
                <a:ext cx="68400" cy="133560"/>
              </p14:xfrm>
            </p:contentPart>
          </mc:Choice>
          <mc:Fallback xmlns=""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3E1108B8-C96C-A4A5-8C57-6E3B24949E5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101617" y="1642320"/>
                  <a:ext cx="86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30DD9A89-CD1D-508F-444A-2FC72F907AFC}"/>
                    </a:ext>
                  </a:extLst>
                </p14:cNvPr>
                <p14:cNvContentPartPr/>
                <p14:nvPr/>
              </p14:nvContentPartPr>
              <p14:xfrm>
                <a:off x="7058417" y="1606320"/>
                <a:ext cx="228240" cy="232920"/>
              </p14:xfrm>
            </p:contentPart>
          </mc:Choice>
          <mc:Fallback xmlns=""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30DD9A89-CD1D-508F-444A-2FC72F907AFC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049417" y="1597320"/>
                  <a:ext cx="24588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3EF31B3D-D45A-BE81-7DC3-792065767BB5}"/>
              </a:ext>
            </a:extLst>
          </p:cNvPr>
          <p:cNvGrpSpPr/>
          <p:nvPr/>
        </p:nvGrpSpPr>
        <p:grpSpPr>
          <a:xfrm>
            <a:off x="503537" y="5464234"/>
            <a:ext cx="1391040" cy="257400"/>
            <a:chOff x="503537" y="5464234"/>
            <a:chExt cx="139104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2AABAA50-5366-076E-8AA0-8FEC08B166CB}"/>
                    </a:ext>
                  </a:extLst>
                </p14:cNvPr>
                <p14:cNvContentPartPr/>
                <p14:nvPr/>
              </p14:nvContentPartPr>
              <p14:xfrm>
                <a:off x="503537" y="5560354"/>
                <a:ext cx="26640" cy="128880"/>
              </p14:xfrm>
            </p:contentPart>
          </mc:Choice>
          <mc:Fallback xmlns=""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2AABAA50-5366-076E-8AA0-8FEC08B166C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94897" y="5551354"/>
                  <a:ext cx="44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28D8E9F9-6603-C8B8-A622-6485A0664EC6}"/>
                    </a:ext>
                  </a:extLst>
                </p14:cNvPr>
                <p14:cNvContentPartPr/>
                <p14:nvPr/>
              </p14:nvContentPartPr>
              <p14:xfrm>
                <a:off x="569057" y="5579794"/>
                <a:ext cx="81720" cy="107280"/>
              </p14:xfrm>
            </p:contentPart>
          </mc:Choice>
          <mc:Fallback xmlns=""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28D8E9F9-6603-C8B8-A622-6485A0664EC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60057" y="5571154"/>
                  <a:ext cx="99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A77D11DA-C844-13A5-3A7D-1BB4AC49C250}"/>
                    </a:ext>
                  </a:extLst>
                </p14:cNvPr>
                <p14:cNvContentPartPr/>
                <p14:nvPr/>
              </p14:nvContentPartPr>
              <p14:xfrm>
                <a:off x="671657" y="5575474"/>
                <a:ext cx="83520" cy="104760"/>
              </p14:xfrm>
            </p:contentPart>
          </mc:Choice>
          <mc:Fallback xmlns=""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A77D11DA-C844-13A5-3A7D-1BB4AC49C25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62657" y="5566474"/>
                  <a:ext cx="101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55F83CFF-E46D-E116-9A59-1331395AC6EF}"/>
                    </a:ext>
                  </a:extLst>
                </p14:cNvPr>
                <p14:cNvContentPartPr/>
                <p14:nvPr/>
              </p14:nvContentPartPr>
              <p14:xfrm>
                <a:off x="778577" y="5500594"/>
                <a:ext cx="81720" cy="123480"/>
              </p14:xfrm>
            </p:contentPart>
          </mc:Choice>
          <mc:Fallback xmlns=""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55F83CFF-E46D-E116-9A59-1331395AC6E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69937" y="5491954"/>
                  <a:ext cx="99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D0D6557B-1BC0-55D6-CB45-1A870EDC5103}"/>
                    </a:ext>
                  </a:extLst>
                </p14:cNvPr>
                <p14:cNvContentPartPr/>
                <p14:nvPr/>
              </p14:nvContentPartPr>
              <p14:xfrm>
                <a:off x="785057" y="5510314"/>
                <a:ext cx="120600" cy="110520"/>
              </p14:xfrm>
            </p:contentPart>
          </mc:Choice>
          <mc:Fallback xmlns=""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D0D6557B-1BC0-55D6-CB45-1A870EDC5103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76057" y="5501674"/>
                  <a:ext cx="138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61" name="잉크 360">
                  <a:extLst>
                    <a:ext uri="{FF2B5EF4-FFF2-40B4-BE49-F238E27FC236}">
                      <a16:creationId xmlns:a16="http://schemas.microsoft.com/office/drawing/2014/main" id="{FF4001DA-B283-733C-120F-FC1D1E466311}"/>
                    </a:ext>
                  </a:extLst>
                </p14:cNvPr>
                <p14:cNvContentPartPr/>
                <p14:nvPr/>
              </p14:nvContentPartPr>
              <p14:xfrm>
                <a:off x="844817" y="5629474"/>
                <a:ext cx="101160" cy="57240"/>
              </p14:xfrm>
            </p:contentPart>
          </mc:Choice>
          <mc:Fallback xmlns="">
            <p:pic>
              <p:nvPicPr>
                <p:cNvPr id="361" name="잉크 360">
                  <a:extLst>
                    <a:ext uri="{FF2B5EF4-FFF2-40B4-BE49-F238E27FC236}">
                      <a16:creationId xmlns:a16="http://schemas.microsoft.com/office/drawing/2014/main" id="{FF4001DA-B283-733C-120F-FC1D1E466311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36177" y="5620474"/>
                  <a:ext cx="118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9F7C9110-C449-F85D-1163-6063CA981EE3}"/>
                    </a:ext>
                  </a:extLst>
                </p14:cNvPr>
                <p14:cNvContentPartPr/>
                <p14:nvPr/>
              </p14:nvContentPartPr>
              <p14:xfrm>
                <a:off x="971537" y="5491594"/>
                <a:ext cx="72720" cy="55440"/>
              </p14:xfrm>
            </p:contentPart>
          </mc:Choice>
          <mc:Fallback xmlns=""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9F7C9110-C449-F85D-1163-6063CA981EE3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62897" y="5482954"/>
                  <a:ext cx="90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3" name="잉크 362">
                  <a:extLst>
                    <a:ext uri="{FF2B5EF4-FFF2-40B4-BE49-F238E27FC236}">
                      <a16:creationId xmlns:a16="http://schemas.microsoft.com/office/drawing/2014/main" id="{419A9FD3-51EF-E1AD-5651-16DC8E43C7CD}"/>
                    </a:ext>
                  </a:extLst>
                </p14:cNvPr>
                <p14:cNvContentPartPr/>
                <p14:nvPr/>
              </p14:nvContentPartPr>
              <p14:xfrm>
                <a:off x="976577" y="5577994"/>
                <a:ext cx="109440" cy="24480"/>
              </p14:xfrm>
            </p:contentPart>
          </mc:Choice>
          <mc:Fallback xmlns="">
            <p:pic>
              <p:nvPicPr>
                <p:cNvPr id="363" name="잉크 362">
                  <a:extLst>
                    <a:ext uri="{FF2B5EF4-FFF2-40B4-BE49-F238E27FC236}">
                      <a16:creationId xmlns:a16="http://schemas.microsoft.com/office/drawing/2014/main" id="{419A9FD3-51EF-E1AD-5651-16DC8E43C7C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67937" y="5568994"/>
                  <a:ext cx="127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317C84F7-117A-5AFB-6AE0-11DD17DFCE00}"/>
                    </a:ext>
                  </a:extLst>
                </p14:cNvPr>
                <p14:cNvContentPartPr/>
                <p14:nvPr/>
              </p14:nvContentPartPr>
              <p14:xfrm>
                <a:off x="1002497" y="5640634"/>
                <a:ext cx="130320" cy="81000"/>
              </p14:xfrm>
            </p:contentPart>
          </mc:Choice>
          <mc:Fallback xmlns=""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317C84F7-117A-5AFB-6AE0-11DD17DFCE00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93497" y="5631994"/>
                  <a:ext cx="147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F0B39421-C8EE-96A7-1C9A-43A00157C6CD}"/>
                    </a:ext>
                  </a:extLst>
                </p14:cNvPr>
                <p14:cNvContentPartPr/>
                <p14:nvPr/>
              </p14:nvContentPartPr>
              <p14:xfrm>
                <a:off x="1244777" y="5464234"/>
                <a:ext cx="101880" cy="29880"/>
              </p14:xfrm>
            </p:contentPart>
          </mc:Choice>
          <mc:Fallback xmlns=""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F0B39421-C8EE-96A7-1C9A-43A00157C6CD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236137" y="5455594"/>
                  <a:ext cx="119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594E3655-B725-D5FD-0163-58A14D24F118}"/>
                    </a:ext>
                  </a:extLst>
                </p14:cNvPr>
                <p14:cNvContentPartPr/>
                <p14:nvPr/>
              </p14:nvContentPartPr>
              <p14:xfrm>
                <a:off x="1233617" y="5512114"/>
                <a:ext cx="140760" cy="55440"/>
              </p14:xfrm>
            </p:contentPart>
          </mc:Choice>
          <mc:Fallback xmlns=""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594E3655-B725-D5FD-0163-58A14D24F11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224977" y="5503474"/>
                  <a:ext cx="158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3D285BC5-5577-0B9B-462E-CE332147333F}"/>
                    </a:ext>
                  </a:extLst>
                </p14:cNvPr>
                <p14:cNvContentPartPr/>
                <p14:nvPr/>
              </p14:nvContentPartPr>
              <p14:xfrm>
                <a:off x="1287257" y="5586634"/>
                <a:ext cx="163440" cy="109440"/>
              </p14:xfrm>
            </p:contentPart>
          </mc:Choice>
          <mc:Fallback xmlns=""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3D285BC5-5577-0B9B-462E-CE332147333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278257" y="5577994"/>
                  <a:ext cx="181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743A9F7A-E63E-9956-738C-364C21C68CA8}"/>
                    </a:ext>
                  </a:extLst>
                </p14:cNvPr>
                <p14:cNvContentPartPr/>
                <p14:nvPr/>
              </p14:nvContentPartPr>
              <p14:xfrm>
                <a:off x="1385177" y="5507074"/>
                <a:ext cx="133200" cy="120240"/>
              </p14:xfrm>
            </p:contentPart>
          </mc:Choice>
          <mc:Fallback xmlns=""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743A9F7A-E63E-9956-738C-364C21C68CA8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376537" y="5498074"/>
                  <a:ext cx="150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BCD7AB4C-A651-CBC6-D46D-9E4E72BA8A8C}"/>
                    </a:ext>
                  </a:extLst>
                </p14:cNvPr>
                <p14:cNvContentPartPr/>
                <p14:nvPr/>
              </p14:nvContentPartPr>
              <p14:xfrm>
                <a:off x="1450337" y="5520394"/>
                <a:ext cx="88560" cy="120960"/>
              </p14:xfrm>
            </p:contentPart>
          </mc:Choice>
          <mc:Fallback xmlns=""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BCD7AB4C-A651-CBC6-D46D-9E4E72BA8A8C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441337" y="5511394"/>
                  <a:ext cx="106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D2438DBD-3D68-FFF1-1C51-2FAFCDBD9517}"/>
                    </a:ext>
                  </a:extLst>
                </p14:cNvPr>
                <p14:cNvContentPartPr/>
                <p14:nvPr/>
              </p14:nvContentPartPr>
              <p14:xfrm>
                <a:off x="1497857" y="5654314"/>
                <a:ext cx="70920" cy="52200"/>
              </p14:xfrm>
            </p:contentPart>
          </mc:Choice>
          <mc:Fallback xmlns=""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D2438DBD-3D68-FFF1-1C51-2FAFCDBD9517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489217" y="5645314"/>
                  <a:ext cx="885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8CC27342-E390-C8EC-8636-03E15BD075DC}"/>
                    </a:ext>
                  </a:extLst>
                </p14:cNvPr>
                <p14:cNvContentPartPr/>
                <p14:nvPr/>
              </p14:nvContentPartPr>
              <p14:xfrm>
                <a:off x="1559777" y="5535154"/>
                <a:ext cx="86040" cy="121320"/>
              </p14:xfrm>
            </p:contentPart>
          </mc:Choice>
          <mc:Fallback xmlns=""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8CC27342-E390-C8EC-8636-03E15BD075D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551137" y="5526154"/>
                  <a:ext cx="103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A814B77F-849A-71BD-E4B2-CAC1A0DBAEB7}"/>
                    </a:ext>
                  </a:extLst>
                </p14:cNvPr>
                <p14:cNvContentPartPr/>
                <p14:nvPr/>
              </p14:nvContentPartPr>
              <p14:xfrm>
                <a:off x="1646537" y="5543794"/>
                <a:ext cx="55440" cy="84960"/>
              </p14:xfrm>
            </p:contentPart>
          </mc:Choice>
          <mc:Fallback xmlns=""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A814B77F-849A-71BD-E4B2-CAC1A0DBAEB7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637897" y="5534794"/>
                  <a:ext cx="73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27FF719A-6CBF-ECDF-D492-C19F17F7D494}"/>
                    </a:ext>
                  </a:extLst>
                </p14:cNvPr>
                <p14:cNvContentPartPr/>
                <p14:nvPr/>
              </p14:nvContentPartPr>
              <p14:xfrm>
                <a:off x="1692617" y="5545234"/>
                <a:ext cx="99720" cy="100800"/>
              </p14:xfrm>
            </p:contentPart>
          </mc:Choice>
          <mc:Fallback xmlns=""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27FF719A-6CBF-ECDF-D492-C19F17F7D494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683617" y="5536234"/>
                  <a:ext cx="117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0B828784-C183-2113-D652-C756EA0A5D46}"/>
                    </a:ext>
                  </a:extLst>
                </p14:cNvPr>
                <p14:cNvContentPartPr/>
                <p14:nvPr/>
              </p14:nvContentPartPr>
              <p14:xfrm>
                <a:off x="1758497" y="5518594"/>
                <a:ext cx="86400" cy="97920"/>
              </p14:xfrm>
            </p:contentPart>
          </mc:Choice>
          <mc:Fallback xmlns=""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0B828784-C183-2113-D652-C756EA0A5D4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749857" y="5509954"/>
                  <a:ext cx="104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F92DB340-2E66-4C96-059D-B4D98E864A49}"/>
                    </a:ext>
                  </a:extLst>
                </p14:cNvPr>
                <p14:cNvContentPartPr/>
                <p14:nvPr/>
              </p14:nvContentPartPr>
              <p14:xfrm>
                <a:off x="1799537" y="5635954"/>
                <a:ext cx="95040" cy="72000"/>
              </p14:xfrm>
            </p:contentPart>
          </mc:Choice>
          <mc:Fallback xmlns=""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F92DB340-2E66-4C96-059D-B4D98E864A4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790537" y="5626954"/>
                  <a:ext cx="1126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그룹 395">
            <a:extLst>
              <a:ext uri="{FF2B5EF4-FFF2-40B4-BE49-F238E27FC236}">
                <a16:creationId xmlns:a16="http://schemas.microsoft.com/office/drawing/2014/main" id="{DDD589D8-633D-D6D5-4B7E-8F180B38BCF5}"/>
              </a:ext>
            </a:extLst>
          </p:cNvPr>
          <p:cNvGrpSpPr/>
          <p:nvPr/>
        </p:nvGrpSpPr>
        <p:grpSpPr>
          <a:xfrm>
            <a:off x="2103737" y="5444434"/>
            <a:ext cx="1883880" cy="218520"/>
            <a:chOff x="2103737" y="5444434"/>
            <a:chExt cx="188388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66F0964E-CEFE-15E2-59F1-E04F5ADBFC34}"/>
                    </a:ext>
                  </a:extLst>
                </p14:cNvPr>
                <p14:cNvContentPartPr/>
                <p14:nvPr/>
              </p14:nvContentPartPr>
              <p14:xfrm>
                <a:off x="2103737" y="5513554"/>
                <a:ext cx="48240" cy="136080"/>
              </p14:xfrm>
            </p:contentPart>
          </mc:Choice>
          <mc:Fallback xmlns=""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66F0964E-CEFE-15E2-59F1-E04F5ADBFC34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2094737" y="5504554"/>
                  <a:ext cx="65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B9684D50-AFD5-4E8F-8E15-540FEE146947}"/>
                    </a:ext>
                  </a:extLst>
                </p14:cNvPr>
                <p14:cNvContentPartPr/>
                <p14:nvPr/>
              </p14:nvContentPartPr>
              <p14:xfrm>
                <a:off x="2157737" y="5535154"/>
                <a:ext cx="90360" cy="114120"/>
              </p14:xfrm>
            </p:contentPart>
          </mc:Choice>
          <mc:Fallback xmlns=""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B9684D50-AFD5-4E8F-8E15-540FEE146947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148737" y="5526154"/>
                  <a:ext cx="108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60460800-435A-FDC7-B375-B8691CD42EB9}"/>
                    </a:ext>
                  </a:extLst>
                </p14:cNvPr>
                <p14:cNvContentPartPr/>
                <p14:nvPr/>
              </p14:nvContentPartPr>
              <p14:xfrm>
                <a:off x="2261777" y="5509594"/>
                <a:ext cx="69480" cy="122400"/>
              </p14:xfrm>
            </p:contentPart>
          </mc:Choice>
          <mc:Fallback xmlns=""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60460800-435A-FDC7-B375-B8691CD42EB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253137" y="5500594"/>
                  <a:ext cx="87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0" name="잉크 379">
                  <a:extLst>
                    <a:ext uri="{FF2B5EF4-FFF2-40B4-BE49-F238E27FC236}">
                      <a16:creationId xmlns:a16="http://schemas.microsoft.com/office/drawing/2014/main" id="{5A34D0D7-6624-E02C-38C9-58D8FE537EA1}"/>
                    </a:ext>
                  </a:extLst>
                </p14:cNvPr>
                <p14:cNvContentPartPr/>
                <p14:nvPr/>
              </p14:nvContentPartPr>
              <p14:xfrm>
                <a:off x="2353217" y="5485474"/>
                <a:ext cx="154080" cy="120600"/>
              </p14:xfrm>
            </p:contentPart>
          </mc:Choice>
          <mc:Fallback xmlns="">
            <p:pic>
              <p:nvPicPr>
                <p:cNvPr id="380" name="잉크 379">
                  <a:extLst>
                    <a:ext uri="{FF2B5EF4-FFF2-40B4-BE49-F238E27FC236}">
                      <a16:creationId xmlns:a16="http://schemas.microsoft.com/office/drawing/2014/main" id="{5A34D0D7-6624-E02C-38C9-58D8FE537EA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344577" y="5476834"/>
                  <a:ext cx="171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4E428C84-7DE6-F0B7-458D-E70DEA6DE0CC}"/>
                    </a:ext>
                  </a:extLst>
                </p14:cNvPr>
                <p14:cNvContentPartPr/>
                <p14:nvPr/>
              </p14:nvContentPartPr>
              <p14:xfrm>
                <a:off x="2449337" y="5598514"/>
                <a:ext cx="96120" cy="58680"/>
              </p14:xfrm>
            </p:contentPart>
          </mc:Choice>
          <mc:Fallback xmlns=""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4E428C84-7DE6-F0B7-458D-E70DEA6DE0C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440697" y="5589514"/>
                  <a:ext cx="113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4E3FA303-793E-AF65-AF09-06A05384CA52}"/>
                    </a:ext>
                  </a:extLst>
                </p14:cNvPr>
                <p14:cNvContentPartPr/>
                <p14:nvPr/>
              </p14:nvContentPartPr>
              <p14:xfrm>
                <a:off x="2671457" y="5483674"/>
                <a:ext cx="61920" cy="87120"/>
              </p14:xfrm>
            </p:contentPart>
          </mc:Choice>
          <mc:Fallback xmlns=""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4E3FA303-793E-AF65-AF09-06A05384CA52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662457" y="5475034"/>
                  <a:ext cx="79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83" name="잉크 382">
                  <a:extLst>
                    <a:ext uri="{FF2B5EF4-FFF2-40B4-BE49-F238E27FC236}">
                      <a16:creationId xmlns:a16="http://schemas.microsoft.com/office/drawing/2014/main" id="{5468D51B-E309-35B4-AE92-A2F982D720FD}"/>
                    </a:ext>
                  </a:extLst>
                </p14:cNvPr>
                <p14:cNvContentPartPr/>
                <p14:nvPr/>
              </p14:nvContentPartPr>
              <p14:xfrm>
                <a:off x="2738417" y="5468554"/>
                <a:ext cx="228960" cy="150480"/>
              </p14:xfrm>
            </p:contentPart>
          </mc:Choice>
          <mc:Fallback xmlns="">
            <p:pic>
              <p:nvPicPr>
                <p:cNvPr id="383" name="잉크 382">
                  <a:extLst>
                    <a:ext uri="{FF2B5EF4-FFF2-40B4-BE49-F238E27FC236}">
                      <a16:creationId xmlns:a16="http://schemas.microsoft.com/office/drawing/2014/main" id="{5468D51B-E309-35B4-AE92-A2F982D720F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729777" y="5459554"/>
                  <a:ext cx="246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84" name="잉크 383">
                  <a:extLst>
                    <a:ext uri="{FF2B5EF4-FFF2-40B4-BE49-F238E27FC236}">
                      <a16:creationId xmlns:a16="http://schemas.microsoft.com/office/drawing/2014/main" id="{DFDCC89B-35B8-8AB9-7403-E351E1DF3F0A}"/>
                    </a:ext>
                  </a:extLst>
                </p14:cNvPr>
                <p14:cNvContentPartPr/>
                <p14:nvPr/>
              </p14:nvContentPartPr>
              <p14:xfrm>
                <a:off x="2982497" y="5467474"/>
                <a:ext cx="96840" cy="120960"/>
              </p14:xfrm>
            </p:contentPart>
          </mc:Choice>
          <mc:Fallback xmlns="">
            <p:pic>
              <p:nvPicPr>
                <p:cNvPr id="384" name="잉크 383">
                  <a:extLst>
                    <a:ext uri="{FF2B5EF4-FFF2-40B4-BE49-F238E27FC236}">
                      <a16:creationId xmlns:a16="http://schemas.microsoft.com/office/drawing/2014/main" id="{DFDCC89B-35B8-8AB9-7403-E351E1DF3F0A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973857" y="5458834"/>
                  <a:ext cx="114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616088E8-F914-880F-C9B3-E219BF840170}"/>
                    </a:ext>
                  </a:extLst>
                </p14:cNvPr>
                <p14:cNvContentPartPr/>
                <p14:nvPr/>
              </p14:nvContentPartPr>
              <p14:xfrm>
                <a:off x="3026777" y="5486194"/>
                <a:ext cx="95400" cy="176760"/>
              </p14:xfrm>
            </p:contentPart>
          </mc:Choice>
          <mc:Fallback xmlns=""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616088E8-F914-880F-C9B3-E219BF840170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3018137" y="5477194"/>
                  <a:ext cx="113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0FD4DA55-7835-F146-4810-649917FF4311}"/>
                    </a:ext>
                  </a:extLst>
                </p14:cNvPr>
                <p14:cNvContentPartPr/>
                <p14:nvPr/>
              </p14:nvContentPartPr>
              <p14:xfrm>
                <a:off x="3014537" y="5621194"/>
                <a:ext cx="117360" cy="9000"/>
              </p14:xfrm>
            </p:contentPart>
          </mc:Choice>
          <mc:Fallback xmlns=""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0FD4DA55-7835-F146-4810-649917FF4311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005537" y="5612194"/>
                  <a:ext cx="1350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5419D34F-2205-ED7B-2670-798D3BFF6103}"/>
                    </a:ext>
                  </a:extLst>
                </p14:cNvPr>
                <p14:cNvContentPartPr/>
                <p14:nvPr/>
              </p14:nvContentPartPr>
              <p14:xfrm>
                <a:off x="3138377" y="5460274"/>
                <a:ext cx="119520" cy="105120"/>
              </p14:xfrm>
            </p:contentPart>
          </mc:Choice>
          <mc:Fallback xmlns=""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5419D34F-2205-ED7B-2670-798D3BFF6103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129377" y="5451274"/>
                  <a:ext cx="137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891E453E-85D0-80A9-ABDC-D704EDB787F7}"/>
                    </a:ext>
                  </a:extLst>
                </p14:cNvPr>
                <p14:cNvContentPartPr/>
                <p14:nvPr/>
              </p14:nvContentPartPr>
              <p14:xfrm>
                <a:off x="3154937" y="5470714"/>
                <a:ext cx="172800" cy="161640"/>
              </p14:xfrm>
            </p:contentPart>
          </mc:Choice>
          <mc:Fallback xmlns=""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891E453E-85D0-80A9-ABDC-D704EDB787F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3145937" y="5462074"/>
                  <a:ext cx="190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DF2F7F74-306B-BF53-4BC0-F900FAA9E812}"/>
                    </a:ext>
                  </a:extLst>
                </p14:cNvPr>
                <p14:cNvContentPartPr/>
                <p14:nvPr/>
              </p14:nvContentPartPr>
              <p14:xfrm>
                <a:off x="3364097" y="5509594"/>
                <a:ext cx="75240" cy="123840"/>
              </p14:xfrm>
            </p:contentPart>
          </mc:Choice>
          <mc:Fallback xmlns=""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DF2F7F74-306B-BF53-4BC0-F900FAA9E812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3355457" y="5500954"/>
                  <a:ext cx="928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4C03558C-1EA2-F508-8A33-D686AFBE3D5A}"/>
                    </a:ext>
                  </a:extLst>
                </p14:cNvPr>
                <p14:cNvContentPartPr/>
                <p14:nvPr/>
              </p14:nvContentPartPr>
              <p14:xfrm>
                <a:off x="3518897" y="5467114"/>
                <a:ext cx="164160" cy="93240"/>
              </p14:xfrm>
            </p:contentPart>
          </mc:Choice>
          <mc:Fallback xmlns=""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4C03558C-1EA2-F508-8A33-D686AFBE3D5A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3510257" y="5458114"/>
                  <a:ext cx="181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C7A0D158-8CBA-9854-E4AD-4F43FADD36B2}"/>
                    </a:ext>
                  </a:extLst>
                </p14:cNvPr>
                <p14:cNvContentPartPr/>
                <p14:nvPr/>
              </p14:nvContentPartPr>
              <p14:xfrm>
                <a:off x="3660017" y="5444434"/>
                <a:ext cx="29520" cy="147240"/>
              </p14:xfrm>
            </p:contentPart>
          </mc:Choice>
          <mc:Fallback xmlns=""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C7A0D158-8CBA-9854-E4AD-4F43FADD36B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3651377" y="5435794"/>
                  <a:ext cx="47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FCAC20B0-883C-2BA9-B189-882D93DBD26E}"/>
                    </a:ext>
                  </a:extLst>
                </p14:cNvPr>
                <p14:cNvContentPartPr/>
                <p14:nvPr/>
              </p14:nvContentPartPr>
              <p14:xfrm>
                <a:off x="3631217" y="5461714"/>
                <a:ext cx="198360" cy="163440"/>
              </p14:xfrm>
            </p:contentPart>
          </mc:Choice>
          <mc:Fallback xmlns=""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FCAC20B0-883C-2BA9-B189-882D93DBD26E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3622217" y="5452714"/>
                  <a:ext cx="216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94" name="잉크 393">
                  <a:extLst>
                    <a:ext uri="{FF2B5EF4-FFF2-40B4-BE49-F238E27FC236}">
                      <a16:creationId xmlns:a16="http://schemas.microsoft.com/office/drawing/2014/main" id="{42353AE0-2E83-C632-0F1D-E6C269D416A8}"/>
                    </a:ext>
                  </a:extLst>
                </p14:cNvPr>
                <p14:cNvContentPartPr/>
                <p14:nvPr/>
              </p14:nvContentPartPr>
              <p14:xfrm>
                <a:off x="3815537" y="5450914"/>
                <a:ext cx="14760" cy="117720"/>
              </p14:xfrm>
            </p:contentPart>
          </mc:Choice>
          <mc:Fallback xmlns="">
            <p:pic>
              <p:nvPicPr>
                <p:cNvPr id="394" name="잉크 393">
                  <a:extLst>
                    <a:ext uri="{FF2B5EF4-FFF2-40B4-BE49-F238E27FC236}">
                      <a16:creationId xmlns:a16="http://schemas.microsoft.com/office/drawing/2014/main" id="{42353AE0-2E83-C632-0F1D-E6C269D416A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3806537" y="5441914"/>
                  <a:ext cx="32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95" name="잉크 394">
                  <a:extLst>
                    <a:ext uri="{FF2B5EF4-FFF2-40B4-BE49-F238E27FC236}">
                      <a16:creationId xmlns:a16="http://schemas.microsoft.com/office/drawing/2014/main" id="{B4C2C913-B064-3CC5-0BC0-99DB684A80BD}"/>
                    </a:ext>
                  </a:extLst>
                </p14:cNvPr>
                <p14:cNvContentPartPr/>
                <p14:nvPr/>
              </p14:nvContentPartPr>
              <p14:xfrm>
                <a:off x="3816617" y="5559274"/>
                <a:ext cx="171000" cy="77400"/>
              </p14:xfrm>
            </p:contentPart>
          </mc:Choice>
          <mc:Fallback xmlns="">
            <p:pic>
              <p:nvPicPr>
                <p:cNvPr id="395" name="잉크 394">
                  <a:extLst>
                    <a:ext uri="{FF2B5EF4-FFF2-40B4-BE49-F238E27FC236}">
                      <a16:creationId xmlns:a16="http://schemas.microsoft.com/office/drawing/2014/main" id="{B4C2C913-B064-3CC5-0BC0-99DB684A80BD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3807617" y="5550634"/>
                  <a:ext cx="18864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459119FB-352E-F2A8-05F8-05CA7F173646}"/>
              </a:ext>
            </a:extLst>
          </p:cNvPr>
          <p:cNvGrpSpPr/>
          <p:nvPr/>
        </p:nvGrpSpPr>
        <p:grpSpPr>
          <a:xfrm>
            <a:off x="559337" y="5846914"/>
            <a:ext cx="3379320" cy="318600"/>
            <a:chOff x="559337" y="5846914"/>
            <a:chExt cx="33793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97" name="잉크 396">
                  <a:extLst>
                    <a:ext uri="{FF2B5EF4-FFF2-40B4-BE49-F238E27FC236}">
                      <a16:creationId xmlns:a16="http://schemas.microsoft.com/office/drawing/2014/main" id="{D9E23B99-9518-2A1B-F54F-7F06DED6A39D}"/>
                    </a:ext>
                  </a:extLst>
                </p14:cNvPr>
                <p14:cNvContentPartPr/>
                <p14:nvPr/>
              </p14:nvContentPartPr>
              <p14:xfrm>
                <a:off x="559337" y="5978674"/>
                <a:ext cx="134280" cy="137160"/>
              </p14:xfrm>
            </p:contentPart>
          </mc:Choice>
          <mc:Fallback xmlns="">
            <p:pic>
              <p:nvPicPr>
                <p:cNvPr id="397" name="잉크 396">
                  <a:extLst>
                    <a:ext uri="{FF2B5EF4-FFF2-40B4-BE49-F238E27FC236}">
                      <a16:creationId xmlns:a16="http://schemas.microsoft.com/office/drawing/2014/main" id="{D9E23B99-9518-2A1B-F54F-7F06DED6A39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50337" y="5969674"/>
                  <a:ext cx="151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98" name="잉크 397">
                  <a:extLst>
                    <a:ext uri="{FF2B5EF4-FFF2-40B4-BE49-F238E27FC236}">
                      <a16:creationId xmlns:a16="http://schemas.microsoft.com/office/drawing/2014/main" id="{BF9C3DFD-95A0-763F-00AF-1A1DF4DD31F6}"/>
                    </a:ext>
                  </a:extLst>
                </p14:cNvPr>
                <p14:cNvContentPartPr/>
                <p14:nvPr/>
              </p14:nvContentPartPr>
              <p14:xfrm>
                <a:off x="701897" y="5983714"/>
                <a:ext cx="74160" cy="156960"/>
              </p14:xfrm>
            </p:contentPart>
          </mc:Choice>
          <mc:Fallback xmlns="">
            <p:pic>
              <p:nvPicPr>
                <p:cNvPr id="398" name="잉크 397">
                  <a:extLst>
                    <a:ext uri="{FF2B5EF4-FFF2-40B4-BE49-F238E27FC236}">
                      <a16:creationId xmlns:a16="http://schemas.microsoft.com/office/drawing/2014/main" id="{BF9C3DFD-95A0-763F-00AF-1A1DF4DD31F6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92897" y="5974714"/>
                  <a:ext cx="91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99" name="잉크 398">
                  <a:extLst>
                    <a:ext uri="{FF2B5EF4-FFF2-40B4-BE49-F238E27FC236}">
                      <a16:creationId xmlns:a16="http://schemas.microsoft.com/office/drawing/2014/main" id="{3A0E7F04-A4CC-9CDE-6D1B-17BF232AE0F7}"/>
                    </a:ext>
                  </a:extLst>
                </p14:cNvPr>
                <p14:cNvContentPartPr/>
                <p14:nvPr/>
              </p14:nvContentPartPr>
              <p14:xfrm>
                <a:off x="779657" y="5955274"/>
                <a:ext cx="100440" cy="134640"/>
              </p14:xfrm>
            </p:contentPart>
          </mc:Choice>
          <mc:Fallback xmlns="">
            <p:pic>
              <p:nvPicPr>
                <p:cNvPr id="399" name="잉크 398">
                  <a:extLst>
                    <a:ext uri="{FF2B5EF4-FFF2-40B4-BE49-F238E27FC236}">
                      <a16:creationId xmlns:a16="http://schemas.microsoft.com/office/drawing/2014/main" id="{3A0E7F04-A4CC-9CDE-6D1B-17BF232AE0F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71017" y="5946634"/>
                  <a:ext cx="118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BC96AA62-FD4B-3E0D-6445-1B312F4E654C}"/>
                    </a:ext>
                  </a:extLst>
                </p14:cNvPr>
                <p14:cNvContentPartPr/>
                <p14:nvPr/>
              </p14:nvContentPartPr>
              <p14:xfrm>
                <a:off x="849137" y="5962474"/>
                <a:ext cx="93960" cy="123120"/>
              </p14:xfrm>
            </p:contentPart>
          </mc:Choice>
          <mc:Fallback xmlns=""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BC96AA62-FD4B-3E0D-6445-1B312F4E654C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40137" y="5953474"/>
                  <a:ext cx="111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BDD56356-A9C4-A248-B66F-7F6150D9AF3F}"/>
                    </a:ext>
                  </a:extLst>
                </p14:cNvPr>
                <p14:cNvContentPartPr/>
                <p14:nvPr/>
              </p14:nvContentPartPr>
              <p14:xfrm>
                <a:off x="854177" y="6099634"/>
                <a:ext cx="80640" cy="65880"/>
              </p14:xfrm>
            </p:contentPart>
          </mc:Choice>
          <mc:Fallback xmlns=""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BDD56356-A9C4-A248-B66F-7F6150D9AF3F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45177" y="6090634"/>
                  <a:ext cx="98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2" name="잉크 401">
                  <a:extLst>
                    <a:ext uri="{FF2B5EF4-FFF2-40B4-BE49-F238E27FC236}">
                      <a16:creationId xmlns:a16="http://schemas.microsoft.com/office/drawing/2014/main" id="{87DBCE2C-CEBA-F4D7-D22B-A20AC1BD5D62}"/>
                    </a:ext>
                  </a:extLst>
                </p14:cNvPr>
                <p14:cNvContentPartPr/>
                <p14:nvPr/>
              </p14:nvContentPartPr>
              <p14:xfrm>
                <a:off x="937697" y="5971114"/>
                <a:ext cx="156240" cy="138960"/>
              </p14:xfrm>
            </p:contentPart>
          </mc:Choice>
          <mc:Fallback xmlns="">
            <p:pic>
              <p:nvPicPr>
                <p:cNvPr id="402" name="잉크 401">
                  <a:extLst>
                    <a:ext uri="{FF2B5EF4-FFF2-40B4-BE49-F238E27FC236}">
                      <a16:creationId xmlns:a16="http://schemas.microsoft.com/office/drawing/2014/main" id="{87DBCE2C-CEBA-F4D7-D22B-A20AC1BD5D62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28697" y="5962114"/>
                  <a:ext cx="173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03" name="잉크 402">
                  <a:extLst>
                    <a:ext uri="{FF2B5EF4-FFF2-40B4-BE49-F238E27FC236}">
                      <a16:creationId xmlns:a16="http://schemas.microsoft.com/office/drawing/2014/main" id="{07622189-E814-6849-C3EB-5BA8EB605B28}"/>
                    </a:ext>
                  </a:extLst>
                </p14:cNvPr>
                <p14:cNvContentPartPr/>
                <p14:nvPr/>
              </p14:nvContentPartPr>
              <p14:xfrm>
                <a:off x="1069457" y="5999554"/>
                <a:ext cx="30600" cy="142560"/>
              </p14:xfrm>
            </p:contentPart>
          </mc:Choice>
          <mc:Fallback xmlns="">
            <p:pic>
              <p:nvPicPr>
                <p:cNvPr id="403" name="잉크 402">
                  <a:extLst>
                    <a:ext uri="{FF2B5EF4-FFF2-40B4-BE49-F238E27FC236}">
                      <a16:creationId xmlns:a16="http://schemas.microsoft.com/office/drawing/2014/main" id="{07622189-E814-6849-C3EB-5BA8EB605B2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60817" y="5990554"/>
                  <a:ext cx="48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04" name="잉크 403">
                  <a:extLst>
                    <a:ext uri="{FF2B5EF4-FFF2-40B4-BE49-F238E27FC236}">
                      <a16:creationId xmlns:a16="http://schemas.microsoft.com/office/drawing/2014/main" id="{F451C08D-41C3-91B5-D699-98006658A0E7}"/>
                    </a:ext>
                  </a:extLst>
                </p14:cNvPr>
                <p14:cNvContentPartPr/>
                <p14:nvPr/>
              </p14:nvContentPartPr>
              <p14:xfrm>
                <a:off x="1230737" y="5957434"/>
                <a:ext cx="123480" cy="132120"/>
              </p14:xfrm>
            </p:contentPart>
          </mc:Choice>
          <mc:Fallback xmlns="">
            <p:pic>
              <p:nvPicPr>
                <p:cNvPr id="404" name="잉크 403">
                  <a:extLst>
                    <a:ext uri="{FF2B5EF4-FFF2-40B4-BE49-F238E27FC236}">
                      <a16:creationId xmlns:a16="http://schemas.microsoft.com/office/drawing/2014/main" id="{F451C08D-41C3-91B5-D699-98006658A0E7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221737" y="5948794"/>
                  <a:ext cx="141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05" name="잉크 404">
                  <a:extLst>
                    <a:ext uri="{FF2B5EF4-FFF2-40B4-BE49-F238E27FC236}">
                      <a16:creationId xmlns:a16="http://schemas.microsoft.com/office/drawing/2014/main" id="{04263DBF-496A-A8A7-E3C4-633D665EE459}"/>
                    </a:ext>
                  </a:extLst>
                </p14:cNvPr>
                <p14:cNvContentPartPr/>
                <p14:nvPr/>
              </p14:nvContentPartPr>
              <p14:xfrm>
                <a:off x="1303097" y="5968594"/>
                <a:ext cx="103320" cy="115200"/>
              </p14:xfrm>
            </p:contentPart>
          </mc:Choice>
          <mc:Fallback xmlns="">
            <p:pic>
              <p:nvPicPr>
                <p:cNvPr id="405" name="잉크 404">
                  <a:extLst>
                    <a:ext uri="{FF2B5EF4-FFF2-40B4-BE49-F238E27FC236}">
                      <a16:creationId xmlns:a16="http://schemas.microsoft.com/office/drawing/2014/main" id="{04263DBF-496A-A8A7-E3C4-633D665EE459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294097" y="5959594"/>
                  <a:ext cx="120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06" name="잉크 405">
                  <a:extLst>
                    <a:ext uri="{FF2B5EF4-FFF2-40B4-BE49-F238E27FC236}">
                      <a16:creationId xmlns:a16="http://schemas.microsoft.com/office/drawing/2014/main" id="{FF9FBED5-6088-A40A-890A-6638B5A2475C}"/>
                    </a:ext>
                  </a:extLst>
                </p14:cNvPr>
                <p14:cNvContentPartPr/>
                <p14:nvPr/>
              </p14:nvContentPartPr>
              <p14:xfrm>
                <a:off x="1418297" y="5950234"/>
                <a:ext cx="32040" cy="143640"/>
              </p14:xfrm>
            </p:contentPart>
          </mc:Choice>
          <mc:Fallback xmlns="">
            <p:pic>
              <p:nvPicPr>
                <p:cNvPr id="406" name="잉크 405">
                  <a:extLst>
                    <a:ext uri="{FF2B5EF4-FFF2-40B4-BE49-F238E27FC236}">
                      <a16:creationId xmlns:a16="http://schemas.microsoft.com/office/drawing/2014/main" id="{FF9FBED5-6088-A40A-890A-6638B5A2475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409297" y="5941594"/>
                  <a:ext cx="49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07" name="잉크 406">
                  <a:extLst>
                    <a:ext uri="{FF2B5EF4-FFF2-40B4-BE49-F238E27FC236}">
                      <a16:creationId xmlns:a16="http://schemas.microsoft.com/office/drawing/2014/main" id="{3330D439-5546-1460-DEFC-1058719689E8}"/>
                    </a:ext>
                  </a:extLst>
                </p14:cNvPr>
                <p14:cNvContentPartPr/>
                <p14:nvPr/>
              </p14:nvContentPartPr>
              <p14:xfrm>
                <a:off x="1453937" y="5948794"/>
                <a:ext cx="114840" cy="133920"/>
              </p14:xfrm>
            </p:contentPart>
          </mc:Choice>
          <mc:Fallback xmlns="">
            <p:pic>
              <p:nvPicPr>
                <p:cNvPr id="407" name="잉크 406">
                  <a:extLst>
                    <a:ext uri="{FF2B5EF4-FFF2-40B4-BE49-F238E27FC236}">
                      <a16:creationId xmlns:a16="http://schemas.microsoft.com/office/drawing/2014/main" id="{3330D439-5546-1460-DEFC-1058719689E8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444937" y="5940154"/>
                  <a:ext cx="132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08" name="잉크 407">
                  <a:extLst>
                    <a:ext uri="{FF2B5EF4-FFF2-40B4-BE49-F238E27FC236}">
                      <a16:creationId xmlns:a16="http://schemas.microsoft.com/office/drawing/2014/main" id="{CCE5DFE3-E7F1-34FB-8026-E1A70AD5C1CE}"/>
                    </a:ext>
                  </a:extLst>
                </p14:cNvPr>
                <p14:cNvContentPartPr/>
                <p14:nvPr/>
              </p14:nvContentPartPr>
              <p14:xfrm>
                <a:off x="1597937" y="5915314"/>
                <a:ext cx="93600" cy="160920"/>
              </p14:xfrm>
            </p:contentPart>
          </mc:Choice>
          <mc:Fallback xmlns="">
            <p:pic>
              <p:nvPicPr>
                <p:cNvPr id="408" name="잉크 407">
                  <a:extLst>
                    <a:ext uri="{FF2B5EF4-FFF2-40B4-BE49-F238E27FC236}">
                      <a16:creationId xmlns:a16="http://schemas.microsoft.com/office/drawing/2014/main" id="{CCE5DFE3-E7F1-34FB-8026-E1A70AD5C1CE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589297" y="5906314"/>
                  <a:ext cx="111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09" name="잉크 408">
                  <a:extLst>
                    <a:ext uri="{FF2B5EF4-FFF2-40B4-BE49-F238E27FC236}">
                      <a16:creationId xmlns:a16="http://schemas.microsoft.com/office/drawing/2014/main" id="{BC1C5437-32CF-F43D-4089-54E99A88D266}"/>
                    </a:ext>
                  </a:extLst>
                </p14:cNvPr>
                <p14:cNvContentPartPr/>
                <p14:nvPr/>
              </p14:nvContentPartPr>
              <p14:xfrm>
                <a:off x="1598657" y="5968954"/>
                <a:ext cx="132120" cy="117360"/>
              </p14:xfrm>
            </p:contentPart>
          </mc:Choice>
          <mc:Fallback xmlns="">
            <p:pic>
              <p:nvPicPr>
                <p:cNvPr id="409" name="잉크 408">
                  <a:extLst>
                    <a:ext uri="{FF2B5EF4-FFF2-40B4-BE49-F238E27FC236}">
                      <a16:creationId xmlns:a16="http://schemas.microsoft.com/office/drawing/2014/main" id="{BC1C5437-32CF-F43D-4089-54E99A88D266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589657" y="5959954"/>
                  <a:ext cx="149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10" name="잉크 409">
                  <a:extLst>
                    <a:ext uri="{FF2B5EF4-FFF2-40B4-BE49-F238E27FC236}">
                      <a16:creationId xmlns:a16="http://schemas.microsoft.com/office/drawing/2014/main" id="{630810C4-2E55-E259-39EB-D201352E06F6}"/>
                    </a:ext>
                  </a:extLst>
                </p14:cNvPr>
                <p14:cNvContentPartPr/>
                <p14:nvPr/>
              </p14:nvContentPartPr>
              <p14:xfrm>
                <a:off x="1743377" y="5891914"/>
                <a:ext cx="106560" cy="97560"/>
              </p14:xfrm>
            </p:contentPart>
          </mc:Choice>
          <mc:Fallback xmlns="">
            <p:pic>
              <p:nvPicPr>
                <p:cNvPr id="410" name="잉크 409">
                  <a:extLst>
                    <a:ext uri="{FF2B5EF4-FFF2-40B4-BE49-F238E27FC236}">
                      <a16:creationId xmlns:a16="http://schemas.microsoft.com/office/drawing/2014/main" id="{630810C4-2E55-E259-39EB-D201352E06F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734377" y="5882914"/>
                  <a:ext cx="124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11" name="잉크 410">
                  <a:extLst>
                    <a:ext uri="{FF2B5EF4-FFF2-40B4-BE49-F238E27FC236}">
                      <a16:creationId xmlns:a16="http://schemas.microsoft.com/office/drawing/2014/main" id="{C5478209-666F-7FBB-42AA-C61AF4E3CA6A}"/>
                    </a:ext>
                  </a:extLst>
                </p14:cNvPr>
                <p14:cNvContentPartPr/>
                <p14:nvPr/>
              </p14:nvContentPartPr>
              <p14:xfrm>
                <a:off x="1766057" y="6013954"/>
                <a:ext cx="85320" cy="16920"/>
              </p14:xfrm>
            </p:contentPart>
          </mc:Choice>
          <mc:Fallback xmlns="">
            <p:pic>
              <p:nvPicPr>
                <p:cNvPr id="411" name="잉크 410">
                  <a:extLst>
                    <a:ext uri="{FF2B5EF4-FFF2-40B4-BE49-F238E27FC236}">
                      <a16:creationId xmlns:a16="http://schemas.microsoft.com/office/drawing/2014/main" id="{C5478209-666F-7FBB-42AA-C61AF4E3CA6A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757057" y="6004954"/>
                  <a:ext cx="102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12" name="잉크 411">
                  <a:extLst>
                    <a:ext uri="{FF2B5EF4-FFF2-40B4-BE49-F238E27FC236}">
                      <a16:creationId xmlns:a16="http://schemas.microsoft.com/office/drawing/2014/main" id="{E62B7945-54D4-72FA-60F4-03F07BC09DF5}"/>
                    </a:ext>
                  </a:extLst>
                </p14:cNvPr>
                <p14:cNvContentPartPr/>
                <p14:nvPr/>
              </p14:nvContentPartPr>
              <p14:xfrm>
                <a:off x="1788377" y="6052114"/>
                <a:ext cx="120960" cy="68400"/>
              </p14:xfrm>
            </p:contentPart>
          </mc:Choice>
          <mc:Fallback xmlns="">
            <p:pic>
              <p:nvPicPr>
                <p:cNvPr id="412" name="잉크 411">
                  <a:extLst>
                    <a:ext uri="{FF2B5EF4-FFF2-40B4-BE49-F238E27FC236}">
                      <a16:creationId xmlns:a16="http://schemas.microsoft.com/office/drawing/2014/main" id="{E62B7945-54D4-72FA-60F4-03F07BC09DF5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779377" y="6043474"/>
                  <a:ext cx="138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13" name="잉크 412">
                  <a:extLst>
                    <a:ext uri="{FF2B5EF4-FFF2-40B4-BE49-F238E27FC236}">
                      <a16:creationId xmlns:a16="http://schemas.microsoft.com/office/drawing/2014/main" id="{D7EFB589-8D41-9174-D959-3D354B5640A9}"/>
                    </a:ext>
                  </a:extLst>
                </p14:cNvPr>
                <p14:cNvContentPartPr/>
                <p14:nvPr/>
              </p14:nvContentPartPr>
              <p14:xfrm>
                <a:off x="2058017" y="5896954"/>
                <a:ext cx="81360" cy="28440"/>
              </p14:xfrm>
            </p:contentPart>
          </mc:Choice>
          <mc:Fallback xmlns="">
            <p:pic>
              <p:nvPicPr>
                <p:cNvPr id="413" name="잉크 412">
                  <a:extLst>
                    <a:ext uri="{FF2B5EF4-FFF2-40B4-BE49-F238E27FC236}">
                      <a16:creationId xmlns:a16="http://schemas.microsoft.com/office/drawing/2014/main" id="{D7EFB589-8D41-9174-D959-3D354B5640A9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2049377" y="5887954"/>
                  <a:ext cx="99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47580726-E27E-21C6-C21E-E6625537D2A8}"/>
                    </a:ext>
                  </a:extLst>
                </p14:cNvPr>
                <p14:cNvContentPartPr/>
                <p14:nvPr/>
              </p14:nvContentPartPr>
              <p14:xfrm>
                <a:off x="2052617" y="5945554"/>
                <a:ext cx="97200" cy="105120"/>
              </p14:xfrm>
            </p:contentPart>
          </mc:Choice>
          <mc:Fallback xmlns=""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47580726-E27E-21C6-C21E-E6625537D2A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2043977" y="5936914"/>
                  <a:ext cx="114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96341B90-204E-B1B8-5E4C-205CE76CD833}"/>
                    </a:ext>
                  </a:extLst>
                </p14:cNvPr>
                <p14:cNvContentPartPr/>
                <p14:nvPr/>
              </p14:nvContentPartPr>
              <p14:xfrm>
                <a:off x="2175017" y="5913874"/>
                <a:ext cx="91080" cy="185040"/>
              </p14:xfrm>
            </p:contentPart>
          </mc:Choice>
          <mc:Fallback xmlns=""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96341B90-204E-B1B8-5E4C-205CE76CD833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166017" y="5904874"/>
                  <a:ext cx="108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16" name="잉크 415">
                  <a:extLst>
                    <a:ext uri="{FF2B5EF4-FFF2-40B4-BE49-F238E27FC236}">
                      <a16:creationId xmlns:a16="http://schemas.microsoft.com/office/drawing/2014/main" id="{BB14EAA5-54B7-1726-97DC-C699E9522507}"/>
                    </a:ext>
                  </a:extLst>
                </p14:cNvPr>
                <p14:cNvContentPartPr/>
                <p14:nvPr/>
              </p14:nvContentPartPr>
              <p14:xfrm>
                <a:off x="2219657" y="5940514"/>
                <a:ext cx="90360" cy="93600"/>
              </p14:xfrm>
            </p:contentPart>
          </mc:Choice>
          <mc:Fallback xmlns="">
            <p:pic>
              <p:nvPicPr>
                <p:cNvPr id="416" name="잉크 415">
                  <a:extLst>
                    <a:ext uri="{FF2B5EF4-FFF2-40B4-BE49-F238E27FC236}">
                      <a16:creationId xmlns:a16="http://schemas.microsoft.com/office/drawing/2014/main" id="{BB14EAA5-54B7-1726-97DC-C699E9522507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211017" y="5931514"/>
                  <a:ext cx="10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01CDB6EF-AFCB-A428-9547-60A9060440CD}"/>
                    </a:ext>
                  </a:extLst>
                </p14:cNvPr>
                <p14:cNvContentPartPr/>
                <p14:nvPr/>
              </p14:nvContentPartPr>
              <p14:xfrm>
                <a:off x="2310017" y="5924314"/>
                <a:ext cx="116640" cy="134280"/>
              </p14:xfrm>
            </p:contentPart>
          </mc:Choice>
          <mc:Fallback xmlns=""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01CDB6EF-AFCB-A428-9547-60A9060440C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301377" y="5915314"/>
                  <a:ext cx="134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9AB55C72-3EBE-1BE3-381B-67904D75FD31}"/>
                    </a:ext>
                  </a:extLst>
                </p14:cNvPr>
                <p14:cNvContentPartPr/>
                <p14:nvPr/>
              </p14:nvContentPartPr>
              <p14:xfrm>
                <a:off x="2427377" y="5914954"/>
                <a:ext cx="125640" cy="114120"/>
              </p14:xfrm>
            </p:contentPart>
          </mc:Choice>
          <mc:Fallback xmlns=""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9AB55C72-3EBE-1BE3-381B-67904D75FD31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418377" y="5905954"/>
                  <a:ext cx="143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19" name="잉크 418">
                  <a:extLst>
                    <a:ext uri="{FF2B5EF4-FFF2-40B4-BE49-F238E27FC236}">
                      <a16:creationId xmlns:a16="http://schemas.microsoft.com/office/drawing/2014/main" id="{F68A99EC-21BE-B47E-F52D-F2498E514978}"/>
                    </a:ext>
                  </a:extLst>
                </p14:cNvPr>
                <p14:cNvContentPartPr/>
                <p14:nvPr/>
              </p14:nvContentPartPr>
              <p14:xfrm>
                <a:off x="2521337" y="5923234"/>
                <a:ext cx="92880" cy="192600"/>
              </p14:xfrm>
            </p:contentPart>
          </mc:Choice>
          <mc:Fallback xmlns="">
            <p:pic>
              <p:nvPicPr>
                <p:cNvPr id="419" name="잉크 418">
                  <a:extLst>
                    <a:ext uri="{FF2B5EF4-FFF2-40B4-BE49-F238E27FC236}">
                      <a16:creationId xmlns:a16="http://schemas.microsoft.com/office/drawing/2014/main" id="{F68A99EC-21BE-B47E-F52D-F2498E514978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512337" y="5914594"/>
                  <a:ext cx="110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EB3CD4AF-EFE1-A905-D8DD-64FF57774631}"/>
                    </a:ext>
                  </a:extLst>
                </p14:cNvPr>
                <p14:cNvContentPartPr/>
                <p14:nvPr/>
              </p14:nvContentPartPr>
              <p14:xfrm>
                <a:off x="2609537" y="5910634"/>
                <a:ext cx="127080" cy="142200"/>
              </p14:xfrm>
            </p:contentPart>
          </mc:Choice>
          <mc:Fallback xmlns=""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EB3CD4AF-EFE1-A905-D8DD-64FF57774631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600897" y="5901994"/>
                  <a:ext cx="144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21" name="잉크 420">
                  <a:extLst>
                    <a:ext uri="{FF2B5EF4-FFF2-40B4-BE49-F238E27FC236}">
                      <a16:creationId xmlns:a16="http://schemas.microsoft.com/office/drawing/2014/main" id="{B0A4440C-9FCE-FC5E-7967-C2BA39E764B3}"/>
                    </a:ext>
                  </a:extLst>
                </p14:cNvPr>
                <p14:cNvContentPartPr/>
                <p14:nvPr/>
              </p14:nvContentPartPr>
              <p14:xfrm>
                <a:off x="2746337" y="5920714"/>
                <a:ext cx="25560" cy="169920"/>
              </p14:xfrm>
            </p:contentPart>
          </mc:Choice>
          <mc:Fallback xmlns="">
            <p:pic>
              <p:nvPicPr>
                <p:cNvPr id="421" name="잉크 420">
                  <a:extLst>
                    <a:ext uri="{FF2B5EF4-FFF2-40B4-BE49-F238E27FC236}">
                      <a16:creationId xmlns:a16="http://schemas.microsoft.com/office/drawing/2014/main" id="{B0A4440C-9FCE-FC5E-7967-C2BA39E764B3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737337" y="5911714"/>
                  <a:ext cx="43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22" name="잉크 421">
                  <a:extLst>
                    <a:ext uri="{FF2B5EF4-FFF2-40B4-BE49-F238E27FC236}">
                      <a16:creationId xmlns:a16="http://schemas.microsoft.com/office/drawing/2014/main" id="{17DADFF8-443C-F82A-942E-329AE7E14E2B}"/>
                    </a:ext>
                  </a:extLst>
                </p14:cNvPr>
                <p14:cNvContentPartPr/>
                <p14:nvPr/>
              </p14:nvContentPartPr>
              <p14:xfrm>
                <a:off x="2897537" y="5846914"/>
                <a:ext cx="161280" cy="113400"/>
              </p14:xfrm>
            </p:contentPart>
          </mc:Choice>
          <mc:Fallback xmlns="">
            <p:pic>
              <p:nvPicPr>
                <p:cNvPr id="422" name="잉크 421">
                  <a:extLst>
                    <a:ext uri="{FF2B5EF4-FFF2-40B4-BE49-F238E27FC236}">
                      <a16:creationId xmlns:a16="http://schemas.microsoft.com/office/drawing/2014/main" id="{17DADFF8-443C-F82A-942E-329AE7E14E2B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2888537" y="5837914"/>
                  <a:ext cx="178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53E59A11-6CBE-E727-8545-36EC4B4027B2}"/>
                    </a:ext>
                  </a:extLst>
                </p14:cNvPr>
                <p14:cNvContentPartPr/>
                <p14:nvPr/>
              </p14:nvContentPartPr>
              <p14:xfrm>
                <a:off x="2983577" y="5881834"/>
                <a:ext cx="75240" cy="15840"/>
              </p14:xfrm>
            </p:contentPart>
          </mc:Choice>
          <mc:Fallback xmlns=""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53E59A11-6CBE-E727-8545-36EC4B4027B2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974577" y="5872834"/>
                  <a:ext cx="92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24" name="잉크 423">
                  <a:extLst>
                    <a:ext uri="{FF2B5EF4-FFF2-40B4-BE49-F238E27FC236}">
                      <a16:creationId xmlns:a16="http://schemas.microsoft.com/office/drawing/2014/main" id="{1AFFC28B-CFBF-EB8D-A1D3-EEB7720EC3B3}"/>
                    </a:ext>
                  </a:extLst>
                </p14:cNvPr>
                <p14:cNvContentPartPr/>
                <p14:nvPr/>
              </p14:nvContentPartPr>
              <p14:xfrm>
                <a:off x="3011297" y="5864554"/>
                <a:ext cx="107280" cy="191880"/>
              </p14:xfrm>
            </p:contentPart>
          </mc:Choice>
          <mc:Fallback xmlns="">
            <p:pic>
              <p:nvPicPr>
                <p:cNvPr id="424" name="잉크 423">
                  <a:extLst>
                    <a:ext uri="{FF2B5EF4-FFF2-40B4-BE49-F238E27FC236}">
                      <a16:creationId xmlns:a16="http://schemas.microsoft.com/office/drawing/2014/main" id="{1AFFC28B-CFBF-EB8D-A1D3-EEB7720EC3B3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002297" y="5855914"/>
                  <a:ext cx="124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25" name="잉크 424">
                  <a:extLst>
                    <a:ext uri="{FF2B5EF4-FFF2-40B4-BE49-F238E27FC236}">
                      <a16:creationId xmlns:a16="http://schemas.microsoft.com/office/drawing/2014/main" id="{D9FE64AB-AE4B-8005-B05B-A17FECC00A19}"/>
                    </a:ext>
                  </a:extLst>
                </p14:cNvPr>
                <p14:cNvContentPartPr/>
                <p14:nvPr/>
              </p14:nvContentPartPr>
              <p14:xfrm>
                <a:off x="3103457" y="5868514"/>
                <a:ext cx="120240" cy="132480"/>
              </p14:xfrm>
            </p:contentPart>
          </mc:Choice>
          <mc:Fallback xmlns="">
            <p:pic>
              <p:nvPicPr>
                <p:cNvPr id="425" name="잉크 424">
                  <a:extLst>
                    <a:ext uri="{FF2B5EF4-FFF2-40B4-BE49-F238E27FC236}">
                      <a16:creationId xmlns:a16="http://schemas.microsoft.com/office/drawing/2014/main" id="{D9FE64AB-AE4B-8005-B05B-A17FECC00A1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094457" y="5859514"/>
                  <a:ext cx="137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26" name="잉크 425">
                  <a:extLst>
                    <a:ext uri="{FF2B5EF4-FFF2-40B4-BE49-F238E27FC236}">
                      <a16:creationId xmlns:a16="http://schemas.microsoft.com/office/drawing/2014/main" id="{C56D4767-15C5-F0CF-88B0-DBEB6EF1BC6C}"/>
                    </a:ext>
                  </a:extLst>
                </p14:cNvPr>
                <p14:cNvContentPartPr/>
                <p14:nvPr/>
              </p14:nvContentPartPr>
              <p14:xfrm>
                <a:off x="3172577" y="5877514"/>
                <a:ext cx="162720" cy="204840"/>
              </p14:xfrm>
            </p:contentPart>
          </mc:Choice>
          <mc:Fallback xmlns="">
            <p:pic>
              <p:nvPicPr>
                <p:cNvPr id="426" name="잉크 425">
                  <a:extLst>
                    <a:ext uri="{FF2B5EF4-FFF2-40B4-BE49-F238E27FC236}">
                      <a16:creationId xmlns:a16="http://schemas.microsoft.com/office/drawing/2014/main" id="{C56D4767-15C5-F0CF-88B0-DBEB6EF1BC6C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163937" y="5868514"/>
                  <a:ext cx="180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27" name="잉크 426">
                  <a:extLst>
                    <a:ext uri="{FF2B5EF4-FFF2-40B4-BE49-F238E27FC236}">
                      <a16:creationId xmlns:a16="http://schemas.microsoft.com/office/drawing/2014/main" id="{654DF8EF-0B04-AF93-2D7E-CCF7DEA0E6E7}"/>
                    </a:ext>
                  </a:extLst>
                </p14:cNvPr>
                <p14:cNvContentPartPr/>
                <p14:nvPr/>
              </p14:nvContentPartPr>
              <p14:xfrm>
                <a:off x="3232697" y="5891554"/>
                <a:ext cx="104400" cy="110880"/>
              </p14:xfrm>
            </p:contentPart>
          </mc:Choice>
          <mc:Fallback xmlns="">
            <p:pic>
              <p:nvPicPr>
                <p:cNvPr id="427" name="잉크 426">
                  <a:extLst>
                    <a:ext uri="{FF2B5EF4-FFF2-40B4-BE49-F238E27FC236}">
                      <a16:creationId xmlns:a16="http://schemas.microsoft.com/office/drawing/2014/main" id="{654DF8EF-0B04-AF93-2D7E-CCF7DEA0E6E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224057" y="5882914"/>
                  <a:ext cx="122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28" name="잉크 427">
                  <a:extLst>
                    <a:ext uri="{FF2B5EF4-FFF2-40B4-BE49-F238E27FC236}">
                      <a16:creationId xmlns:a16="http://schemas.microsoft.com/office/drawing/2014/main" id="{A37B54B8-2C4A-EC3B-9E67-C66488967699}"/>
                    </a:ext>
                  </a:extLst>
                </p14:cNvPr>
                <p14:cNvContentPartPr/>
                <p14:nvPr/>
              </p14:nvContentPartPr>
              <p14:xfrm>
                <a:off x="3333857" y="5890474"/>
                <a:ext cx="141840" cy="175680"/>
              </p14:xfrm>
            </p:contentPart>
          </mc:Choice>
          <mc:Fallback xmlns="">
            <p:pic>
              <p:nvPicPr>
                <p:cNvPr id="428" name="잉크 427">
                  <a:extLst>
                    <a:ext uri="{FF2B5EF4-FFF2-40B4-BE49-F238E27FC236}">
                      <a16:creationId xmlns:a16="http://schemas.microsoft.com/office/drawing/2014/main" id="{A37B54B8-2C4A-EC3B-9E67-C66488967699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325217" y="5881834"/>
                  <a:ext cx="159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30" name="잉크 429">
                  <a:extLst>
                    <a:ext uri="{FF2B5EF4-FFF2-40B4-BE49-F238E27FC236}">
                      <a16:creationId xmlns:a16="http://schemas.microsoft.com/office/drawing/2014/main" id="{084F7CC4-8EDF-5B50-B4B5-1A5D73F8EF5C}"/>
                    </a:ext>
                  </a:extLst>
                </p14:cNvPr>
                <p14:cNvContentPartPr/>
                <p14:nvPr/>
              </p14:nvContentPartPr>
              <p14:xfrm>
                <a:off x="3541217" y="5902714"/>
                <a:ext cx="87120" cy="88560"/>
              </p14:xfrm>
            </p:contentPart>
          </mc:Choice>
          <mc:Fallback xmlns="">
            <p:pic>
              <p:nvPicPr>
                <p:cNvPr id="430" name="잉크 429">
                  <a:extLst>
                    <a:ext uri="{FF2B5EF4-FFF2-40B4-BE49-F238E27FC236}">
                      <a16:creationId xmlns:a16="http://schemas.microsoft.com/office/drawing/2014/main" id="{084F7CC4-8EDF-5B50-B4B5-1A5D73F8EF5C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532217" y="5894074"/>
                  <a:ext cx="104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31" name="잉크 430">
                  <a:extLst>
                    <a:ext uri="{FF2B5EF4-FFF2-40B4-BE49-F238E27FC236}">
                      <a16:creationId xmlns:a16="http://schemas.microsoft.com/office/drawing/2014/main" id="{E469B73B-BBE4-D95E-4074-B25CA3F71D62}"/>
                    </a:ext>
                  </a:extLst>
                </p14:cNvPr>
                <p14:cNvContentPartPr/>
                <p14:nvPr/>
              </p14:nvContentPartPr>
              <p14:xfrm>
                <a:off x="3604217" y="5902714"/>
                <a:ext cx="184680" cy="128520"/>
              </p14:xfrm>
            </p:contentPart>
          </mc:Choice>
          <mc:Fallback xmlns="">
            <p:pic>
              <p:nvPicPr>
                <p:cNvPr id="431" name="잉크 430">
                  <a:extLst>
                    <a:ext uri="{FF2B5EF4-FFF2-40B4-BE49-F238E27FC236}">
                      <a16:creationId xmlns:a16="http://schemas.microsoft.com/office/drawing/2014/main" id="{E469B73B-BBE4-D95E-4074-B25CA3F71D62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595577" y="5894074"/>
                  <a:ext cx="202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32" name="잉크 431">
                  <a:extLst>
                    <a:ext uri="{FF2B5EF4-FFF2-40B4-BE49-F238E27FC236}">
                      <a16:creationId xmlns:a16="http://schemas.microsoft.com/office/drawing/2014/main" id="{FF950EDE-8F60-CEC7-4D6C-10EEC5286810}"/>
                    </a:ext>
                  </a:extLst>
                </p14:cNvPr>
                <p14:cNvContentPartPr/>
                <p14:nvPr/>
              </p14:nvContentPartPr>
              <p14:xfrm>
                <a:off x="3811577" y="5864554"/>
                <a:ext cx="92160" cy="81360"/>
              </p14:xfrm>
            </p:contentPart>
          </mc:Choice>
          <mc:Fallback xmlns="">
            <p:pic>
              <p:nvPicPr>
                <p:cNvPr id="432" name="잉크 431">
                  <a:extLst>
                    <a:ext uri="{FF2B5EF4-FFF2-40B4-BE49-F238E27FC236}">
                      <a16:creationId xmlns:a16="http://schemas.microsoft.com/office/drawing/2014/main" id="{FF950EDE-8F60-CEC7-4D6C-10EEC5286810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802937" y="5855914"/>
                  <a:ext cx="109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33" name="잉크 432">
                  <a:extLst>
                    <a:ext uri="{FF2B5EF4-FFF2-40B4-BE49-F238E27FC236}">
                      <a16:creationId xmlns:a16="http://schemas.microsoft.com/office/drawing/2014/main" id="{511A0F44-E9D2-100F-EBAE-A4B4513156FA}"/>
                    </a:ext>
                  </a:extLst>
                </p14:cNvPr>
                <p14:cNvContentPartPr/>
                <p14:nvPr/>
              </p14:nvContentPartPr>
              <p14:xfrm>
                <a:off x="3802217" y="5953834"/>
                <a:ext cx="136440" cy="78120"/>
              </p14:xfrm>
            </p:contentPart>
          </mc:Choice>
          <mc:Fallback xmlns="">
            <p:pic>
              <p:nvPicPr>
                <p:cNvPr id="433" name="잉크 432">
                  <a:extLst>
                    <a:ext uri="{FF2B5EF4-FFF2-40B4-BE49-F238E27FC236}">
                      <a16:creationId xmlns:a16="http://schemas.microsoft.com/office/drawing/2014/main" id="{511A0F44-E9D2-100F-EBAE-A4B4513156FA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793217" y="5944834"/>
                  <a:ext cx="15408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그룹 457">
            <a:extLst>
              <a:ext uri="{FF2B5EF4-FFF2-40B4-BE49-F238E27FC236}">
                <a16:creationId xmlns:a16="http://schemas.microsoft.com/office/drawing/2014/main" id="{1CFB689C-7F8D-D4FB-480F-6D9C92F07645}"/>
              </a:ext>
            </a:extLst>
          </p:cNvPr>
          <p:cNvGrpSpPr/>
          <p:nvPr/>
        </p:nvGrpSpPr>
        <p:grpSpPr>
          <a:xfrm>
            <a:off x="4133777" y="5768434"/>
            <a:ext cx="1757160" cy="282960"/>
            <a:chOff x="4133777" y="5768434"/>
            <a:chExt cx="1757160" cy="28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35" name="잉크 434">
                  <a:extLst>
                    <a:ext uri="{FF2B5EF4-FFF2-40B4-BE49-F238E27FC236}">
                      <a16:creationId xmlns:a16="http://schemas.microsoft.com/office/drawing/2014/main" id="{988588B1-FBEA-D836-126F-1DC0BFCBF26C}"/>
                    </a:ext>
                  </a:extLst>
                </p14:cNvPr>
                <p14:cNvContentPartPr/>
                <p14:nvPr/>
              </p14:nvContentPartPr>
              <p14:xfrm>
                <a:off x="4133777" y="5832154"/>
                <a:ext cx="106200" cy="81360"/>
              </p14:xfrm>
            </p:contentPart>
          </mc:Choice>
          <mc:Fallback xmlns="">
            <p:pic>
              <p:nvPicPr>
                <p:cNvPr id="435" name="잉크 434">
                  <a:extLst>
                    <a:ext uri="{FF2B5EF4-FFF2-40B4-BE49-F238E27FC236}">
                      <a16:creationId xmlns:a16="http://schemas.microsoft.com/office/drawing/2014/main" id="{988588B1-FBEA-D836-126F-1DC0BFCBF26C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125137" y="5823514"/>
                  <a:ext cx="123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36" name="잉크 435">
                  <a:extLst>
                    <a:ext uri="{FF2B5EF4-FFF2-40B4-BE49-F238E27FC236}">
                      <a16:creationId xmlns:a16="http://schemas.microsoft.com/office/drawing/2014/main" id="{5FE54B93-E441-9CA9-7C9A-B641E2E20115}"/>
                    </a:ext>
                  </a:extLst>
                </p14:cNvPr>
                <p14:cNvContentPartPr/>
                <p14:nvPr/>
              </p14:nvContentPartPr>
              <p14:xfrm>
                <a:off x="4223057" y="5798674"/>
                <a:ext cx="18720" cy="174600"/>
              </p14:xfrm>
            </p:contentPart>
          </mc:Choice>
          <mc:Fallback xmlns="">
            <p:pic>
              <p:nvPicPr>
                <p:cNvPr id="436" name="잉크 435">
                  <a:extLst>
                    <a:ext uri="{FF2B5EF4-FFF2-40B4-BE49-F238E27FC236}">
                      <a16:creationId xmlns:a16="http://schemas.microsoft.com/office/drawing/2014/main" id="{5FE54B93-E441-9CA9-7C9A-B641E2E20115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4214417" y="5789674"/>
                  <a:ext cx="36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37" name="잉크 436">
                  <a:extLst>
                    <a:ext uri="{FF2B5EF4-FFF2-40B4-BE49-F238E27FC236}">
                      <a16:creationId xmlns:a16="http://schemas.microsoft.com/office/drawing/2014/main" id="{2D38625E-86CA-AD1B-29A8-25443F566F63}"/>
                    </a:ext>
                  </a:extLst>
                </p14:cNvPr>
                <p14:cNvContentPartPr/>
                <p14:nvPr/>
              </p14:nvContentPartPr>
              <p14:xfrm>
                <a:off x="4183097" y="5958154"/>
                <a:ext cx="99000" cy="70560"/>
              </p14:xfrm>
            </p:contentPart>
          </mc:Choice>
          <mc:Fallback xmlns="">
            <p:pic>
              <p:nvPicPr>
                <p:cNvPr id="437" name="잉크 436">
                  <a:extLst>
                    <a:ext uri="{FF2B5EF4-FFF2-40B4-BE49-F238E27FC236}">
                      <a16:creationId xmlns:a16="http://schemas.microsoft.com/office/drawing/2014/main" id="{2D38625E-86CA-AD1B-29A8-25443F566F63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4174457" y="5949154"/>
                  <a:ext cx="116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38" name="잉크 437">
                  <a:extLst>
                    <a:ext uri="{FF2B5EF4-FFF2-40B4-BE49-F238E27FC236}">
                      <a16:creationId xmlns:a16="http://schemas.microsoft.com/office/drawing/2014/main" id="{93FF2396-EB02-3331-AB19-4130C8AF262D}"/>
                    </a:ext>
                  </a:extLst>
                </p14:cNvPr>
                <p14:cNvContentPartPr/>
                <p14:nvPr/>
              </p14:nvContentPartPr>
              <p14:xfrm>
                <a:off x="4289657" y="5804074"/>
                <a:ext cx="119520" cy="165600"/>
              </p14:xfrm>
            </p:contentPart>
          </mc:Choice>
          <mc:Fallback xmlns="">
            <p:pic>
              <p:nvPicPr>
                <p:cNvPr id="438" name="잉크 437">
                  <a:extLst>
                    <a:ext uri="{FF2B5EF4-FFF2-40B4-BE49-F238E27FC236}">
                      <a16:creationId xmlns:a16="http://schemas.microsoft.com/office/drawing/2014/main" id="{93FF2396-EB02-3331-AB19-4130C8AF262D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280657" y="5795434"/>
                  <a:ext cx="137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39" name="잉크 438">
                  <a:extLst>
                    <a:ext uri="{FF2B5EF4-FFF2-40B4-BE49-F238E27FC236}">
                      <a16:creationId xmlns:a16="http://schemas.microsoft.com/office/drawing/2014/main" id="{4635468D-4E26-0C1D-AD4B-A15FD5D89E31}"/>
                    </a:ext>
                  </a:extLst>
                </p14:cNvPr>
                <p14:cNvContentPartPr/>
                <p14:nvPr/>
              </p14:nvContentPartPr>
              <p14:xfrm>
                <a:off x="4343657" y="5921794"/>
                <a:ext cx="104400" cy="129600"/>
              </p14:xfrm>
            </p:contentPart>
          </mc:Choice>
          <mc:Fallback xmlns="">
            <p:pic>
              <p:nvPicPr>
                <p:cNvPr id="439" name="잉크 438">
                  <a:extLst>
                    <a:ext uri="{FF2B5EF4-FFF2-40B4-BE49-F238E27FC236}">
                      <a16:creationId xmlns:a16="http://schemas.microsoft.com/office/drawing/2014/main" id="{4635468D-4E26-0C1D-AD4B-A15FD5D89E31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4335017" y="5913154"/>
                  <a:ext cx="122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40" name="잉크 439">
                  <a:extLst>
                    <a:ext uri="{FF2B5EF4-FFF2-40B4-BE49-F238E27FC236}">
                      <a16:creationId xmlns:a16="http://schemas.microsoft.com/office/drawing/2014/main" id="{0D19F620-AF81-5D1B-CBA6-221496F25755}"/>
                    </a:ext>
                  </a:extLst>
                </p14:cNvPr>
                <p14:cNvContentPartPr/>
                <p14:nvPr/>
              </p14:nvContentPartPr>
              <p14:xfrm>
                <a:off x="4468217" y="5846194"/>
                <a:ext cx="105840" cy="111600"/>
              </p14:xfrm>
            </p:contentPart>
          </mc:Choice>
          <mc:Fallback xmlns="">
            <p:pic>
              <p:nvPicPr>
                <p:cNvPr id="440" name="잉크 439">
                  <a:extLst>
                    <a:ext uri="{FF2B5EF4-FFF2-40B4-BE49-F238E27FC236}">
                      <a16:creationId xmlns:a16="http://schemas.microsoft.com/office/drawing/2014/main" id="{0D19F620-AF81-5D1B-CBA6-221496F25755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4459577" y="5837554"/>
                  <a:ext cx="123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41" name="잉크 440">
                  <a:extLst>
                    <a:ext uri="{FF2B5EF4-FFF2-40B4-BE49-F238E27FC236}">
                      <a16:creationId xmlns:a16="http://schemas.microsoft.com/office/drawing/2014/main" id="{DDCC2B61-0E52-EF45-FA88-043B50AE98D1}"/>
                    </a:ext>
                  </a:extLst>
                </p14:cNvPr>
                <p14:cNvContentPartPr/>
                <p14:nvPr/>
              </p14:nvContentPartPr>
              <p14:xfrm>
                <a:off x="4532297" y="5837194"/>
                <a:ext cx="78120" cy="122760"/>
              </p14:xfrm>
            </p:contentPart>
          </mc:Choice>
          <mc:Fallback xmlns="">
            <p:pic>
              <p:nvPicPr>
                <p:cNvPr id="441" name="잉크 440">
                  <a:extLst>
                    <a:ext uri="{FF2B5EF4-FFF2-40B4-BE49-F238E27FC236}">
                      <a16:creationId xmlns:a16="http://schemas.microsoft.com/office/drawing/2014/main" id="{DDCC2B61-0E52-EF45-FA88-043B50AE98D1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4523297" y="5828194"/>
                  <a:ext cx="95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42" name="잉크 441">
                  <a:extLst>
                    <a:ext uri="{FF2B5EF4-FFF2-40B4-BE49-F238E27FC236}">
                      <a16:creationId xmlns:a16="http://schemas.microsoft.com/office/drawing/2014/main" id="{C06CACEA-7F57-3A82-88D0-10CD6066662F}"/>
                    </a:ext>
                  </a:extLst>
                </p14:cNvPr>
                <p14:cNvContentPartPr/>
                <p14:nvPr/>
              </p14:nvContentPartPr>
              <p14:xfrm>
                <a:off x="4634177" y="5836114"/>
                <a:ext cx="10080" cy="131760"/>
              </p14:xfrm>
            </p:contentPart>
          </mc:Choice>
          <mc:Fallback xmlns="">
            <p:pic>
              <p:nvPicPr>
                <p:cNvPr id="442" name="잉크 441">
                  <a:extLst>
                    <a:ext uri="{FF2B5EF4-FFF2-40B4-BE49-F238E27FC236}">
                      <a16:creationId xmlns:a16="http://schemas.microsoft.com/office/drawing/2014/main" id="{C06CACEA-7F57-3A82-88D0-10CD6066662F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4625177" y="5827114"/>
                  <a:ext cx="27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43" name="잉크 442">
                  <a:extLst>
                    <a:ext uri="{FF2B5EF4-FFF2-40B4-BE49-F238E27FC236}">
                      <a16:creationId xmlns:a16="http://schemas.microsoft.com/office/drawing/2014/main" id="{6ABB1D73-1AC1-8ED3-28D7-59524C69039E}"/>
                    </a:ext>
                  </a:extLst>
                </p14:cNvPr>
                <p14:cNvContentPartPr/>
                <p14:nvPr/>
              </p14:nvContentPartPr>
              <p14:xfrm>
                <a:off x="4653617" y="5797954"/>
                <a:ext cx="169560" cy="169560"/>
              </p14:xfrm>
            </p:contentPart>
          </mc:Choice>
          <mc:Fallback xmlns="">
            <p:pic>
              <p:nvPicPr>
                <p:cNvPr id="443" name="잉크 442">
                  <a:extLst>
                    <a:ext uri="{FF2B5EF4-FFF2-40B4-BE49-F238E27FC236}">
                      <a16:creationId xmlns:a16="http://schemas.microsoft.com/office/drawing/2014/main" id="{6ABB1D73-1AC1-8ED3-28D7-59524C69039E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644617" y="5788954"/>
                  <a:ext cx="187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44" name="잉크 443">
                  <a:extLst>
                    <a:ext uri="{FF2B5EF4-FFF2-40B4-BE49-F238E27FC236}">
                      <a16:creationId xmlns:a16="http://schemas.microsoft.com/office/drawing/2014/main" id="{7A5E4589-704A-CD36-B6AA-495ABF06ED44}"/>
                    </a:ext>
                  </a:extLst>
                </p14:cNvPr>
                <p14:cNvContentPartPr/>
                <p14:nvPr/>
              </p14:nvContentPartPr>
              <p14:xfrm>
                <a:off x="4783937" y="5799034"/>
                <a:ext cx="106920" cy="134640"/>
              </p14:xfrm>
            </p:contentPart>
          </mc:Choice>
          <mc:Fallback xmlns="">
            <p:pic>
              <p:nvPicPr>
                <p:cNvPr id="444" name="잉크 443">
                  <a:extLst>
                    <a:ext uri="{FF2B5EF4-FFF2-40B4-BE49-F238E27FC236}">
                      <a16:creationId xmlns:a16="http://schemas.microsoft.com/office/drawing/2014/main" id="{7A5E4589-704A-CD36-B6AA-495ABF06ED44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4775297" y="5790394"/>
                  <a:ext cx="124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45" name="잉크 444">
                  <a:extLst>
                    <a:ext uri="{FF2B5EF4-FFF2-40B4-BE49-F238E27FC236}">
                      <a16:creationId xmlns:a16="http://schemas.microsoft.com/office/drawing/2014/main" id="{D4CFB5DB-B6A3-5F3F-6B9C-0CC1DD87576D}"/>
                    </a:ext>
                  </a:extLst>
                </p14:cNvPr>
                <p14:cNvContentPartPr/>
                <p14:nvPr/>
              </p14:nvContentPartPr>
              <p14:xfrm>
                <a:off x="4894817" y="5817034"/>
                <a:ext cx="32400" cy="181440"/>
              </p14:xfrm>
            </p:contentPart>
          </mc:Choice>
          <mc:Fallback xmlns="">
            <p:pic>
              <p:nvPicPr>
                <p:cNvPr id="445" name="잉크 444">
                  <a:extLst>
                    <a:ext uri="{FF2B5EF4-FFF2-40B4-BE49-F238E27FC236}">
                      <a16:creationId xmlns:a16="http://schemas.microsoft.com/office/drawing/2014/main" id="{D4CFB5DB-B6A3-5F3F-6B9C-0CC1DD87576D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4885817" y="5808034"/>
                  <a:ext cx="50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46" name="잉크 445">
                  <a:extLst>
                    <a:ext uri="{FF2B5EF4-FFF2-40B4-BE49-F238E27FC236}">
                      <a16:creationId xmlns:a16="http://schemas.microsoft.com/office/drawing/2014/main" id="{24D34E49-47A4-7D57-E172-3BD5069A3CF8}"/>
                    </a:ext>
                  </a:extLst>
                </p14:cNvPr>
                <p14:cNvContentPartPr/>
                <p14:nvPr/>
              </p14:nvContentPartPr>
              <p14:xfrm>
                <a:off x="4997057" y="5768434"/>
                <a:ext cx="133560" cy="112320"/>
              </p14:xfrm>
            </p:contentPart>
          </mc:Choice>
          <mc:Fallback xmlns="">
            <p:pic>
              <p:nvPicPr>
                <p:cNvPr id="446" name="잉크 445">
                  <a:extLst>
                    <a:ext uri="{FF2B5EF4-FFF2-40B4-BE49-F238E27FC236}">
                      <a16:creationId xmlns:a16="http://schemas.microsoft.com/office/drawing/2014/main" id="{24D34E49-47A4-7D57-E172-3BD5069A3CF8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4988057" y="5759434"/>
                  <a:ext cx="15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47" name="잉크 446">
                  <a:extLst>
                    <a:ext uri="{FF2B5EF4-FFF2-40B4-BE49-F238E27FC236}">
                      <a16:creationId xmlns:a16="http://schemas.microsoft.com/office/drawing/2014/main" id="{477211E6-D6E0-1640-372E-4CADFA0959AA}"/>
                    </a:ext>
                  </a:extLst>
                </p14:cNvPr>
                <p14:cNvContentPartPr/>
                <p14:nvPr/>
              </p14:nvContentPartPr>
              <p14:xfrm>
                <a:off x="5091737" y="5780674"/>
                <a:ext cx="51840" cy="130320"/>
              </p14:xfrm>
            </p:contentPart>
          </mc:Choice>
          <mc:Fallback xmlns="">
            <p:pic>
              <p:nvPicPr>
                <p:cNvPr id="447" name="잉크 446">
                  <a:extLst>
                    <a:ext uri="{FF2B5EF4-FFF2-40B4-BE49-F238E27FC236}">
                      <a16:creationId xmlns:a16="http://schemas.microsoft.com/office/drawing/2014/main" id="{477211E6-D6E0-1640-372E-4CADFA0959AA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5083097" y="5771674"/>
                  <a:ext cx="69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48" name="잉크 447">
                  <a:extLst>
                    <a:ext uri="{FF2B5EF4-FFF2-40B4-BE49-F238E27FC236}">
                      <a16:creationId xmlns:a16="http://schemas.microsoft.com/office/drawing/2014/main" id="{117AC4ED-CFE9-89DB-D061-22A1ECB05062}"/>
                    </a:ext>
                  </a:extLst>
                </p14:cNvPr>
                <p14:cNvContentPartPr/>
                <p14:nvPr/>
              </p14:nvContentPartPr>
              <p14:xfrm>
                <a:off x="5066897" y="5881114"/>
                <a:ext cx="108000" cy="104760"/>
              </p14:xfrm>
            </p:contentPart>
          </mc:Choice>
          <mc:Fallback xmlns="">
            <p:pic>
              <p:nvPicPr>
                <p:cNvPr id="448" name="잉크 447">
                  <a:extLst>
                    <a:ext uri="{FF2B5EF4-FFF2-40B4-BE49-F238E27FC236}">
                      <a16:creationId xmlns:a16="http://schemas.microsoft.com/office/drawing/2014/main" id="{117AC4ED-CFE9-89DB-D061-22A1ECB05062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5057897" y="5872474"/>
                  <a:ext cx="125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49" name="잉크 448">
                  <a:extLst>
                    <a:ext uri="{FF2B5EF4-FFF2-40B4-BE49-F238E27FC236}">
                      <a16:creationId xmlns:a16="http://schemas.microsoft.com/office/drawing/2014/main" id="{7558E7B1-C3E9-E00C-6089-67C739E91E90}"/>
                    </a:ext>
                  </a:extLst>
                </p14:cNvPr>
                <p14:cNvContentPartPr/>
                <p14:nvPr/>
              </p14:nvContentPartPr>
              <p14:xfrm>
                <a:off x="5159417" y="5798314"/>
                <a:ext cx="131400" cy="204840"/>
              </p14:xfrm>
            </p:contentPart>
          </mc:Choice>
          <mc:Fallback xmlns="">
            <p:pic>
              <p:nvPicPr>
                <p:cNvPr id="449" name="잉크 448">
                  <a:extLst>
                    <a:ext uri="{FF2B5EF4-FFF2-40B4-BE49-F238E27FC236}">
                      <a16:creationId xmlns:a16="http://schemas.microsoft.com/office/drawing/2014/main" id="{7558E7B1-C3E9-E00C-6089-67C739E91E90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5150417" y="5789314"/>
                  <a:ext cx="149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450" name="잉크 449">
                  <a:extLst>
                    <a:ext uri="{FF2B5EF4-FFF2-40B4-BE49-F238E27FC236}">
                      <a16:creationId xmlns:a16="http://schemas.microsoft.com/office/drawing/2014/main" id="{CB094117-4CE7-EA12-3099-9E80493108CD}"/>
                    </a:ext>
                  </a:extLst>
                </p14:cNvPr>
                <p14:cNvContentPartPr/>
                <p14:nvPr/>
              </p14:nvContentPartPr>
              <p14:xfrm>
                <a:off x="5289377" y="5835034"/>
                <a:ext cx="49320" cy="96120"/>
              </p14:xfrm>
            </p:contentPart>
          </mc:Choice>
          <mc:Fallback xmlns="">
            <p:pic>
              <p:nvPicPr>
                <p:cNvPr id="450" name="잉크 449">
                  <a:extLst>
                    <a:ext uri="{FF2B5EF4-FFF2-40B4-BE49-F238E27FC236}">
                      <a16:creationId xmlns:a16="http://schemas.microsoft.com/office/drawing/2014/main" id="{CB094117-4CE7-EA12-3099-9E80493108CD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5280377" y="5826034"/>
                  <a:ext cx="66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51" name="잉크 450">
                  <a:extLst>
                    <a:ext uri="{FF2B5EF4-FFF2-40B4-BE49-F238E27FC236}">
                      <a16:creationId xmlns:a16="http://schemas.microsoft.com/office/drawing/2014/main" id="{08D8FA27-5C21-AEFC-0FCE-C36C0A7D21D8}"/>
                    </a:ext>
                  </a:extLst>
                </p14:cNvPr>
                <p14:cNvContentPartPr/>
                <p14:nvPr/>
              </p14:nvContentPartPr>
              <p14:xfrm>
                <a:off x="5386217" y="5832514"/>
                <a:ext cx="17640" cy="144720"/>
              </p14:xfrm>
            </p:contentPart>
          </mc:Choice>
          <mc:Fallback xmlns="">
            <p:pic>
              <p:nvPicPr>
                <p:cNvPr id="451" name="잉크 450">
                  <a:extLst>
                    <a:ext uri="{FF2B5EF4-FFF2-40B4-BE49-F238E27FC236}">
                      <a16:creationId xmlns:a16="http://schemas.microsoft.com/office/drawing/2014/main" id="{08D8FA27-5C21-AEFC-0FCE-C36C0A7D21D8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377577" y="5823874"/>
                  <a:ext cx="35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53" name="잉크 452">
                  <a:extLst>
                    <a:ext uri="{FF2B5EF4-FFF2-40B4-BE49-F238E27FC236}">
                      <a16:creationId xmlns:a16="http://schemas.microsoft.com/office/drawing/2014/main" id="{BC91FD86-97D6-FE92-598C-E47A98FC1191}"/>
                    </a:ext>
                  </a:extLst>
                </p14:cNvPr>
                <p14:cNvContentPartPr/>
                <p14:nvPr/>
              </p14:nvContentPartPr>
              <p14:xfrm>
                <a:off x="5487017" y="5793994"/>
                <a:ext cx="122760" cy="104760"/>
              </p14:xfrm>
            </p:contentPart>
          </mc:Choice>
          <mc:Fallback xmlns="">
            <p:pic>
              <p:nvPicPr>
                <p:cNvPr id="453" name="잉크 452">
                  <a:extLst>
                    <a:ext uri="{FF2B5EF4-FFF2-40B4-BE49-F238E27FC236}">
                      <a16:creationId xmlns:a16="http://schemas.microsoft.com/office/drawing/2014/main" id="{BC91FD86-97D6-FE92-598C-E47A98FC1191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478017" y="5784994"/>
                  <a:ext cx="140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54" name="잉크 453">
                  <a:extLst>
                    <a:ext uri="{FF2B5EF4-FFF2-40B4-BE49-F238E27FC236}">
                      <a16:creationId xmlns:a16="http://schemas.microsoft.com/office/drawing/2014/main" id="{C7306259-5D70-6B26-F288-FB5B400E3C89}"/>
                    </a:ext>
                  </a:extLst>
                </p14:cNvPr>
                <p14:cNvContentPartPr/>
                <p14:nvPr/>
              </p14:nvContentPartPr>
              <p14:xfrm>
                <a:off x="5595377" y="5817754"/>
                <a:ext cx="53640" cy="79200"/>
              </p14:xfrm>
            </p:contentPart>
          </mc:Choice>
          <mc:Fallback xmlns="">
            <p:pic>
              <p:nvPicPr>
                <p:cNvPr id="454" name="잉크 453">
                  <a:extLst>
                    <a:ext uri="{FF2B5EF4-FFF2-40B4-BE49-F238E27FC236}">
                      <a16:creationId xmlns:a16="http://schemas.microsoft.com/office/drawing/2014/main" id="{C7306259-5D70-6B26-F288-FB5B400E3C89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586737" y="5809114"/>
                  <a:ext cx="71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55" name="잉크 454">
                  <a:extLst>
                    <a:ext uri="{FF2B5EF4-FFF2-40B4-BE49-F238E27FC236}">
                      <a16:creationId xmlns:a16="http://schemas.microsoft.com/office/drawing/2014/main" id="{81ABA6ED-03A3-E8F9-48B2-6364BA34B25A}"/>
                    </a:ext>
                  </a:extLst>
                </p14:cNvPr>
                <p14:cNvContentPartPr/>
                <p14:nvPr/>
              </p14:nvContentPartPr>
              <p14:xfrm>
                <a:off x="5569457" y="5907034"/>
                <a:ext cx="86400" cy="65520"/>
              </p14:xfrm>
            </p:contentPart>
          </mc:Choice>
          <mc:Fallback xmlns="">
            <p:pic>
              <p:nvPicPr>
                <p:cNvPr id="455" name="잉크 454">
                  <a:extLst>
                    <a:ext uri="{FF2B5EF4-FFF2-40B4-BE49-F238E27FC236}">
                      <a16:creationId xmlns:a16="http://schemas.microsoft.com/office/drawing/2014/main" id="{81ABA6ED-03A3-E8F9-48B2-6364BA34B25A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560817" y="5898034"/>
                  <a:ext cx="104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56" name="잉크 455">
                  <a:extLst>
                    <a:ext uri="{FF2B5EF4-FFF2-40B4-BE49-F238E27FC236}">
                      <a16:creationId xmlns:a16="http://schemas.microsoft.com/office/drawing/2014/main" id="{3AC7A136-837E-AAAE-86C6-F88C0CCA0A04}"/>
                    </a:ext>
                  </a:extLst>
                </p14:cNvPr>
                <p14:cNvContentPartPr/>
                <p14:nvPr/>
              </p14:nvContentPartPr>
              <p14:xfrm>
                <a:off x="5656217" y="5819554"/>
                <a:ext cx="146880" cy="109080"/>
              </p14:xfrm>
            </p:contentPart>
          </mc:Choice>
          <mc:Fallback xmlns="">
            <p:pic>
              <p:nvPicPr>
                <p:cNvPr id="456" name="잉크 455">
                  <a:extLst>
                    <a:ext uri="{FF2B5EF4-FFF2-40B4-BE49-F238E27FC236}">
                      <a16:creationId xmlns:a16="http://schemas.microsoft.com/office/drawing/2014/main" id="{3AC7A136-837E-AAAE-86C6-F88C0CCA0A04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5647217" y="5810554"/>
                  <a:ext cx="164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57" name="잉크 456">
                  <a:extLst>
                    <a:ext uri="{FF2B5EF4-FFF2-40B4-BE49-F238E27FC236}">
                      <a16:creationId xmlns:a16="http://schemas.microsoft.com/office/drawing/2014/main" id="{56635736-4CEA-CC65-8333-A52386576000}"/>
                    </a:ext>
                  </a:extLst>
                </p14:cNvPr>
                <p14:cNvContentPartPr/>
                <p14:nvPr/>
              </p14:nvContentPartPr>
              <p14:xfrm>
                <a:off x="5884457" y="5931154"/>
                <a:ext cx="6480" cy="18000"/>
              </p14:xfrm>
            </p:contentPart>
          </mc:Choice>
          <mc:Fallback xmlns="">
            <p:pic>
              <p:nvPicPr>
                <p:cNvPr id="457" name="잉크 456">
                  <a:extLst>
                    <a:ext uri="{FF2B5EF4-FFF2-40B4-BE49-F238E27FC236}">
                      <a16:creationId xmlns:a16="http://schemas.microsoft.com/office/drawing/2014/main" id="{56635736-4CEA-CC65-8333-A52386576000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5875457" y="5922154"/>
                  <a:ext cx="2412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2">
            <p14:nvContentPartPr>
              <p14:cNvPr id="459" name="잉크 458">
                <a:extLst>
                  <a:ext uri="{FF2B5EF4-FFF2-40B4-BE49-F238E27FC236}">
                    <a16:creationId xmlns:a16="http://schemas.microsoft.com/office/drawing/2014/main" id="{08BEEDBE-5305-570A-E9EC-4822AA4E66E6}"/>
                  </a:ext>
                </a:extLst>
              </p14:cNvPr>
              <p14:cNvContentPartPr/>
              <p14:nvPr/>
            </p14:nvContentPartPr>
            <p14:xfrm>
              <a:off x="1435937" y="6783994"/>
              <a:ext cx="531360" cy="352080"/>
            </p14:xfrm>
          </p:contentPart>
        </mc:Choice>
        <mc:Fallback xmlns="">
          <p:pic>
            <p:nvPicPr>
              <p:cNvPr id="459" name="잉크 458">
                <a:extLst>
                  <a:ext uri="{FF2B5EF4-FFF2-40B4-BE49-F238E27FC236}">
                    <a16:creationId xmlns:a16="http://schemas.microsoft.com/office/drawing/2014/main" id="{08BEEDBE-5305-570A-E9EC-4822AA4E66E6}"/>
                  </a:ext>
                </a:extLst>
              </p:cNvPr>
              <p:cNvPicPr/>
              <p:nvPr/>
            </p:nvPicPr>
            <p:blipFill>
              <a:blip r:embed="rId773"/>
              <a:stretch>
                <a:fillRect/>
              </a:stretch>
            </p:blipFill>
            <p:spPr>
              <a:xfrm>
                <a:off x="1427297" y="6775354"/>
                <a:ext cx="5490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4">
            <p14:nvContentPartPr>
              <p14:cNvPr id="468" name="잉크 467">
                <a:extLst>
                  <a:ext uri="{FF2B5EF4-FFF2-40B4-BE49-F238E27FC236}">
                    <a16:creationId xmlns:a16="http://schemas.microsoft.com/office/drawing/2014/main" id="{2C9F8A97-EF73-0A66-AB1F-20B505ABB9E3}"/>
                  </a:ext>
                </a:extLst>
              </p14:cNvPr>
              <p14:cNvContentPartPr/>
              <p14:nvPr/>
            </p14:nvContentPartPr>
            <p14:xfrm>
              <a:off x="1941017" y="6781114"/>
              <a:ext cx="1879920" cy="62280"/>
            </p14:xfrm>
          </p:contentPart>
        </mc:Choice>
        <mc:Fallback xmlns="">
          <p:pic>
            <p:nvPicPr>
              <p:cNvPr id="468" name="잉크 467">
                <a:extLst>
                  <a:ext uri="{FF2B5EF4-FFF2-40B4-BE49-F238E27FC236}">
                    <a16:creationId xmlns:a16="http://schemas.microsoft.com/office/drawing/2014/main" id="{2C9F8A97-EF73-0A66-AB1F-20B505ABB9E3}"/>
                  </a:ext>
                </a:extLst>
              </p:cNvPr>
              <p:cNvPicPr/>
              <p:nvPr/>
            </p:nvPicPr>
            <p:blipFill>
              <a:blip r:embed="rId775"/>
              <a:stretch>
                <a:fillRect/>
              </a:stretch>
            </p:blipFill>
            <p:spPr>
              <a:xfrm>
                <a:off x="1932017" y="6772474"/>
                <a:ext cx="18975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6">
            <p14:nvContentPartPr>
              <p14:cNvPr id="585" name="잉크 584">
                <a:extLst>
                  <a:ext uri="{FF2B5EF4-FFF2-40B4-BE49-F238E27FC236}">
                    <a16:creationId xmlns:a16="http://schemas.microsoft.com/office/drawing/2014/main" id="{07DBEA38-B192-CF94-AEE8-569A2BB224D7}"/>
                  </a:ext>
                </a:extLst>
              </p14:cNvPr>
              <p14:cNvContentPartPr/>
              <p14:nvPr/>
            </p14:nvContentPartPr>
            <p14:xfrm>
              <a:off x="3455177" y="6981274"/>
              <a:ext cx="14400" cy="43560"/>
            </p14:xfrm>
          </p:contentPart>
        </mc:Choice>
        <mc:Fallback xmlns="">
          <p:pic>
            <p:nvPicPr>
              <p:cNvPr id="585" name="잉크 584">
                <a:extLst>
                  <a:ext uri="{FF2B5EF4-FFF2-40B4-BE49-F238E27FC236}">
                    <a16:creationId xmlns:a16="http://schemas.microsoft.com/office/drawing/2014/main" id="{07DBEA38-B192-CF94-AEE8-569A2BB224D7}"/>
                  </a:ext>
                </a:extLst>
              </p:cNvPr>
              <p:cNvPicPr/>
              <p:nvPr/>
            </p:nvPicPr>
            <p:blipFill>
              <a:blip r:embed="rId777"/>
              <a:stretch>
                <a:fillRect/>
              </a:stretch>
            </p:blipFill>
            <p:spPr>
              <a:xfrm>
                <a:off x="3446537" y="6972634"/>
                <a:ext cx="3204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2" name="그룹 701">
            <a:extLst>
              <a:ext uri="{FF2B5EF4-FFF2-40B4-BE49-F238E27FC236}">
                <a16:creationId xmlns:a16="http://schemas.microsoft.com/office/drawing/2014/main" id="{41DDB690-A964-897F-B1F7-C21177532D86}"/>
              </a:ext>
            </a:extLst>
          </p:cNvPr>
          <p:cNvGrpSpPr/>
          <p:nvPr/>
        </p:nvGrpSpPr>
        <p:grpSpPr>
          <a:xfrm>
            <a:off x="472577" y="9169777"/>
            <a:ext cx="5671080" cy="616320"/>
            <a:chOff x="1536377" y="7869754"/>
            <a:chExt cx="567108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587" name="잉크 586">
                  <a:extLst>
                    <a:ext uri="{FF2B5EF4-FFF2-40B4-BE49-F238E27FC236}">
                      <a16:creationId xmlns:a16="http://schemas.microsoft.com/office/drawing/2014/main" id="{F4C11FCD-E3E4-CA8A-2FE6-5EFE872D6644}"/>
                    </a:ext>
                  </a:extLst>
                </p14:cNvPr>
                <p14:cNvContentPartPr/>
                <p14:nvPr/>
              </p14:nvContentPartPr>
              <p14:xfrm>
                <a:off x="1536377" y="7975594"/>
                <a:ext cx="122760" cy="88920"/>
              </p14:xfrm>
            </p:contentPart>
          </mc:Choice>
          <mc:Fallback xmlns="">
            <p:pic>
              <p:nvPicPr>
                <p:cNvPr id="587" name="잉크 586">
                  <a:extLst>
                    <a:ext uri="{FF2B5EF4-FFF2-40B4-BE49-F238E27FC236}">
                      <a16:creationId xmlns:a16="http://schemas.microsoft.com/office/drawing/2014/main" id="{F4C11FCD-E3E4-CA8A-2FE6-5EFE872D6644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527737" y="7966594"/>
                  <a:ext cx="140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588" name="잉크 587">
                  <a:extLst>
                    <a:ext uri="{FF2B5EF4-FFF2-40B4-BE49-F238E27FC236}">
                      <a16:creationId xmlns:a16="http://schemas.microsoft.com/office/drawing/2014/main" id="{561DF139-F6F6-0490-68F0-672DD99D7375}"/>
                    </a:ext>
                  </a:extLst>
                </p14:cNvPr>
                <p14:cNvContentPartPr/>
                <p14:nvPr/>
              </p14:nvContentPartPr>
              <p14:xfrm>
                <a:off x="1587857" y="8088634"/>
                <a:ext cx="91800" cy="88200"/>
              </p14:xfrm>
            </p:contentPart>
          </mc:Choice>
          <mc:Fallback xmlns="">
            <p:pic>
              <p:nvPicPr>
                <p:cNvPr id="588" name="잉크 587">
                  <a:extLst>
                    <a:ext uri="{FF2B5EF4-FFF2-40B4-BE49-F238E27FC236}">
                      <a16:creationId xmlns:a16="http://schemas.microsoft.com/office/drawing/2014/main" id="{561DF139-F6F6-0490-68F0-672DD99D7375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578857" y="8079634"/>
                  <a:ext cx="109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589" name="잉크 588">
                  <a:extLst>
                    <a:ext uri="{FF2B5EF4-FFF2-40B4-BE49-F238E27FC236}">
                      <a16:creationId xmlns:a16="http://schemas.microsoft.com/office/drawing/2014/main" id="{A9D9A9A1-638F-D592-9EEB-B02824D593FC}"/>
                    </a:ext>
                  </a:extLst>
                </p14:cNvPr>
                <p14:cNvContentPartPr/>
                <p14:nvPr/>
              </p14:nvContentPartPr>
              <p14:xfrm>
                <a:off x="1689737" y="7977394"/>
                <a:ext cx="78120" cy="126720"/>
              </p14:xfrm>
            </p:contentPart>
          </mc:Choice>
          <mc:Fallback xmlns="">
            <p:pic>
              <p:nvPicPr>
                <p:cNvPr id="589" name="잉크 588">
                  <a:extLst>
                    <a:ext uri="{FF2B5EF4-FFF2-40B4-BE49-F238E27FC236}">
                      <a16:creationId xmlns:a16="http://schemas.microsoft.com/office/drawing/2014/main" id="{A9D9A9A1-638F-D592-9EEB-B02824D593FC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681097" y="7968394"/>
                  <a:ext cx="95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590" name="잉크 589">
                  <a:extLst>
                    <a:ext uri="{FF2B5EF4-FFF2-40B4-BE49-F238E27FC236}">
                      <a16:creationId xmlns:a16="http://schemas.microsoft.com/office/drawing/2014/main" id="{E0C4894F-25BB-4650-21C9-309F28D9C3AA}"/>
                    </a:ext>
                  </a:extLst>
                </p14:cNvPr>
                <p14:cNvContentPartPr/>
                <p14:nvPr/>
              </p14:nvContentPartPr>
              <p14:xfrm>
                <a:off x="1722497" y="8049034"/>
                <a:ext cx="39960" cy="9360"/>
              </p14:xfrm>
            </p:contentPart>
          </mc:Choice>
          <mc:Fallback xmlns="">
            <p:pic>
              <p:nvPicPr>
                <p:cNvPr id="590" name="잉크 589">
                  <a:extLst>
                    <a:ext uri="{FF2B5EF4-FFF2-40B4-BE49-F238E27FC236}">
                      <a16:creationId xmlns:a16="http://schemas.microsoft.com/office/drawing/2014/main" id="{E0C4894F-25BB-4650-21C9-309F28D9C3AA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713857" y="8040394"/>
                  <a:ext cx="57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591" name="잉크 590">
                  <a:extLst>
                    <a:ext uri="{FF2B5EF4-FFF2-40B4-BE49-F238E27FC236}">
                      <a16:creationId xmlns:a16="http://schemas.microsoft.com/office/drawing/2014/main" id="{8CAC83C1-F97B-B4E2-305A-FF0F258BA97F}"/>
                    </a:ext>
                  </a:extLst>
                </p14:cNvPr>
                <p14:cNvContentPartPr/>
                <p14:nvPr/>
              </p14:nvContentPartPr>
              <p14:xfrm>
                <a:off x="1701257" y="8083594"/>
                <a:ext cx="74160" cy="81360"/>
              </p14:xfrm>
            </p:contentPart>
          </mc:Choice>
          <mc:Fallback xmlns="">
            <p:pic>
              <p:nvPicPr>
                <p:cNvPr id="591" name="잉크 590">
                  <a:extLst>
                    <a:ext uri="{FF2B5EF4-FFF2-40B4-BE49-F238E27FC236}">
                      <a16:creationId xmlns:a16="http://schemas.microsoft.com/office/drawing/2014/main" id="{8CAC83C1-F97B-B4E2-305A-FF0F258BA97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692257" y="8074594"/>
                  <a:ext cx="91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593" name="잉크 592">
                  <a:extLst>
                    <a:ext uri="{FF2B5EF4-FFF2-40B4-BE49-F238E27FC236}">
                      <a16:creationId xmlns:a16="http://schemas.microsoft.com/office/drawing/2014/main" id="{9D271670-01DA-0720-22DF-233D74F196A3}"/>
                    </a:ext>
                  </a:extLst>
                </p14:cNvPr>
                <p14:cNvContentPartPr/>
                <p14:nvPr/>
              </p14:nvContentPartPr>
              <p14:xfrm>
                <a:off x="1800977" y="7976314"/>
                <a:ext cx="113400" cy="144000"/>
              </p14:xfrm>
            </p:contentPart>
          </mc:Choice>
          <mc:Fallback xmlns="">
            <p:pic>
              <p:nvPicPr>
                <p:cNvPr id="593" name="잉크 592">
                  <a:extLst>
                    <a:ext uri="{FF2B5EF4-FFF2-40B4-BE49-F238E27FC236}">
                      <a16:creationId xmlns:a16="http://schemas.microsoft.com/office/drawing/2014/main" id="{9D271670-01DA-0720-22DF-233D74F196A3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792337" y="7967674"/>
                  <a:ext cx="131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594" name="잉크 593">
                  <a:extLst>
                    <a:ext uri="{FF2B5EF4-FFF2-40B4-BE49-F238E27FC236}">
                      <a16:creationId xmlns:a16="http://schemas.microsoft.com/office/drawing/2014/main" id="{934D00A9-7222-AE46-5137-C265374E3B1A}"/>
                    </a:ext>
                  </a:extLst>
                </p14:cNvPr>
                <p14:cNvContentPartPr/>
                <p14:nvPr/>
              </p14:nvContentPartPr>
              <p14:xfrm>
                <a:off x="1908257" y="7979194"/>
                <a:ext cx="24840" cy="154080"/>
              </p14:xfrm>
            </p:contentPart>
          </mc:Choice>
          <mc:Fallback xmlns="">
            <p:pic>
              <p:nvPicPr>
                <p:cNvPr id="594" name="잉크 593">
                  <a:extLst>
                    <a:ext uri="{FF2B5EF4-FFF2-40B4-BE49-F238E27FC236}">
                      <a16:creationId xmlns:a16="http://schemas.microsoft.com/office/drawing/2014/main" id="{934D00A9-7222-AE46-5137-C265374E3B1A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899257" y="7970194"/>
                  <a:ext cx="424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595" name="잉크 594">
                  <a:extLst>
                    <a:ext uri="{FF2B5EF4-FFF2-40B4-BE49-F238E27FC236}">
                      <a16:creationId xmlns:a16="http://schemas.microsoft.com/office/drawing/2014/main" id="{AD6D4200-2638-474C-F56A-874D45C0ADC0}"/>
                    </a:ext>
                  </a:extLst>
                </p14:cNvPr>
                <p14:cNvContentPartPr/>
                <p14:nvPr/>
              </p14:nvContentPartPr>
              <p14:xfrm>
                <a:off x="1937777" y="7960114"/>
                <a:ext cx="79200" cy="162720"/>
              </p14:xfrm>
            </p:contentPart>
          </mc:Choice>
          <mc:Fallback xmlns="">
            <p:pic>
              <p:nvPicPr>
                <p:cNvPr id="595" name="잉크 594">
                  <a:extLst>
                    <a:ext uri="{FF2B5EF4-FFF2-40B4-BE49-F238E27FC236}">
                      <a16:creationId xmlns:a16="http://schemas.microsoft.com/office/drawing/2014/main" id="{AD6D4200-2638-474C-F56A-874D45C0ADC0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928777" y="7951114"/>
                  <a:ext cx="96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596" name="잉크 595">
                  <a:extLst>
                    <a:ext uri="{FF2B5EF4-FFF2-40B4-BE49-F238E27FC236}">
                      <a16:creationId xmlns:a16="http://schemas.microsoft.com/office/drawing/2014/main" id="{9B25A789-C3BC-FFA8-53AF-E4EA5D838453}"/>
                    </a:ext>
                  </a:extLst>
                </p14:cNvPr>
                <p14:cNvContentPartPr/>
                <p14:nvPr/>
              </p14:nvContentPartPr>
              <p14:xfrm>
                <a:off x="2049737" y="8079274"/>
                <a:ext cx="3600" cy="66240"/>
              </p14:xfrm>
            </p:contentPart>
          </mc:Choice>
          <mc:Fallback xmlns="">
            <p:pic>
              <p:nvPicPr>
                <p:cNvPr id="596" name="잉크 595">
                  <a:extLst>
                    <a:ext uri="{FF2B5EF4-FFF2-40B4-BE49-F238E27FC236}">
                      <a16:creationId xmlns:a16="http://schemas.microsoft.com/office/drawing/2014/main" id="{9B25A789-C3BC-FFA8-53AF-E4EA5D838453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2040737" y="8070634"/>
                  <a:ext cx="21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97" name="잉크 596">
                  <a:extLst>
                    <a:ext uri="{FF2B5EF4-FFF2-40B4-BE49-F238E27FC236}">
                      <a16:creationId xmlns:a16="http://schemas.microsoft.com/office/drawing/2014/main" id="{4D171779-5918-DF53-022A-DA678FF19C1C}"/>
                    </a:ext>
                  </a:extLst>
                </p14:cNvPr>
                <p14:cNvContentPartPr/>
                <p14:nvPr/>
              </p14:nvContentPartPr>
              <p14:xfrm>
                <a:off x="2152697" y="7990714"/>
                <a:ext cx="133200" cy="104760"/>
              </p14:xfrm>
            </p:contentPart>
          </mc:Choice>
          <mc:Fallback xmlns="">
            <p:pic>
              <p:nvPicPr>
                <p:cNvPr id="597" name="잉크 596">
                  <a:extLst>
                    <a:ext uri="{FF2B5EF4-FFF2-40B4-BE49-F238E27FC236}">
                      <a16:creationId xmlns:a16="http://schemas.microsoft.com/office/drawing/2014/main" id="{4D171779-5918-DF53-022A-DA678FF19C1C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2143697" y="7981714"/>
                  <a:ext cx="150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98" name="잉크 597">
                  <a:extLst>
                    <a:ext uri="{FF2B5EF4-FFF2-40B4-BE49-F238E27FC236}">
                      <a16:creationId xmlns:a16="http://schemas.microsoft.com/office/drawing/2014/main" id="{6FD64B18-3474-220F-07EA-153C6A979CEF}"/>
                    </a:ext>
                  </a:extLst>
                </p14:cNvPr>
                <p14:cNvContentPartPr/>
                <p14:nvPr/>
              </p14:nvContentPartPr>
              <p14:xfrm>
                <a:off x="2247737" y="7965874"/>
                <a:ext cx="61560" cy="144360"/>
              </p14:xfrm>
            </p:contentPart>
          </mc:Choice>
          <mc:Fallback xmlns="">
            <p:pic>
              <p:nvPicPr>
                <p:cNvPr id="598" name="잉크 597">
                  <a:extLst>
                    <a:ext uri="{FF2B5EF4-FFF2-40B4-BE49-F238E27FC236}">
                      <a16:creationId xmlns:a16="http://schemas.microsoft.com/office/drawing/2014/main" id="{6FD64B18-3474-220F-07EA-153C6A979CE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2239097" y="7956874"/>
                  <a:ext cx="79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99" name="잉크 598">
                  <a:extLst>
                    <a:ext uri="{FF2B5EF4-FFF2-40B4-BE49-F238E27FC236}">
                      <a16:creationId xmlns:a16="http://schemas.microsoft.com/office/drawing/2014/main" id="{CD2AD450-6C34-68AD-58B1-FA0160568A4E}"/>
                    </a:ext>
                  </a:extLst>
                </p14:cNvPr>
                <p14:cNvContentPartPr/>
                <p14:nvPr/>
              </p14:nvContentPartPr>
              <p14:xfrm>
                <a:off x="2336657" y="7978834"/>
                <a:ext cx="10440" cy="116640"/>
              </p14:xfrm>
            </p:contentPart>
          </mc:Choice>
          <mc:Fallback xmlns="">
            <p:pic>
              <p:nvPicPr>
                <p:cNvPr id="599" name="잉크 598">
                  <a:extLst>
                    <a:ext uri="{FF2B5EF4-FFF2-40B4-BE49-F238E27FC236}">
                      <a16:creationId xmlns:a16="http://schemas.microsoft.com/office/drawing/2014/main" id="{CD2AD450-6C34-68AD-58B1-FA0160568A4E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2328017" y="7970194"/>
                  <a:ext cx="28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600" name="잉크 599">
                  <a:extLst>
                    <a:ext uri="{FF2B5EF4-FFF2-40B4-BE49-F238E27FC236}">
                      <a16:creationId xmlns:a16="http://schemas.microsoft.com/office/drawing/2014/main" id="{A1E215B0-5A7B-F898-5B4D-09DFA53739AB}"/>
                    </a:ext>
                  </a:extLst>
                </p14:cNvPr>
                <p14:cNvContentPartPr/>
                <p14:nvPr/>
              </p14:nvContentPartPr>
              <p14:xfrm>
                <a:off x="2368337" y="7948234"/>
                <a:ext cx="99720" cy="137160"/>
              </p14:xfrm>
            </p:contentPart>
          </mc:Choice>
          <mc:Fallback xmlns="">
            <p:pic>
              <p:nvPicPr>
                <p:cNvPr id="600" name="잉크 599">
                  <a:extLst>
                    <a:ext uri="{FF2B5EF4-FFF2-40B4-BE49-F238E27FC236}">
                      <a16:creationId xmlns:a16="http://schemas.microsoft.com/office/drawing/2014/main" id="{A1E215B0-5A7B-F898-5B4D-09DFA53739AB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2359337" y="7939594"/>
                  <a:ext cx="117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601" name="잉크 600">
                  <a:extLst>
                    <a:ext uri="{FF2B5EF4-FFF2-40B4-BE49-F238E27FC236}">
                      <a16:creationId xmlns:a16="http://schemas.microsoft.com/office/drawing/2014/main" id="{9D86301A-DDF4-8307-F72C-43BAD809BF84}"/>
                    </a:ext>
                  </a:extLst>
                </p14:cNvPr>
                <p14:cNvContentPartPr/>
                <p14:nvPr/>
              </p14:nvContentPartPr>
              <p14:xfrm>
                <a:off x="2497937" y="7907554"/>
                <a:ext cx="71280" cy="151560"/>
              </p14:xfrm>
            </p:contentPart>
          </mc:Choice>
          <mc:Fallback xmlns="">
            <p:pic>
              <p:nvPicPr>
                <p:cNvPr id="601" name="잉크 600">
                  <a:extLst>
                    <a:ext uri="{FF2B5EF4-FFF2-40B4-BE49-F238E27FC236}">
                      <a16:creationId xmlns:a16="http://schemas.microsoft.com/office/drawing/2014/main" id="{9D86301A-DDF4-8307-F72C-43BAD809BF84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2488937" y="7898914"/>
                  <a:ext cx="88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602" name="잉크 601">
                  <a:extLst>
                    <a:ext uri="{FF2B5EF4-FFF2-40B4-BE49-F238E27FC236}">
                      <a16:creationId xmlns:a16="http://schemas.microsoft.com/office/drawing/2014/main" id="{06AF7DCD-5C19-4788-383D-6E8943B1C49B}"/>
                    </a:ext>
                  </a:extLst>
                </p14:cNvPr>
                <p14:cNvContentPartPr/>
                <p14:nvPr/>
              </p14:nvContentPartPr>
              <p14:xfrm>
                <a:off x="2501897" y="7930594"/>
                <a:ext cx="117720" cy="158040"/>
              </p14:xfrm>
            </p:contentPart>
          </mc:Choice>
          <mc:Fallback xmlns="">
            <p:pic>
              <p:nvPicPr>
                <p:cNvPr id="602" name="잉크 601">
                  <a:extLst>
                    <a:ext uri="{FF2B5EF4-FFF2-40B4-BE49-F238E27FC236}">
                      <a16:creationId xmlns:a16="http://schemas.microsoft.com/office/drawing/2014/main" id="{06AF7DCD-5C19-4788-383D-6E8943B1C49B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2493257" y="7921954"/>
                  <a:ext cx="135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603" name="잉크 602">
                  <a:extLst>
                    <a:ext uri="{FF2B5EF4-FFF2-40B4-BE49-F238E27FC236}">
                      <a16:creationId xmlns:a16="http://schemas.microsoft.com/office/drawing/2014/main" id="{554861F5-6B9B-2C4F-211D-F49DF473CE37}"/>
                    </a:ext>
                  </a:extLst>
                </p14:cNvPr>
                <p14:cNvContentPartPr/>
                <p14:nvPr/>
              </p14:nvContentPartPr>
              <p14:xfrm>
                <a:off x="2661017" y="7928074"/>
                <a:ext cx="97200" cy="133920"/>
              </p14:xfrm>
            </p:contentPart>
          </mc:Choice>
          <mc:Fallback xmlns="">
            <p:pic>
              <p:nvPicPr>
                <p:cNvPr id="603" name="잉크 602">
                  <a:extLst>
                    <a:ext uri="{FF2B5EF4-FFF2-40B4-BE49-F238E27FC236}">
                      <a16:creationId xmlns:a16="http://schemas.microsoft.com/office/drawing/2014/main" id="{554861F5-6B9B-2C4F-211D-F49DF473CE37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2652017" y="7919434"/>
                  <a:ext cx="1148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604" name="잉크 603">
                  <a:extLst>
                    <a:ext uri="{FF2B5EF4-FFF2-40B4-BE49-F238E27FC236}">
                      <a16:creationId xmlns:a16="http://schemas.microsoft.com/office/drawing/2014/main" id="{DA0D398F-978F-BB7C-679B-4B8CC02D985B}"/>
                    </a:ext>
                  </a:extLst>
                </p14:cNvPr>
                <p14:cNvContentPartPr/>
                <p14:nvPr/>
              </p14:nvContentPartPr>
              <p14:xfrm>
                <a:off x="2769017" y="7945714"/>
                <a:ext cx="101520" cy="94320"/>
              </p14:xfrm>
            </p:contentPart>
          </mc:Choice>
          <mc:Fallback xmlns="">
            <p:pic>
              <p:nvPicPr>
                <p:cNvPr id="604" name="잉크 603">
                  <a:extLst>
                    <a:ext uri="{FF2B5EF4-FFF2-40B4-BE49-F238E27FC236}">
                      <a16:creationId xmlns:a16="http://schemas.microsoft.com/office/drawing/2014/main" id="{DA0D398F-978F-BB7C-679B-4B8CC02D985B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2760377" y="7936714"/>
                  <a:ext cx="119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605" name="잉크 604">
                  <a:extLst>
                    <a:ext uri="{FF2B5EF4-FFF2-40B4-BE49-F238E27FC236}">
                      <a16:creationId xmlns:a16="http://schemas.microsoft.com/office/drawing/2014/main" id="{02C68D6F-E53F-7D5D-FE1E-B1BCA1C6E447}"/>
                    </a:ext>
                  </a:extLst>
                </p14:cNvPr>
                <p14:cNvContentPartPr/>
                <p14:nvPr/>
              </p14:nvContentPartPr>
              <p14:xfrm>
                <a:off x="2908337" y="7921954"/>
                <a:ext cx="2520" cy="145800"/>
              </p14:xfrm>
            </p:contentPart>
          </mc:Choice>
          <mc:Fallback xmlns="">
            <p:pic>
              <p:nvPicPr>
                <p:cNvPr id="605" name="잉크 604">
                  <a:extLst>
                    <a:ext uri="{FF2B5EF4-FFF2-40B4-BE49-F238E27FC236}">
                      <a16:creationId xmlns:a16="http://schemas.microsoft.com/office/drawing/2014/main" id="{02C68D6F-E53F-7D5D-FE1E-B1BCA1C6E447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2899337" y="7912954"/>
                  <a:ext cx="201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606" name="잉크 605">
                  <a:extLst>
                    <a:ext uri="{FF2B5EF4-FFF2-40B4-BE49-F238E27FC236}">
                      <a16:creationId xmlns:a16="http://schemas.microsoft.com/office/drawing/2014/main" id="{6B896A06-5EAE-7E28-D4BC-7D46143C9B28}"/>
                    </a:ext>
                  </a:extLst>
                </p14:cNvPr>
                <p14:cNvContentPartPr/>
                <p14:nvPr/>
              </p14:nvContentPartPr>
              <p14:xfrm>
                <a:off x="3093377" y="7947154"/>
                <a:ext cx="126360" cy="138600"/>
              </p14:xfrm>
            </p:contentPart>
          </mc:Choice>
          <mc:Fallback xmlns="">
            <p:pic>
              <p:nvPicPr>
                <p:cNvPr id="606" name="잉크 605">
                  <a:extLst>
                    <a:ext uri="{FF2B5EF4-FFF2-40B4-BE49-F238E27FC236}">
                      <a16:creationId xmlns:a16="http://schemas.microsoft.com/office/drawing/2014/main" id="{6B896A06-5EAE-7E28-D4BC-7D46143C9B28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3084377" y="7938154"/>
                  <a:ext cx="144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607" name="잉크 606">
                  <a:extLst>
                    <a:ext uri="{FF2B5EF4-FFF2-40B4-BE49-F238E27FC236}">
                      <a16:creationId xmlns:a16="http://schemas.microsoft.com/office/drawing/2014/main" id="{40540C03-FCCD-0CFF-678D-E024DD4DC390}"/>
                    </a:ext>
                  </a:extLst>
                </p14:cNvPr>
                <p14:cNvContentPartPr/>
                <p14:nvPr/>
              </p14:nvContentPartPr>
              <p14:xfrm>
                <a:off x="3266897" y="7975594"/>
                <a:ext cx="46080" cy="90000"/>
              </p14:xfrm>
            </p:contentPart>
          </mc:Choice>
          <mc:Fallback xmlns="">
            <p:pic>
              <p:nvPicPr>
                <p:cNvPr id="607" name="잉크 606">
                  <a:extLst>
                    <a:ext uri="{FF2B5EF4-FFF2-40B4-BE49-F238E27FC236}">
                      <a16:creationId xmlns:a16="http://schemas.microsoft.com/office/drawing/2014/main" id="{40540C03-FCCD-0CFF-678D-E024DD4DC390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3258257" y="7966594"/>
                  <a:ext cx="63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608" name="잉크 607">
                  <a:extLst>
                    <a:ext uri="{FF2B5EF4-FFF2-40B4-BE49-F238E27FC236}">
                      <a16:creationId xmlns:a16="http://schemas.microsoft.com/office/drawing/2014/main" id="{9F807930-F8B7-8BFB-544D-2D0B54D5593D}"/>
                    </a:ext>
                  </a:extLst>
                </p14:cNvPr>
                <p14:cNvContentPartPr/>
                <p14:nvPr/>
              </p14:nvContentPartPr>
              <p14:xfrm>
                <a:off x="3300737" y="7911874"/>
                <a:ext cx="37440" cy="147240"/>
              </p14:xfrm>
            </p:contentPart>
          </mc:Choice>
          <mc:Fallback xmlns="">
            <p:pic>
              <p:nvPicPr>
                <p:cNvPr id="608" name="잉크 607">
                  <a:extLst>
                    <a:ext uri="{FF2B5EF4-FFF2-40B4-BE49-F238E27FC236}">
                      <a16:creationId xmlns:a16="http://schemas.microsoft.com/office/drawing/2014/main" id="{9F807930-F8B7-8BFB-544D-2D0B54D5593D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3291737" y="7902874"/>
                  <a:ext cx="55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0">
              <p14:nvContentPartPr>
                <p14:cNvPr id="609" name="잉크 608">
                  <a:extLst>
                    <a:ext uri="{FF2B5EF4-FFF2-40B4-BE49-F238E27FC236}">
                      <a16:creationId xmlns:a16="http://schemas.microsoft.com/office/drawing/2014/main" id="{B78E883A-B429-0710-C8D1-416B45C4285E}"/>
                    </a:ext>
                  </a:extLst>
                </p14:cNvPr>
                <p14:cNvContentPartPr/>
                <p14:nvPr/>
              </p14:nvContentPartPr>
              <p14:xfrm>
                <a:off x="3348977" y="7924834"/>
                <a:ext cx="86760" cy="155880"/>
              </p14:xfrm>
            </p:contentPart>
          </mc:Choice>
          <mc:Fallback xmlns="">
            <p:pic>
              <p:nvPicPr>
                <p:cNvPr id="609" name="잉크 608">
                  <a:extLst>
                    <a:ext uri="{FF2B5EF4-FFF2-40B4-BE49-F238E27FC236}">
                      <a16:creationId xmlns:a16="http://schemas.microsoft.com/office/drawing/2014/main" id="{B78E883A-B429-0710-C8D1-416B45C4285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3340337" y="7916194"/>
                  <a:ext cx="104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2">
              <p14:nvContentPartPr>
                <p14:cNvPr id="610" name="잉크 609">
                  <a:extLst>
                    <a:ext uri="{FF2B5EF4-FFF2-40B4-BE49-F238E27FC236}">
                      <a16:creationId xmlns:a16="http://schemas.microsoft.com/office/drawing/2014/main" id="{F4F61EE5-9496-837D-BF5E-C5D86EF2A5DE}"/>
                    </a:ext>
                  </a:extLst>
                </p14:cNvPr>
                <p14:cNvContentPartPr/>
                <p14:nvPr/>
              </p14:nvContentPartPr>
              <p14:xfrm>
                <a:off x="3435737" y="7985314"/>
                <a:ext cx="74880" cy="102600"/>
              </p14:xfrm>
            </p:contentPart>
          </mc:Choice>
          <mc:Fallback xmlns="">
            <p:pic>
              <p:nvPicPr>
                <p:cNvPr id="610" name="잉크 609">
                  <a:extLst>
                    <a:ext uri="{FF2B5EF4-FFF2-40B4-BE49-F238E27FC236}">
                      <a16:creationId xmlns:a16="http://schemas.microsoft.com/office/drawing/2014/main" id="{F4F61EE5-9496-837D-BF5E-C5D86EF2A5DE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3427097" y="7976314"/>
                  <a:ext cx="92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4">
              <p14:nvContentPartPr>
                <p14:cNvPr id="611" name="잉크 610">
                  <a:extLst>
                    <a:ext uri="{FF2B5EF4-FFF2-40B4-BE49-F238E27FC236}">
                      <a16:creationId xmlns:a16="http://schemas.microsoft.com/office/drawing/2014/main" id="{B1EE0702-9222-1730-823F-385F1AEFD43A}"/>
                    </a:ext>
                  </a:extLst>
                </p14:cNvPr>
                <p14:cNvContentPartPr/>
                <p14:nvPr/>
              </p14:nvContentPartPr>
              <p14:xfrm>
                <a:off x="3585497" y="7912954"/>
                <a:ext cx="82440" cy="12240"/>
              </p14:xfrm>
            </p:contentPart>
          </mc:Choice>
          <mc:Fallback xmlns="">
            <p:pic>
              <p:nvPicPr>
                <p:cNvPr id="611" name="잉크 610">
                  <a:extLst>
                    <a:ext uri="{FF2B5EF4-FFF2-40B4-BE49-F238E27FC236}">
                      <a16:creationId xmlns:a16="http://schemas.microsoft.com/office/drawing/2014/main" id="{B1EE0702-9222-1730-823F-385F1AEFD43A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3576497" y="7903954"/>
                  <a:ext cx="100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6">
              <p14:nvContentPartPr>
                <p14:cNvPr id="612" name="잉크 611">
                  <a:extLst>
                    <a:ext uri="{FF2B5EF4-FFF2-40B4-BE49-F238E27FC236}">
                      <a16:creationId xmlns:a16="http://schemas.microsoft.com/office/drawing/2014/main" id="{1E2F8BC3-2852-E5CD-74D7-113DE068809E}"/>
                    </a:ext>
                  </a:extLst>
                </p14:cNvPr>
                <p14:cNvContentPartPr/>
                <p14:nvPr/>
              </p14:nvContentPartPr>
              <p14:xfrm>
                <a:off x="3582617" y="7942834"/>
                <a:ext cx="87120" cy="93240"/>
              </p14:xfrm>
            </p:contentPart>
          </mc:Choice>
          <mc:Fallback xmlns="">
            <p:pic>
              <p:nvPicPr>
                <p:cNvPr id="612" name="잉크 611">
                  <a:extLst>
                    <a:ext uri="{FF2B5EF4-FFF2-40B4-BE49-F238E27FC236}">
                      <a16:creationId xmlns:a16="http://schemas.microsoft.com/office/drawing/2014/main" id="{1E2F8BC3-2852-E5CD-74D7-113DE068809E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3573977" y="7933834"/>
                  <a:ext cx="104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613" name="잉크 612">
                  <a:extLst>
                    <a:ext uri="{FF2B5EF4-FFF2-40B4-BE49-F238E27FC236}">
                      <a16:creationId xmlns:a16="http://schemas.microsoft.com/office/drawing/2014/main" id="{A2EB0C53-3A46-B833-ED77-AE4EDAA6EAB8}"/>
                    </a:ext>
                  </a:extLst>
                </p14:cNvPr>
                <p14:cNvContentPartPr/>
                <p14:nvPr/>
              </p14:nvContentPartPr>
              <p14:xfrm>
                <a:off x="3676217" y="7914754"/>
                <a:ext cx="65880" cy="88200"/>
              </p14:xfrm>
            </p:contentPart>
          </mc:Choice>
          <mc:Fallback xmlns="">
            <p:pic>
              <p:nvPicPr>
                <p:cNvPr id="613" name="잉크 612">
                  <a:extLst>
                    <a:ext uri="{FF2B5EF4-FFF2-40B4-BE49-F238E27FC236}">
                      <a16:creationId xmlns:a16="http://schemas.microsoft.com/office/drawing/2014/main" id="{A2EB0C53-3A46-B833-ED77-AE4EDAA6EAB8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3667217" y="7906114"/>
                  <a:ext cx="83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0">
              <p14:nvContentPartPr>
                <p14:cNvPr id="614" name="잉크 613">
                  <a:extLst>
                    <a:ext uri="{FF2B5EF4-FFF2-40B4-BE49-F238E27FC236}">
                      <a16:creationId xmlns:a16="http://schemas.microsoft.com/office/drawing/2014/main" id="{EDC88E63-AF47-7ADD-C31C-C7F163F22AD7}"/>
                    </a:ext>
                  </a:extLst>
                </p14:cNvPr>
                <p14:cNvContentPartPr/>
                <p14:nvPr/>
              </p14:nvContentPartPr>
              <p14:xfrm>
                <a:off x="3671897" y="8025274"/>
                <a:ext cx="91440" cy="59760"/>
              </p14:xfrm>
            </p:contentPart>
          </mc:Choice>
          <mc:Fallback xmlns="">
            <p:pic>
              <p:nvPicPr>
                <p:cNvPr id="614" name="잉크 613">
                  <a:extLst>
                    <a:ext uri="{FF2B5EF4-FFF2-40B4-BE49-F238E27FC236}">
                      <a16:creationId xmlns:a16="http://schemas.microsoft.com/office/drawing/2014/main" id="{EDC88E63-AF47-7ADD-C31C-C7F163F22AD7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3662897" y="8016634"/>
                  <a:ext cx="109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615" name="잉크 614">
                  <a:extLst>
                    <a:ext uri="{FF2B5EF4-FFF2-40B4-BE49-F238E27FC236}">
                      <a16:creationId xmlns:a16="http://schemas.microsoft.com/office/drawing/2014/main" id="{C4B157FA-569F-0213-BD0C-96B833AD62AF}"/>
                    </a:ext>
                  </a:extLst>
                </p14:cNvPr>
                <p14:cNvContentPartPr/>
                <p14:nvPr/>
              </p14:nvContentPartPr>
              <p14:xfrm>
                <a:off x="3891497" y="7871554"/>
                <a:ext cx="82080" cy="100800"/>
              </p14:xfrm>
            </p:contentPart>
          </mc:Choice>
          <mc:Fallback xmlns="">
            <p:pic>
              <p:nvPicPr>
                <p:cNvPr id="615" name="잉크 614">
                  <a:extLst>
                    <a:ext uri="{FF2B5EF4-FFF2-40B4-BE49-F238E27FC236}">
                      <a16:creationId xmlns:a16="http://schemas.microsoft.com/office/drawing/2014/main" id="{C4B157FA-569F-0213-BD0C-96B833AD62AF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882857" y="7862914"/>
                  <a:ext cx="99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616" name="잉크 615">
                  <a:extLst>
                    <a:ext uri="{FF2B5EF4-FFF2-40B4-BE49-F238E27FC236}">
                      <a16:creationId xmlns:a16="http://schemas.microsoft.com/office/drawing/2014/main" id="{60FEF8A6-5CBC-A559-2181-8A143C711FBF}"/>
                    </a:ext>
                  </a:extLst>
                </p14:cNvPr>
                <p14:cNvContentPartPr/>
                <p14:nvPr/>
              </p14:nvContentPartPr>
              <p14:xfrm>
                <a:off x="3887177" y="8000794"/>
                <a:ext cx="104760" cy="84240"/>
              </p14:xfrm>
            </p:contentPart>
          </mc:Choice>
          <mc:Fallback xmlns="">
            <p:pic>
              <p:nvPicPr>
                <p:cNvPr id="616" name="잉크 615">
                  <a:extLst>
                    <a:ext uri="{FF2B5EF4-FFF2-40B4-BE49-F238E27FC236}">
                      <a16:creationId xmlns:a16="http://schemas.microsoft.com/office/drawing/2014/main" id="{60FEF8A6-5CBC-A559-2181-8A143C711FBF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3878177" y="7992154"/>
                  <a:ext cx="122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617" name="잉크 616">
                  <a:extLst>
                    <a:ext uri="{FF2B5EF4-FFF2-40B4-BE49-F238E27FC236}">
                      <a16:creationId xmlns:a16="http://schemas.microsoft.com/office/drawing/2014/main" id="{D7C570F2-AE80-E0AB-3C56-4141734F11AE}"/>
                    </a:ext>
                  </a:extLst>
                </p14:cNvPr>
                <p14:cNvContentPartPr/>
                <p14:nvPr/>
              </p14:nvContentPartPr>
              <p14:xfrm>
                <a:off x="4134497" y="7906834"/>
                <a:ext cx="71280" cy="100800"/>
              </p14:xfrm>
            </p:contentPart>
          </mc:Choice>
          <mc:Fallback xmlns="">
            <p:pic>
              <p:nvPicPr>
                <p:cNvPr id="617" name="잉크 616">
                  <a:extLst>
                    <a:ext uri="{FF2B5EF4-FFF2-40B4-BE49-F238E27FC236}">
                      <a16:creationId xmlns:a16="http://schemas.microsoft.com/office/drawing/2014/main" id="{D7C570F2-AE80-E0AB-3C56-4141734F11AE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4125857" y="7898194"/>
                  <a:ext cx="88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618" name="잉크 617">
                  <a:extLst>
                    <a:ext uri="{FF2B5EF4-FFF2-40B4-BE49-F238E27FC236}">
                      <a16:creationId xmlns:a16="http://schemas.microsoft.com/office/drawing/2014/main" id="{C8DBDCFB-C115-753D-E38F-5B39C324A9FB}"/>
                    </a:ext>
                  </a:extLst>
                </p14:cNvPr>
                <p14:cNvContentPartPr/>
                <p14:nvPr/>
              </p14:nvContentPartPr>
              <p14:xfrm>
                <a:off x="4220897" y="7911514"/>
                <a:ext cx="25920" cy="100080"/>
              </p14:xfrm>
            </p:contentPart>
          </mc:Choice>
          <mc:Fallback xmlns="">
            <p:pic>
              <p:nvPicPr>
                <p:cNvPr id="618" name="잉크 617">
                  <a:extLst>
                    <a:ext uri="{FF2B5EF4-FFF2-40B4-BE49-F238E27FC236}">
                      <a16:creationId xmlns:a16="http://schemas.microsoft.com/office/drawing/2014/main" id="{C8DBDCFB-C115-753D-E38F-5B39C324A9FB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4212257" y="7902874"/>
                  <a:ext cx="43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619" name="잉크 618">
                  <a:extLst>
                    <a:ext uri="{FF2B5EF4-FFF2-40B4-BE49-F238E27FC236}">
                      <a16:creationId xmlns:a16="http://schemas.microsoft.com/office/drawing/2014/main" id="{C86C988D-FD48-3A60-3614-72A886B3D755}"/>
                    </a:ext>
                  </a:extLst>
                </p14:cNvPr>
                <p14:cNvContentPartPr/>
                <p14:nvPr/>
              </p14:nvContentPartPr>
              <p14:xfrm>
                <a:off x="4181657" y="8021674"/>
                <a:ext cx="117000" cy="64080"/>
              </p14:xfrm>
            </p:contentPart>
          </mc:Choice>
          <mc:Fallback xmlns="">
            <p:pic>
              <p:nvPicPr>
                <p:cNvPr id="619" name="잉크 618">
                  <a:extLst>
                    <a:ext uri="{FF2B5EF4-FFF2-40B4-BE49-F238E27FC236}">
                      <a16:creationId xmlns:a16="http://schemas.microsoft.com/office/drawing/2014/main" id="{C86C988D-FD48-3A60-3614-72A886B3D755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4172657" y="8012674"/>
                  <a:ext cx="134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620" name="잉크 619">
                  <a:extLst>
                    <a:ext uri="{FF2B5EF4-FFF2-40B4-BE49-F238E27FC236}">
                      <a16:creationId xmlns:a16="http://schemas.microsoft.com/office/drawing/2014/main" id="{D2A59959-66D0-F684-F855-A74EB08733C9}"/>
                    </a:ext>
                  </a:extLst>
                </p14:cNvPr>
                <p14:cNvContentPartPr/>
                <p14:nvPr/>
              </p14:nvContentPartPr>
              <p14:xfrm>
                <a:off x="4292177" y="7911154"/>
                <a:ext cx="90000" cy="74880"/>
              </p14:xfrm>
            </p:contentPart>
          </mc:Choice>
          <mc:Fallback xmlns="">
            <p:pic>
              <p:nvPicPr>
                <p:cNvPr id="620" name="잉크 619">
                  <a:extLst>
                    <a:ext uri="{FF2B5EF4-FFF2-40B4-BE49-F238E27FC236}">
                      <a16:creationId xmlns:a16="http://schemas.microsoft.com/office/drawing/2014/main" id="{D2A59959-66D0-F684-F855-A74EB08733C9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4283177" y="7902154"/>
                  <a:ext cx="107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621" name="잉크 620">
                  <a:extLst>
                    <a:ext uri="{FF2B5EF4-FFF2-40B4-BE49-F238E27FC236}">
                      <a16:creationId xmlns:a16="http://schemas.microsoft.com/office/drawing/2014/main" id="{12494629-799A-D4A8-AA86-B07658191FCC}"/>
                    </a:ext>
                  </a:extLst>
                </p14:cNvPr>
                <p14:cNvContentPartPr/>
                <p14:nvPr/>
              </p14:nvContentPartPr>
              <p14:xfrm>
                <a:off x="4302257" y="8011594"/>
                <a:ext cx="124920" cy="68760"/>
              </p14:xfrm>
            </p:contentPart>
          </mc:Choice>
          <mc:Fallback xmlns="">
            <p:pic>
              <p:nvPicPr>
                <p:cNvPr id="621" name="잉크 620">
                  <a:extLst>
                    <a:ext uri="{FF2B5EF4-FFF2-40B4-BE49-F238E27FC236}">
                      <a16:creationId xmlns:a16="http://schemas.microsoft.com/office/drawing/2014/main" id="{12494629-799A-D4A8-AA86-B07658191FCC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4293617" y="8002594"/>
                  <a:ext cx="142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622" name="잉크 621">
                  <a:extLst>
                    <a:ext uri="{FF2B5EF4-FFF2-40B4-BE49-F238E27FC236}">
                      <a16:creationId xmlns:a16="http://schemas.microsoft.com/office/drawing/2014/main" id="{0070D09F-F507-99C1-EE3B-41D4654F3A03}"/>
                    </a:ext>
                  </a:extLst>
                </p14:cNvPr>
                <p14:cNvContentPartPr/>
                <p14:nvPr/>
              </p14:nvContentPartPr>
              <p14:xfrm>
                <a:off x="4428617" y="7922674"/>
                <a:ext cx="154440" cy="95760"/>
              </p14:xfrm>
            </p:contentPart>
          </mc:Choice>
          <mc:Fallback xmlns="">
            <p:pic>
              <p:nvPicPr>
                <p:cNvPr id="622" name="잉크 621">
                  <a:extLst>
                    <a:ext uri="{FF2B5EF4-FFF2-40B4-BE49-F238E27FC236}">
                      <a16:creationId xmlns:a16="http://schemas.microsoft.com/office/drawing/2014/main" id="{0070D09F-F507-99C1-EE3B-41D4654F3A03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4419617" y="7914034"/>
                  <a:ext cx="172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623" name="잉크 622">
                  <a:extLst>
                    <a:ext uri="{FF2B5EF4-FFF2-40B4-BE49-F238E27FC236}">
                      <a16:creationId xmlns:a16="http://schemas.microsoft.com/office/drawing/2014/main" id="{F14C6410-7CC0-D586-94D4-E629228BD0A3}"/>
                    </a:ext>
                  </a:extLst>
                </p14:cNvPr>
                <p14:cNvContentPartPr/>
                <p14:nvPr/>
              </p14:nvContentPartPr>
              <p14:xfrm>
                <a:off x="4539497" y="8028874"/>
                <a:ext cx="62640" cy="66600"/>
              </p14:xfrm>
            </p:contentPart>
          </mc:Choice>
          <mc:Fallback xmlns="">
            <p:pic>
              <p:nvPicPr>
                <p:cNvPr id="623" name="잉크 622">
                  <a:extLst>
                    <a:ext uri="{FF2B5EF4-FFF2-40B4-BE49-F238E27FC236}">
                      <a16:creationId xmlns:a16="http://schemas.microsoft.com/office/drawing/2014/main" id="{F14C6410-7CC0-D586-94D4-E629228BD0A3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4530497" y="8019874"/>
                  <a:ext cx="80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624" name="잉크 623">
                  <a:extLst>
                    <a:ext uri="{FF2B5EF4-FFF2-40B4-BE49-F238E27FC236}">
                      <a16:creationId xmlns:a16="http://schemas.microsoft.com/office/drawing/2014/main" id="{5C9C0E4F-1DD0-18F9-050E-0C9F9748D166}"/>
                    </a:ext>
                  </a:extLst>
                </p14:cNvPr>
                <p14:cNvContentPartPr/>
                <p14:nvPr/>
              </p14:nvContentPartPr>
              <p14:xfrm>
                <a:off x="4595297" y="7919794"/>
                <a:ext cx="67320" cy="25920"/>
              </p14:xfrm>
            </p:contentPart>
          </mc:Choice>
          <mc:Fallback xmlns="">
            <p:pic>
              <p:nvPicPr>
                <p:cNvPr id="624" name="잉크 623">
                  <a:extLst>
                    <a:ext uri="{FF2B5EF4-FFF2-40B4-BE49-F238E27FC236}">
                      <a16:creationId xmlns:a16="http://schemas.microsoft.com/office/drawing/2014/main" id="{5C9C0E4F-1DD0-18F9-050E-0C9F9748D166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4586297" y="7910794"/>
                  <a:ext cx="84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625" name="잉크 624">
                  <a:extLst>
                    <a:ext uri="{FF2B5EF4-FFF2-40B4-BE49-F238E27FC236}">
                      <a16:creationId xmlns:a16="http://schemas.microsoft.com/office/drawing/2014/main" id="{D18438CF-9682-9061-D910-1AA06D5A8007}"/>
                    </a:ext>
                  </a:extLst>
                </p14:cNvPr>
                <p14:cNvContentPartPr/>
                <p14:nvPr/>
              </p14:nvContentPartPr>
              <p14:xfrm>
                <a:off x="4603937" y="7936354"/>
                <a:ext cx="102600" cy="140040"/>
              </p14:xfrm>
            </p:contentPart>
          </mc:Choice>
          <mc:Fallback xmlns="">
            <p:pic>
              <p:nvPicPr>
                <p:cNvPr id="625" name="잉크 624">
                  <a:extLst>
                    <a:ext uri="{FF2B5EF4-FFF2-40B4-BE49-F238E27FC236}">
                      <a16:creationId xmlns:a16="http://schemas.microsoft.com/office/drawing/2014/main" id="{D18438CF-9682-9061-D910-1AA06D5A8007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4594937" y="7927354"/>
                  <a:ext cx="120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626" name="잉크 625">
                  <a:extLst>
                    <a:ext uri="{FF2B5EF4-FFF2-40B4-BE49-F238E27FC236}">
                      <a16:creationId xmlns:a16="http://schemas.microsoft.com/office/drawing/2014/main" id="{09050638-1F51-44C4-756C-AAD64122D22B}"/>
                    </a:ext>
                  </a:extLst>
                </p14:cNvPr>
                <p14:cNvContentPartPr/>
                <p14:nvPr/>
              </p14:nvContentPartPr>
              <p14:xfrm>
                <a:off x="4727777" y="7916554"/>
                <a:ext cx="138240" cy="174960"/>
              </p14:xfrm>
            </p:contentPart>
          </mc:Choice>
          <mc:Fallback xmlns="">
            <p:pic>
              <p:nvPicPr>
                <p:cNvPr id="626" name="잉크 625">
                  <a:extLst>
                    <a:ext uri="{FF2B5EF4-FFF2-40B4-BE49-F238E27FC236}">
                      <a16:creationId xmlns:a16="http://schemas.microsoft.com/office/drawing/2014/main" id="{09050638-1F51-44C4-756C-AAD64122D22B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4718777" y="7907914"/>
                  <a:ext cx="155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627" name="잉크 626">
                  <a:extLst>
                    <a:ext uri="{FF2B5EF4-FFF2-40B4-BE49-F238E27FC236}">
                      <a16:creationId xmlns:a16="http://schemas.microsoft.com/office/drawing/2014/main" id="{A614079F-84E5-7688-46B5-CC028F51E523}"/>
                    </a:ext>
                  </a:extLst>
                </p14:cNvPr>
                <p14:cNvContentPartPr/>
                <p14:nvPr/>
              </p14:nvContentPartPr>
              <p14:xfrm>
                <a:off x="4986257" y="7869754"/>
                <a:ext cx="110520" cy="208080"/>
              </p14:xfrm>
            </p:contentPart>
          </mc:Choice>
          <mc:Fallback xmlns="">
            <p:pic>
              <p:nvPicPr>
                <p:cNvPr id="627" name="잉크 626">
                  <a:extLst>
                    <a:ext uri="{FF2B5EF4-FFF2-40B4-BE49-F238E27FC236}">
                      <a16:creationId xmlns:a16="http://schemas.microsoft.com/office/drawing/2014/main" id="{A614079F-84E5-7688-46B5-CC028F51E523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4977257" y="7860754"/>
                  <a:ext cx="128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628" name="잉크 627">
                  <a:extLst>
                    <a:ext uri="{FF2B5EF4-FFF2-40B4-BE49-F238E27FC236}">
                      <a16:creationId xmlns:a16="http://schemas.microsoft.com/office/drawing/2014/main" id="{CFEE771F-8825-4617-FDF9-11AD7A058121}"/>
                    </a:ext>
                  </a:extLst>
                </p14:cNvPr>
                <p14:cNvContentPartPr/>
                <p14:nvPr/>
              </p14:nvContentPartPr>
              <p14:xfrm>
                <a:off x="5100377" y="7937074"/>
                <a:ext cx="25920" cy="165960"/>
              </p14:xfrm>
            </p:contentPart>
          </mc:Choice>
          <mc:Fallback xmlns="">
            <p:pic>
              <p:nvPicPr>
                <p:cNvPr id="628" name="잉크 627">
                  <a:extLst>
                    <a:ext uri="{FF2B5EF4-FFF2-40B4-BE49-F238E27FC236}">
                      <a16:creationId xmlns:a16="http://schemas.microsoft.com/office/drawing/2014/main" id="{CFEE771F-8825-4617-FDF9-11AD7A058121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5091737" y="7928074"/>
                  <a:ext cx="43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629" name="잉크 628">
                  <a:extLst>
                    <a:ext uri="{FF2B5EF4-FFF2-40B4-BE49-F238E27FC236}">
                      <a16:creationId xmlns:a16="http://schemas.microsoft.com/office/drawing/2014/main" id="{D3F9C782-CBAA-EB2E-BADB-6C536D8828CC}"/>
                    </a:ext>
                  </a:extLst>
                </p14:cNvPr>
                <p14:cNvContentPartPr/>
                <p14:nvPr/>
              </p14:nvContentPartPr>
              <p14:xfrm>
                <a:off x="5086697" y="7903234"/>
                <a:ext cx="101520" cy="102600"/>
              </p14:xfrm>
            </p:contentPart>
          </mc:Choice>
          <mc:Fallback xmlns="">
            <p:pic>
              <p:nvPicPr>
                <p:cNvPr id="629" name="잉크 628">
                  <a:extLst>
                    <a:ext uri="{FF2B5EF4-FFF2-40B4-BE49-F238E27FC236}">
                      <a16:creationId xmlns:a16="http://schemas.microsoft.com/office/drawing/2014/main" id="{D3F9C782-CBAA-EB2E-BADB-6C536D8828CC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5078057" y="7894594"/>
                  <a:ext cx="119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630" name="잉크 629">
                  <a:extLst>
                    <a:ext uri="{FF2B5EF4-FFF2-40B4-BE49-F238E27FC236}">
                      <a16:creationId xmlns:a16="http://schemas.microsoft.com/office/drawing/2014/main" id="{C5628C0E-06BF-1807-8C2B-00073F017DB9}"/>
                    </a:ext>
                  </a:extLst>
                </p14:cNvPr>
                <p14:cNvContentPartPr/>
                <p14:nvPr/>
              </p14:nvContentPartPr>
              <p14:xfrm>
                <a:off x="5226017" y="7927714"/>
                <a:ext cx="83160" cy="144000"/>
              </p14:xfrm>
            </p:contentPart>
          </mc:Choice>
          <mc:Fallback xmlns="">
            <p:pic>
              <p:nvPicPr>
                <p:cNvPr id="630" name="잉크 629">
                  <a:extLst>
                    <a:ext uri="{FF2B5EF4-FFF2-40B4-BE49-F238E27FC236}">
                      <a16:creationId xmlns:a16="http://schemas.microsoft.com/office/drawing/2014/main" id="{C5628C0E-06BF-1807-8C2B-00073F017DB9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5217377" y="7918714"/>
                  <a:ext cx="100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631" name="잉크 630">
                  <a:extLst>
                    <a:ext uri="{FF2B5EF4-FFF2-40B4-BE49-F238E27FC236}">
                      <a16:creationId xmlns:a16="http://schemas.microsoft.com/office/drawing/2014/main" id="{19FFCD0F-6638-52FE-11CA-7D798287C9FD}"/>
                    </a:ext>
                  </a:extLst>
                </p14:cNvPr>
                <p14:cNvContentPartPr/>
                <p14:nvPr/>
              </p14:nvContentPartPr>
              <p14:xfrm>
                <a:off x="5391257" y="7877314"/>
                <a:ext cx="106560" cy="122760"/>
              </p14:xfrm>
            </p:contentPart>
          </mc:Choice>
          <mc:Fallback xmlns="">
            <p:pic>
              <p:nvPicPr>
                <p:cNvPr id="631" name="잉크 630">
                  <a:extLst>
                    <a:ext uri="{FF2B5EF4-FFF2-40B4-BE49-F238E27FC236}">
                      <a16:creationId xmlns:a16="http://schemas.microsoft.com/office/drawing/2014/main" id="{19FFCD0F-6638-52FE-11CA-7D798287C9FD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5382617" y="7868674"/>
                  <a:ext cx="1242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632" name="잉크 631">
                  <a:extLst>
                    <a:ext uri="{FF2B5EF4-FFF2-40B4-BE49-F238E27FC236}">
                      <a16:creationId xmlns:a16="http://schemas.microsoft.com/office/drawing/2014/main" id="{D0ADF5FF-D42B-1796-2A16-3B393BD8CCA7}"/>
                    </a:ext>
                  </a:extLst>
                </p14:cNvPr>
                <p14:cNvContentPartPr/>
                <p14:nvPr/>
              </p14:nvContentPartPr>
              <p14:xfrm>
                <a:off x="5398817" y="7882354"/>
                <a:ext cx="106560" cy="150120"/>
              </p14:xfrm>
            </p:contentPart>
          </mc:Choice>
          <mc:Fallback xmlns="">
            <p:pic>
              <p:nvPicPr>
                <p:cNvPr id="632" name="잉크 631">
                  <a:extLst>
                    <a:ext uri="{FF2B5EF4-FFF2-40B4-BE49-F238E27FC236}">
                      <a16:creationId xmlns:a16="http://schemas.microsoft.com/office/drawing/2014/main" id="{D0ADF5FF-D42B-1796-2A16-3B393BD8CCA7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5390177" y="7873354"/>
                  <a:ext cx="124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633" name="잉크 632">
                  <a:extLst>
                    <a:ext uri="{FF2B5EF4-FFF2-40B4-BE49-F238E27FC236}">
                      <a16:creationId xmlns:a16="http://schemas.microsoft.com/office/drawing/2014/main" id="{11449836-AB93-A5DB-EF18-403376FAE547}"/>
                    </a:ext>
                  </a:extLst>
                </p14:cNvPr>
                <p14:cNvContentPartPr/>
                <p14:nvPr/>
              </p14:nvContentPartPr>
              <p14:xfrm>
                <a:off x="5400617" y="8032834"/>
                <a:ext cx="117720" cy="78480"/>
              </p14:xfrm>
            </p:contentPart>
          </mc:Choice>
          <mc:Fallback xmlns="">
            <p:pic>
              <p:nvPicPr>
                <p:cNvPr id="633" name="잉크 632">
                  <a:extLst>
                    <a:ext uri="{FF2B5EF4-FFF2-40B4-BE49-F238E27FC236}">
                      <a16:creationId xmlns:a16="http://schemas.microsoft.com/office/drawing/2014/main" id="{11449836-AB93-A5DB-EF18-403376FAE547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5391977" y="8024194"/>
                  <a:ext cx="135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634" name="잉크 633">
                  <a:extLst>
                    <a:ext uri="{FF2B5EF4-FFF2-40B4-BE49-F238E27FC236}">
                      <a16:creationId xmlns:a16="http://schemas.microsoft.com/office/drawing/2014/main" id="{B434BE97-7B29-1BDD-F65F-C83F8B25B899}"/>
                    </a:ext>
                  </a:extLst>
                </p14:cNvPr>
                <p14:cNvContentPartPr/>
                <p14:nvPr/>
              </p14:nvContentPartPr>
              <p14:xfrm>
                <a:off x="5445977" y="7970194"/>
                <a:ext cx="161280" cy="174240"/>
              </p14:xfrm>
            </p:contentPart>
          </mc:Choice>
          <mc:Fallback xmlns="">
            <p:pic>
              <p:nvPicPr>
                <p:cNvPr id="634" name="잉크 633">
                  <a:extLst>
                    <a:ext uri="{FF2B5EF4-FFF2-40B4-BE49-F238E27FC236}">
                      <a16:creationId xmlns:a16="http://schemas.microsoft.com/office/drawing/2014/main" id="{B434BE97-7B29-1BDD-F65F-C83F8B25B899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5437337" y="7961194"/>
                  <a:ext cx="178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635" name="잉크 634">
                  <a:extLst>
                    <a:ext uri="{FF2B5EF4-FFF2-40B4-BE49-F238E27FC236}">
                      <a16:creationId xmlns:a16="http://schemas.microsoft.com/office/drawing/2014/main" id="{C99D2C3A-B18C-5CEF-1BFE-AA5245C1E8AC}"/>
                    </a:ext>
                  </a:extLst>
                </p14:cNvPr>
                <p14:cNvContentPartPr/>
                <p14:nvPr/>
              </p14:nvContentPartPr>
              <p14:xfrm>
                <a:off x="5638577" y="7966594"/>
                <a:ext cx="19080" cy="138240"/>
              </p14:xfrm>
            </p:contentPart>
          </mc:Choice>
          <mc:Fallback xmlns="">
            <p:pic>
              <p:nvPicPr>
                <p:cNvPr id="635" name="잉크 634">
                  <a:extLst>
                    <a:ext uri="{FF2B5EF4-FFF2-40B4-BE49-F238E27FC236}">
                      <a16:creationId xmlns:a16="http://schemas.microsoft.com/office/drawing/2014/main" id="{C99D2C3A-B18C-5CEF-1BFE-AA5245C1E8AC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5629937" y="7957594"/>
                  <a:ext cx="36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636" name="잉크 635">
                  <a:extLst>
                    <a:ext uri="{FF2B5EF4-FFF2-40B4-BE49-F238E27FC236}">
                      <a16:creationId xmlns:a16="http://schemas.microsoft.com/office/drawing/2014/main" id="{748710B6-2584-A106-756D-EB2DA86EC9C6}"/>
                    </a:ext>
                  </a:extLst>
                </p14:cNvPr>
                <p14:cNvContentPartPr/>
                <p14:nvPr/>
              </p14:nvContentPartPr>
              <p14:xfrm>
                <a:off x="5676737" y="7930594"/>
                <a:ext cx="130320" cy="136080"/>
              </p14:xfrm>
            </p:contentPart>
          </mc:Choice>
          <mc:Fallback xmlns="">
            <p:pic>
              <p:nvPicPr>
                <p:cNvPr id="636" name="잉크 635">
                  <a:extLst>
                    <a:ext uri="{FF2B5EF4-FFF2-40B4-BE49-F238E27FC236}">
                      <a16:creationId xmlns:a16="http://schemas.microsoft.com/office/drawing/2014/main" id="{748710B6-2584-A106-756D-EB2DA86EC9C6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5667737" y="7921954"/>
                  <a:ext cx="147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637" name="잉크 636">
                  <a:extLst>
                    <a:ext uri="{FF2B5EF4-FFF2-40B4-BE49-F238E27FC236}">
                      <a16:creationId xmlns:a16="http://schemas.microsoft.com/office/drawing/2014/main" id="{0A7199E7-76C6-5A3B-AFCA-B911C227DE38}"/>
                    </a:ext>
                  </a:extLst>
                </p14:cNvPr>
                <p14:cNvContentPartPr/>
                <p14:nvPr/>
              </p14:nvContentPartPr>
              <p14:xfrm>
                <a:off x="5862497" y="8088634"/>
                <a:ext cx="10800" cy="12240"/>
              </p14:xfrm>
            </p:contentPart>
          </mc:Choice>
          <mc:Fallback xmlns="">
            <p:pic>
              <p:nvPicPr>
                <p:cNvPr id="637" name="잉크 636">
                  <a:extLst>
                    <a:ext uri="{FF2B5EF4-FFF2-40B4-BE49-F238E27FC236}">
                      <a16:creationId xmlns:a16="http://schemas.microsoft.com/office/drawing/2014/main" id="{0A7199E7-76C6-5A3B-AFCA-B911C227DE38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5853857" y="8079634"/>
                  <a:ext cx="28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640" name="잉크 639">
                  <a:extLst>
                    <a:ext uri="{FF2B5EF4-FFF2-40B4-BE49-F238E27FC236}">
                      <a16:creationId xmlns:a16="http://schemas.microsoft.com/office/drawing/2014/main" id="{5E1C3CAF-4F13-9A5B-57A4-67E1FEE6E547}"/>
                    </a:ext>
                  </a:extLst>
                </p14:cNvPr>
                <p14:cNvContentPartPr/>
                <p14:nvPr/>
              </p14:nvContentPartPr>
              <p14:xfrm>
                <a:off x="1659497" y="8328034"/>
                <a:ext cx="125280" cy="146520"/>
              </p14:xfrm>
            </p:contentPart>
          </mc:Choice>
          <mc:Fallback xmlns="">
            <p:pic>
              <p:nvPicPr>
                <p:cNvPr id="640" name="잉크 639">
                  <a:extLst>
                    <a:ext uri="{FF2B5EF4-FFF2-40B4-BE49-F238E27FC236}">
                      <a16:creationId xmlns:a16="http://schemas.microsoft.com/office/drawing/2014/main" id="{5E1C3CAF-4F13-9A5B-57A4-67E1FEE6E547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1650497" y="8319394"/>
                  <a:ext cx="142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641" name="잉크 640">
                  <a:extLst>
                    <a:ext uri="{FF2B5EF4-FFF2-40B4-BE49-F238E27FC236}">
                      <a16:creationId xmlns:a16="http://schemas.microsoft.com/office/drawing/2014/main" id="{F26CB81A-C929-0A49-C383-6F389904BD2A}"/>
                    </a:ext>
                  </a:extLst>
                </p14:cNvPr>
                <p14:cNvContentPartPr/>
                <p14:nvPr/>
              </p14:nvContentPartPr>
              <p14:xfrm>
                <a:off x="1753097" y="8329474"/>
                <a:ext cx="60840" cy="138960"/>
              </p14:xfrm>
            </p:contentPart>
          </mc:Choice>
          <mc:Fallback xmlns="">
            <p:pic>
              <p:nvPicPr>
                <p:cNvPr id="641" name="잉크 640">
                  <a:extLst>
                    <a:ext uri="{FF2B5EF4-FFF2-40B4-BE49-F238E27FC236}">
                      <a16:creationId xmlns:a16="http://schemas.microsoft.com/office/drawing/2014/main" id="{F26CB81A-C929-0A49-C383-6F389904BD2A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1744457" y="8320834"/>
                  <a:ext cx="78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642" name="잉크 641">
                  <a:extLst>
                    <a:ext uri="{FF2B5EF4-FFF2-40B4-BE49-F238E27FC236}">
                      <a16:creationId xmlns:a16="http://schemas.microsoft.com/office/drawing/2014/main" id="{C8EA0235-CFDB-8E52-BD94-742224A1E5BA}"/>
                    </a:ext>
                  </a:extLst>
                </p14:cNvPr>
                <p14:cNvContentPartPr/>
                <p14:nvPr/>
              </p14:nvContentPartPr>
              <p14:xfrm>
                <a:off x="1824017" y="8335594"/>
                <a:ext cx="21600" cy="150480"/>
              </p14:xfrm>
            </p:contentPart>
          </mc:Choice>
          <mc:Fallback xmlns="">
            <p:pic>
              <p:nvPicPr>
                <p:cNvPr id="642" name="잉크 641">
                  <a:extLst>
                    <a:ext uri="{FF2B5EF4-FFF2-40B4-BE49-F238E27FC236}">
                      <a16:creationId xmlns:a16="http://schemas.microsoft.com/office/drawing/2014/main" id="{C8EA0235-CFDB-8E52-BD94-742224A1E5BA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1815377" y="8326594"/>
                  <a:ext cx="39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643" name="잉크 642">
                  <a:extLst>
                    <a:ext uri="{FF2B5EF4-FFF2-40B4-BE49-F238E27FC236}">
                      <a16:creationId xmlns:a16="http://schemas.microsoft.com/office/drawing/2014/main" id="{0EF83402-7394-9648-C125-13B2372E2271}"/>
                    </a:ext>
                  </a:extLst>
                </p14:cNvPr>
                <p14:cNvContentPartPr/>
                <p14:nvPr/>
              </p14:nvContentPartPr>
              <p14:xfrm>
                <a:off x="1842017" y="8311834"/>
                <a:ext cx="118440" cy="101520"/>
              </p14:xfrm>
            </p:contentPart>
          </mc:Choice>
          <mc:Fallback xmlns="">
            <p:pic>
              <p:nvPicPr>
                <p:cNvPr id="643" name="잉크 642">
                  <a:extLst>
                    <a:ext uri="{FF2B5EF4-FFF2-40B4-BE49-F238E27FC236}">
                      <a16:creationId xmlns:a16="http://schemas.microsoft.com/office/drawing/2014/main" id="{0EF83402-7394-9648-C125-13B2372E2271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1833017" y="8302834"/>
                  <a:ext cx="136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644" name="잉크 643">
                  <a:extLst>
                    <a:ext uri="{FF2B5EF4-FFF2-40B4-BE49-F238E27FC236}">
                      <a16:creationId xmlns:a16="http://schemas.microsoft.com/office/drawing/2014/main" id="{CD239223-CE01-B374-F7BD-5168C15A420D}"/>
                    </a:ext>
                  </a:extLst>
                </p14:cNvPr>
                <p14:cNvContentPartPr/>
                <p14:nvPr/>
              </p14:nvContentPartPr>
              <p14:xfrm>
                <a:off x="1887377" y="8397154"/>
                <a:ext cx="92880" cy="69840"/>
              </p14:xfrm>
            </p:contentPart>
          </mc:Choice>
          <mc:Fallback xmlns="">
            <p:pic>
              <p:nvPicPr>
                <p:cNvPr id="644" name="잉크 643">
                  <a:extLst>
                    <a:ext uri="{FF2B5EF4-FFF2-40B4-BE49-F238E27FC236}">
                      <a16:creationId xmlns:a16="http://schemas.microsoft.com/office/drawing/2014/main" id="{CD239223-CE01-B374-F7BD-5168C15A420D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1878377" y="8388154"/>
                  <a:ext cx="110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645" name="잉크 644">
                  <a:extLst>
                    <a:ext uri="{FF2B5EF4-FFF2-40B4-BE49-F238E27FC236}">
                      <a16:creationId xmlns:a16="http://schemas.microsoft.com/office/drawing/2014/main" id="{D33374C6-0E1D-2FF9-D1ED-3618D7F8055D}"/>
                    </a:ext>
                  </a:extLst>
                </p14:cNvPr>
                <p14:cNvContentPartPr/>
                <p14:nvPr/>
              </p14:nvContentPartPr>
              <p14:xfrm>
                <a:off x="1964417" y="8322274"/>
                <a:ext cx="109440" cy="130680"/>
              </p14:xfrm>
            </p:contentPart>
          </mc:Choice>
          <mc:Fallback xmlns="">
            <p:pic>
              <p:nvPicPr>
                <p:cNvPr id="645" name="잉크 644">
                  <a:extLst>
                    <a:ext uri="{FF2B5EF4-FFF2-40B4-BE49-F238E27FC236}">
                      <a16:creationId xmlns:a16="http://schemas.microsoft.com/office/drawing/2014/main" id="{D33374C6-0E1D-2FF9-D1ED-3618D7F8055D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955417" y="8313634"/>
                  <a:ext cx="127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646" name="잉크 645">
                  <a:extLst>
                    <a:ext uri="{FF2B5EF4-FFF2-40B4-BE49-F238E27FC236}">
                      <a16:creationId xmlns:a16="http://schemas.microsoft.com/office/drawing/2014/main" id="{7A0DDD69-2FF3-DFBA-F311-72B181C98FBF}"/>
                    </a:ext>
                  </a:extLst>
                </p14:cNvPr>
                <p14:cNvContentPartPr/>
                <p14:nvPr/>
              </p14:nvContentPartPr>
              <p14:xfrm>
                <a:off x="2102297" y="8290954"/>
                <a:ext cx="94320" cy="146160"/>
              </p14:xfrm>
            </p:contentPart>
          </mc:Choice>
          <mc:Fallback xmlns="">
            <p:pic>
              <p:nvPicPr>
                <p:cNvPr id="646" name="잉크 645">
                  <a:extLst>
                    <a:ext uri="{FF2B5EF4-FFF2-40B4-BE49-F238E27FC236}">
                      <a16:creationId xmlns:a16="http://schemas.microsoft.com/office/drawing/2014/main" id="{7A0DDD69-2FF3-DFBA-F311-72B181C98FBF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2093657" y="8281954"/>
                  <a:ext cx="111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647" name="잉크 646">
                  <a:extLst>
                    <a:ext uri="{FF2B5EF4-FFF2-40B4-BE49-F238E27FC236}">
                      <a16:creationId xmlns:a16="http://schemas.microsoft.com/office/drawing/2014/main" id="{8373967B-2F3E-0871-F92D-D557C3B948C3}"/>
                    </a:ext>
                  </a:extLst>
                </p14:cNvPr>
                <p14:cNvContentPartPr/>
                <p14:nvPr/>
              </p14:nvContentPartPr>
              <p14:xfrm>
                <a:off x="2205257" y="8334874"/>
                <a:ext cx="59760" cy="116280"/>
              </p14:xfrm>
            </p:contentPart>
          </mc:Choice>
          <mc:Fallback xmlns="">
            <p:pic>
              <p:nvPicPr>
                <p:cNvPr id="647" name="잉크 646">
                  <a:extLst>
                    <a:ext uri="{FF2B5EF4-FFF2-40B4-BE49-F238E27FC236}">
                      <a16:creationId xmlns:a16="http://schemas.microsoft.com/office/drawing/2014/main" id="{8373967B-2F3E-0871-F92D-D557C3B948C3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2196257" y="8326234"/>
                  <a:ext cx="77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649" name="잉크 648">
                  <a:extLst>
                    <a:ext uri="{FF2B5EF4-FFF2-40B4-BE49-F238E27FC236}">
                      <a16:creationId xmlns:a16="http://schemas.microsoft.com/office/drawing/2014/main" id="{49F7E86A-C7DE-8661-40E9-364ECCD39FCE}"/>
                    </a:ext>
                  </a:extLst>
                </p14:cNvPr>
                <p14:cNvContentPartPr/>
                <p14:nvPr/>
              </p14:nvContentPartPr>
              <p14:xfrm>
                <a:off x="2416577" y="8267914"/>
                <a:ext cx="74520" cy="113400"/>
              </p14:xfrm>
            </p:contentPart>
          </mc:Choice>
          <mc:Fallback xmlns="">
            <p:pic>
              <p:nvPicPr>
                <p:cNvPr id="649" name="잉크 648">
                  <a:extLst>
                    <a:ext uri="{FF2B5EF4-FFF2-40B4-BE49-F238E27FC236}">
                      <a16:creationId xmlns:a16="http://schemas.microsoft.com/office/drawing/2014/main" id="{49F7E86A-C7DE-8661-40E9-364ECCD39FCE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2407937" y="8258914"/>
                  <a:ext cx="92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650" name="잉크 649">
                  <a:extLst>
                    <a:ext uri="{FF2B5EF4-FFF2-40B4-BE49-F238E27FC236}">
                      <a16:creationId xmlns:a16="http://schemas.microsoft.com/office/drawing/2014/main" id="{F823DFA7-293B-F463-5810-9E15F2CD5A64}"/>
                    </a:ext>
                  </a:extLst>
                </p14:cNvPr>
                <p14:cNvContentPartPr/>
                <p14:nvPr/>
              </p14:nvContentPartPr>
              <p14:xfrm>
                <a:off x="2493257" y="8287354"/>
                <a:ext cx="78480" cy="174240"/>
              </p14:xfrm>
            </p:contentPart>
          </mc:Choice>
          <mc:Fallback xmlns="">
            <p:pic>
              <p:nvPicPr>
                <p:cNvPr id="650" name="잉크 649">
                  <a:extLst>
                    <a:ext uri="{FF2B5EF4-FFF2-40B4-BE49-F238E27FC236}">
                      <a16:creationId xmlns:a16="http://schemas.microsoft.com/office/drawing/2014/main" id="{F823DFA7-293B-F463-5810-9E15F2CD5A64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2484617" y="8278714"/>
                  <a:ext cx="96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651" name="잉크 650">
                  <a:extLst>
                    <a:ext uri="{FF2B5EF4-FFF2-40B4-BE49-F238E27FC236}">
                      <a16:creationId xmlns:a16="http://schemas.microsoft.com/office/drawing/2014/main" id="{CE6B6251-939C-59C9-DFFD-FA6A5B2898F1}"/>
                    </a:ext>
                  </a:extLst>
                </p14:cNvPr>
                <p14:cNvContentPartPr/>
                <p14:nvPr/>
              </p14:nvContentPartPr>
              <p14:xfrm>
                <a:off x="2578217" y="8278714"/>
                <a:ext cx="75240" cy="127800"/>
              </p14:xfrm>
            </p:contentPart>
          </mc:Choice>
          <mc:Fallback xmlns="">
            <p:pic>
              <p:nvPicPr>
                <p:cNvPr id="651" name="잉크 650">
                  <a:extLst>
                    <a:ext uri="{FF2B5EF4-FFF2-40B4-BE49-F238E27FC236}">
                      <a16:creationId xmlns:a16="http://schemas.microsoft.com/office/drawing/2014/main" id="{CE6B6251-939C-59C9-DFFD-FA6A5B2898F1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2569577" y="8269714"/>
                  <a:ext cx="92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652" name="잉크 651">
                  <a:extLst>
                    <a:ext uri="{FF2B5EF4-FFF2-40B4-BE49-F238E27FC236}">
                      <a16:creationId xmlns:a16="http://schemas.microsoft.com/office/drawing/2014/main" id="{21BB499F-F8BF-BF78-DEC6-CD791493AC15}"/>
                    </a:ext>
                  </a:extLst>
                </p14:cNvPr>
                <p14:cNvContentPartPr/>
                <p14:nvPr/>
              </p14:nvContentPartPr>
              <p14:xfrm>
                <a:off x="2592977" y="8292754"/>
                <a:ext cx="119160" cy="121680"/>
              </p14:xfrm>
            </p:contentPart>
          </mc:Choice>
          <mc:Fallback xmlns="">
            <p:pic>
              <p:nvPicPr>
                <p:cNvPr id="652" name="잉크 651">
                  <a:extLst>
                    <a:ext uri="{FF2B5EF4-FFF2-40B4-BE49-F238E27FC236}">
                      <a16:creationId xmlns:a16="http://schemas.microsoft.com/office/drawing/2014/main" id="{21BB499F-F8BF-BF78-DEC6-CD791493AC15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2584337" y="8284114"/>
                  <a:ext cx="136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653" name="잉크 652">
                  <a:extLst>
                    <a:ext uri="{FF2B5EF4-FFF2-40B4-BE49-F238E27FC236}">
                      <a16:creationId xmlns:a16="http://schemas.microsoft.com/office/drawing/2014/main" id="{7B0E7BAB-7EA1-2287-C390-60881DCC0B31}"/>
                    </a:ext>
                  </a:extLst>
                </p14:cNvPr>
                <p14:cNvContentPartPr/>
                <p14:nvPr/>
              </p14:nvContentPartPr>
              <p14:xfrm>
                <a:off x="2722937" y="8274034"/>
                <a:ext cx="86760" cy="26280"/>
              </p14:xfrm>
            </p:contentPart>
          </mc:Choice>
          <mc:Fallback xmlns="">
            <p:pic>
              <p:nvPicPr>
                <p:cNvPr id="653" name="잉크 652">
                  <a:extLst>
                    <a:ext uri="{FF2B5EF4-FFF2-40B4-BE49-F238E27FC236}">
                      <a16:creationId xmlns:a16="http://schemas.microsoft.com/office/drawing/2014/main" id="{7B0E7BAB-7EA1-2287-C390-60881DCC0B31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2713937" y="8265034"/>
                  <a:ext cx="104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654" name="잉크 653">
                  <a:extLst>
                    <a:ext uri="{FF2B5EF4-FFF2-40B4-BE49-F238E27FC236}">
                      <a16:creationId xmlns:a16="http://schemas.microsoft.com/office/drawing/2014/main" id="{88AAD234-53D2-8CDD-87E9-8C7D78BCCA0A}"/>
                    </a:ext>
                  </a:extLst>
                </p14:cNvPr>
                <p14:cNvContentPartPr/>
                <p14:nvPr/>
              </p14:nvContentPartPr>
              <p14:xfrm>
                <a:off x="2764337" y="8268634"/>
                <a:ext cx="99360" cy="137880"/>
              </p14:xfrm>
            </p:contentPart>
          </mc:Choice>
          <mc:Fallback xmlns="">
            <p:pic>
              <p:nvPicPr>
                <p:cNvPr id="654" name="잉크 653">
                  <a:extLst>
                    <a:ext uri="{FF2B5EF4-FFF2-40B4-BE49-F238E27FC236}">
                      <a16:creationId xmlns:a16="http://schemas.microsoft.com/office/drawing/2014/main" id="{88AAD234-53D2-8CDD-87E9-8C7D78BCCA0A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2755337" y="8259634"/>
                  <a:ext cx="117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655" name="잉크 654">
                  <a:extLst>
                    <a:ext uri="{FF2B5EF4-FFF2-40B4-BE49-F238E27FC236}">
                      <a16:creationId xmlns:a16="http://schemas.microsoft.com/office/drawing/2014/main" id="{D9E60CE6-C829-AACF-4BF0-99CF5EEBD5C4}"/>
                    </a:ext>
                  </a:extLst>
                </p14:cNvPr>
                <p14:cNvContentPartPr/>
                <p14:nvPr/>
              </p14:nvContentPartPr>
              <p14:xfrm>
                <a:off x="2832017" y="8266474"/>
                <a:ext cx="95040" cy="124920"/>
              </p14:xfrm>
            </p:contentPart>
          </mc:Choice>
          <mc:Fallback xmlns="">
            <p:pic>
              <p:nvPicPr>
                <p:cNvPr id="655" name="잉크 654">
                  <a:extLst>
                    <a:ext uri="{FF2B5EF4-FFF2-40B4-BE49-F238E27FC236}">
                      <a16:creationId xmlns:a16="http://schemas.microsoft.com/office/drawing/2014/main" id="{D9E60CE6-C829-AACF-4BF0-99CF5EEBD5C4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2823377" y="8257474"/>
                  <a:ext cx="112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656" name="잉크 655">
                  <a:extLst>
                    <a:ext uri="{FF2B5EF4-FFF2-40B4-BE49-F238E27FC236}">
                      <a16:creationId xmlns:a16="http://schemas.microsoft.com/office/drawing/2014/main" id="{3BF4CC28-D1A6-3FC2-DB21-7DD1F5E97CA2}"/>
                    </a:ext>
                  </a:extLst>
                </p14:cNvPr>
                <p14:cNvContentPartPr/>
                <p14:nvPr/>
              </p14:nvContentPartPr>
              <p14:xfrm>
                <a:off x="2950457" y="8258194"/>
                <a:ext cx="59040" cy="106560"/>
              </p14:xfrm>
            </p:contentPart>
          </mc:Choice>
          <mc:Fallback xmlns="">
            <p:pic>
              <p:nvPicPr>
                <p:cNvPr id="656" name="잉크 655">
                  <a:extLst>
                    <a:ext uri="{FF2B5EF4-FFF2-40B4-BE49-F238E27FC236}">
                      <a16:creationId xmlns:a16="http://schemas.microsoft.com/office/drawing/2014/main" id="{3BF4CC28-D1A6-3FC2-DB21-7DD1F5E97CA2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2941817" y="8249554"/>
                  <a:ext cx="76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657" name="잉크 656">
                  <a:extLst>
                    <a:ext uri="{FF2B5EF4-FFF2-40B4-BE49-F238E27FC236}">
                      <a16:creationId xmlns:a16="http://schemas.microsoft.com/office/drawing/2014/main" id="{1175A6C2-B23C-B896-038D-E672FA26CEE5}"/>
                    </a:ext>
                  </a:extLst>
                </p14:cNvPr>
                <p14:cNvContentPartPr/>
                <p14:nvPr/>
              </p14:nvContentPartPr>
              <p14:xfrm>
                <a:off x="3025337" y="8276914"/>
                <a:ext cx="22680" cy="140760"/>
              </p14:xfrm>
            </p:contentPart>
          </mc:Choice>
          <mc:Fallback xmlns="">
            <p:pic>
              <p:nvPicPr>
                <p:cNvPr id="657" name="잉크 656">
                  <a:extLst>
                    <a:ext uri="{FF2B5EF4-FFF2-40B4-BE49-F238E27FC236}">
                      <a16:creationId xmlns:a16="http://schemas.microsoft.com/office/drawing/2014/main" id="{1175A6C2-B23C-B896-038D-E672FA26CEE5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3016697" y="8268274"/>
                  <a:ext cx="40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658" name="잉크 657">
                  <a:extLst>
                    <a:ext uri="{FF2B5EF4-FFF2-40B4-BE49-F238E27FC236}">
                      <a16:creationId xmlns:a16="http://schemas.microsoft.com/office/drawing/2014/main" id="{55D80F52-95E6-1EEB-EC09-1D9943F7C05A}"/>
                    </a:ext>
                  </a:extLst>
                </p14:cNvPr>
                <p14:cNvContentPartPr/>
                <p14:nvPr/>
              </p14:nvContentPartPr>
              <p14:xfrm>
                <a:off x="3146297" y="8237314"/>
                <a:ext cx="81000" cy="104400"/>
              </p14:xfrm>
            </p:contentPart>
          </mc:Choice>
          <mc:Fallback xmlns="">
            <p:pic>
              <p:nvPicPr>
                <p:cNvPr id="658" name="잉크 657">
                  <a:extLst>
                    <a:ext uri="{FF2B5EF4-FFF2-40B4-BE49-F238E27FC236}">
                      <a16:creationId xmlns:a16="http://schemas.microsoft.com/office/drawing/2014/main" id="{55D80F52-95E6-1EEB-EC09-1D9943F7C05A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3137657" y="8228674"/>
                  <a:ext cx="98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4">
              <p14:nvContentPartPr>
                <p14:cNvPr id="659" name="잉크 658">
                  <a:extLst>
                    <a:ext uri="{FF2B5EF4-FFF2-40B4-BE49-F238E27FC236}">
                      <a16:creationId xmlns:a16="http://schemas.microsoft.com/office/drawing/2014/main" id="{B1CCA80B-0F1F-8F75-1740-46495E048015}"/>
                    </a:ext>
                  </a:extLst>
                </p14:cNvPr>
                <p14:cNvContentPartPr/>
                <p14:nvPr/>
              </p14:nvContentPartPr>
              <p14:xfrm>
                <a:off x="3148817" y="8373394"/>
                <a:ext cx="107280" cy="25560"/>
              </p14:xfrm>
            </p:contentPart>
          </mc:Choice>
          <mc:Fallback xmlns="">
            <p:pic>
              <p:nvPicPr>
                <p:cNvPr id="659" name="잉크 658">
                  <a:extLst>
                    <a:ext uri="{FF2B5EF4-FFF2-40B4-BE49-F238E27FC236}">
                      <a16:creationId xmlns:a16="http://schemas.microsoft.com/office/drawing/2014/main" id="{B1CCA80B-0F1F-8F75-1740-46495E048015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3140177" y="8364754"/>
                  <a:ext cx="124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6">
              <p14:nvContentPartPr>
                <p14:cNvPr id="660" name="잉크 659">
                  <a:extLst>
                    <a:ext uri="{FF2B5EF4-FFF2-40B4-BE49-F238E27FC236}">
                      <a16:creationId xmlns:a16="http://schemas.microsoft.com/office/drawing/2014/main" id="{AEA655F5-63CA-4290-E4C9-DA613F5AEBCD}"/>
                    </a:ext>
                  </a:extLst>
                </p14:cNvPr>
                <p14:cNvContentPartPr/>
                <p14:nvPr/>
              </p14:nvContentPartPr>
              <p14:xfrm>
                <a:off x="3262217" y="8228674"/>
                <a:ext cx="109800" cy="98280"/>
              </p14:xfrm>
            </p:contentPart>
          </mc:Choice>
          <mc:Fallback xmlns="">
            <p:pic>
              <p:nvPicPr>
                <p:cNvPr id="660" name="잉크 659">
                  <a:extLst>
                    <a:ext uri="{FF2B5EF4-FFF2-40B4-BE49-F238E27FC236}">
                      <a16:creationId xmlns:a16="http://schemas.microsoft.com/office/drawing/2014/main" id="{AEA655F5-63CA-4290-E4C9-DA613F5AEBCD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3253577" y="8220034"/>
                  <a:ext cx="127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8">
              <p14:nvContentPartPr>
                <p14:cNvPr id="661" name="잉크 660">
                  <a:extLst>
                    <a:ext uri="{FF2B5EF4-FFF2-40B4-BE49-F238E27FC236}">
                      <a16:creationId xmlns:a16="http://schemas.microsoft.com/office/drawing/2014/main" id="{6D75189F-DCE9-C989-1022-38EC1305ACED}"/>
                    </a:ext>
                  </a:extLst>
                </p14:cNvPr>
                <p14:cNvContentPartPr/>
                <p14:nvPr/>
              </p14:nvContentPartPr>
              <p14:xfrm>
                <a:off x="3284177" y="8358994"/>
                <a:ext cx="97200" cy="53640"/>
              </p14:xfrm>
            </p:contentPart>
          </mc:Choice>
          <mc:Fallback xmlns="">
            <p:pic>
              <p:nvPicPr>
                <p:cNvPr id="661" name="잉크 660">
                  <a:extLst>
                    <a:ext uri="{FF2B5EF4-FFF2-40B4-BE49-F238E27FC236}">
                      <a16:creationId xmlns:a16="http://schemas.microsoft.com/office/drawing/2014/main" id="{6D75189F-DCE9-C989-1022-38EC1305ACED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3275177" y="8350354"/>
                  <a:ext cx="114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0">
              <p14:nvContentPartPr>
                <p14:cNvPr id="662" name="잉크 661">
                  <a:extLst>
                    <a:ext uri="{FF2B5EF4-FFF2-40B4-BE49-F238E27FC236}">
                      <a16:creationId xmlns:a16="http://schemas.microsoft.com/office/drawing/2014/main" id="{25A5F041-749B-8910-A39C-00555802F212}"/>
                    </a:ext>
                  </a:extLst>
                </p14:cNvPr>
                <p14:cNvContentPartPr/>
                <p14:nvPr/>
              </p14:nvContentPartPr>
              <p14:xfrm>
                <a:off x="3366617" y="8228314"/>
                <a:ext cx="132840" cy="93960"/>
              </p14:xfrm>
            </p:contentPart>
          </mc:Choice>
          <mc:Fallback xmlns="">
            <p:pic>
              <p:nvPicPr>
                <p:cNvPr id="662" name="잉크 661">
                  <a:extLst>
                    <a:ext uri="{FF2B5EF4-FFF2-40B4-BE49-F238E27FC236}">
                      <a16:creationId xmlns:a16="http://schemas.microsoft.com/office/drawing/2014/main" id="{25A5F041-749B-8910-A39C-00555802F212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3357617" y="8219674"/>
                  <a:ext cx="150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2">
              <p14:nvContentPartPr>
                <p14:cNvPr id="663" name="잉크 662">
                  <a:extLst>
                    <a:ext uri="{FF2B5EF4-FFF2-40B4-BE49-F238E27FC236}">
                      <a16:creationId xmlns:a16="http://schemas.microsoft.com/office/drawing/2014/main" id="{69AD6912-FE07-7754-2B1D-02EB36376CF7}"/>
                    </a:ext>
                  </a:extLst>
                </p14:cNvPr>
                <p14:cNvContentPartPr/>
                <p14:nvPr/>
              </p14:nvContentPartPr>
              <p14:xfrm>
                <a:off x="3461297" y="8337394"/>
                <a:ext cx="63720" cy="87480"/>
              </p14:xfrm>
            </p:contentPart>
          </mc:Choice>
          <mc:Fallback xmlns="">
            <p:pic>
              <p:nvPicPr>
                <p:cNvPr id="663" name="잉크 662">
                  <a:extLst>
                    <a:ext uri="{FF2B5EF4-FFF2-40B4-BE49-F238E27FC236}">
                      <a16:creationId xmlns:a16="http://schemas.microsoft.com/office/drawing/2014/main" id="{69AD6912-FE07-7754-2B1D-02EB36376CF7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3452297" y="8328394"/>
                  <a:ext cx="81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4">
              <p14:nvContentPartPr>
                <p14:cNvPr id="664" name="잉크 663">
                  <a:extLst>
                    <a:ext uri="{FF2B5EF4-FFF2-40B4-BE49-F238E27FC236}">
                      <a16:creationId xmlns:a16="http://schemas.microsoft.com/office/drawing/2014/main" id="{8F63B0B2-7635-CFA6-98CB-24C764FC1613}"/>
                    </a:ext>
                  </a:extLst>
                </p14:cNvPr>
                <p14:cNvContentPartPr/>
                <p14:nvPr/>
              </p14:nvContentPartPr>
              <p14:xfrm>
                <a:off x="3717617" y="8229034"/>
                <a:ext cx="81000" cy="108720"/>
              </p14:xfrm>
            </p:contentPart>
          </mc:Choice>
          <mc:Fallback xmlns="">
            <p:pic>
              <p:nvPicPr>
                <p:cNvPr id="664" name="잉크 663">
                  <a:extLst>
                    <a:ext uri="{FF2B5EF4-FFF2-40B4-BE49-F238E27FC236}">
                      <a16:creationId xmlns:a16="http://schemas.microsoft.com/office/drawing/2014/main" id="{8F63B0B2-7635-CFA6-98CB-24C764FC1613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3708617" y="8220394"/>
                  <a:ext cx="98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6">
              <p14:nvContentPartPr>
                <p14:cNvPr id="665" name="잉크 664">
                  <a:extLst>
                    <a:ext uri="{FF2B5EF4-FFF2-40B4-BE49-F238E27FC236}">
                      <a16:creationId xmlns:a16="http://schemas.microsoft.com/office/drawing/2014/main" id="{5542DDB7-880D-95BC-F8C2-AD4976234044}"/>
                    </a:ext>
                  </a:extLst>
                </p14:cNvPr>
                <p14:cNvContentPartPr/>
                <p14:nvPr/>
              </p14:nvContentPartPr>
              <p14:xfrm>
                <a:off x="3795017" y="8223634"/>
                <a:ext cx="119160" cy="124920"/>
              </p14:xfrm>
            </p:contentPart>
          </mc:Choice>
          <mc:Fallback xmlns="">
            <p:pic>
              <p:nvPicPr>
                <p:cNvPr id="665" name="잉크 664">
                  <a:extLst>
                    <a:ext uri="{FF2B5EF4-FFF2-40B4-BE49-F238E27FC236}">
                      <a16:creationId xmlns:a16="http://schemas.microsoft.com/office/drawing/2014/main" id="{5542DDB7-880D-95BC-F8C2-AD4976234044}"/>
                    </a:ext>
                  </a:extLst>
                </p:cNvPr>
                <p:cNvPicPr/>
                <p:nvPr/>
              </p:nvPicPr>
              <p:blipFill>
                <a:blip r:embed="rId927"/>
                <a:stretch>
                  <a:fillRect/>
                </a:stretch>
              </p:blipFill>
              <p:spPr>
                <a:xfrm>
                  <a:off x="3786017" y="8214994"/>
                  <a:ext cx="136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8">
              <p14:nvContentPartPr>
                <p14:cNvPr id="666" name="잉크 665">
                  <a:extLst>
                    <a:ext uri="{FF2B5EF4-FFF2-40B4-BE49-F238E27FC236}">
                      <a16:creationId xmlns:a16="http://schemas.microsoft.com/office/drawing/2014/main" id="{68FEA581-9527-8E0A-4027-6134F6FF1CDB}"/>
                    </a:ext>
                  </a:extLst>
                </p14:cNvPr>
                <p14:cNvContentPartPr/>
                <p14:nvPr/>
              </p14:nvContentPartPr>
              <p14:xfrm>
                <a:off x="3887177" y="8235154"/>
                <a:ext cx="116640" cy="124560"/>
              </p14:xfrm>
            </p:contentPart>
          </mc:Choice>
          <mc:Fallback xmlns="">
            <p:pic>
              <p:nvPicPr>
                <p:cNvPr id="666" name="잉크 665">
                  <a:extLst>
                    <a:ext uri="{FF2B5EF4-FFF2-40B4-BE49-F238E27FC236}">
                      <a16:creationId xmlns:a16="http://schemas.microsoft.com/office/drawing/2014/main" id="{68FEA581-9527-8E0A-4027-6134F6FF1CDB}"/>
                    </a:ext>
                  </a:extLst>
                </p:cNvPr>
                <p:cNvPicPr/>
                <p:nvPr/>
              </p:nvPicPr>
              <p:blipFill>
                <a:blip r:embed="rId929"/>
                <a:stretch>
                  <a:fillRect/>
                </a:stretch>
              </p:blipFill>
              <p:spPr>
                <a:xfrm>
                  <a:off x="3878177" y="8226514"/>
                  <a:ext cx="134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0">
              <p14:nvContentPartPr>
                <p14:cNvPr id="667" name="잉크 666">
                  <a:extLst>
                    <a:ext uri="{FF2B5EF4-FFF2-40B4-BE49-F238E27FC236}">
                      <a16:creationId xmlns:a16="http://schemas.microsoft.com/office/drawing/2014/main" id="{F6168FF8-BDC5-C5CB-359E-49728A4E6AC0}"/>
                    </a:ext>
                  </a:extLst>
                </p14:cNvPr>
                <p14:cNvContentPartPr/>
                <p14:nvPr/>
              </p14:nvContentPartPr>
              <p14:xfrm>
                <a:off x="4016777" y="8166394"/>
                <a:ext cx="95040" cy="162360"/>
              </p14:xfrm>
            </p:contentPart>
          </mc:Choice>
          <mc:Fallback xmlns="">
            <p:pic>
              <p:nvPicPr>
                <p:cNvPr id="667" name="잉크 666">
                  <a:extLst>
                    <a:ext uri="{FF2B5EF4-FFF2-40B4-BE49-F238E27FC236}">
                      <a16:creationId xmlns:a16="http://schemas.microsoft.com/office/drawing/2014/main" id="{F6168FF8-BDC5-C5CB-359E-49728A4E6AC0}"/>
                    </a:ext>
                  </a:extLst>
                </p:cNvPr>
                <p:cNvPicPr/>
                <p:nvPr/>
              </p:nvPicPr>
              <p:blipFill>
                <a:blip r:embed="rId931"/>
                <a:stretch>
                  <a:fillRect/>
                </a:stretch>
              </p:blipFill>
              <p:spPr>
                <a:xfrm>
                  <a:off x="4007777" y="8157394"/>
                  <a:ext cx="112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2">
              <p14:nvContentPartPr>
                <p14:cNvPr id="668" name="잉크 667">
                  <a:extLst>
                    <a:ext uri="{FF2B5EF4-FFF2-40B4-BE49-F238E27FC236}">
                      <a16:creationId xmlns:a16="http://schemas.microsoft.com/office/drawing/2014/main" id="{187C466D-DD5F-101F-8FAA-7305F7266736}"/>
                    </a:ext>
                  </a:extLst>
                </p14:cNvPr>
                <p14:cNvContentPartPr/>
                <p14:nvPr/>
              </p14:nvContentPartPr>
              <p14:xfrm>
                <a:off x="4166897" y="8188714"/>
                <a:ext cx="133200" cy="126000"/>
              </p14:xfrm>
            </p:contentPart>
          </mc:Choice>
          <mc:Fallback xmlns="">
            <p:pic>
              <p:nvPicPr>
                <p:cNvPr id="668" name="잉크 667">
                  <a:extLst>
                    <a:ext uri="{FF2B5EF4-FFF2-40B4-BE49-F238E27FC236}">
                      <a16:creationId xmlns:a16="http://schemas.microsoft.com/office/drawing/2014/main" id="{187C466D-DD5F-101F-8FAA-7305F7266736}"/>
                    </a:ext>
                  </a:extLst>
                </p:cNvPr>
                <p:cNvPicPr/>
                <p:nvPr/>
              </p:nvPicPr>
              <p:blipFill>
                <a:blip r:embed="rId933"/>
                <a:stretch>
                  <a:fillRect/>
                </a:stretch>
              </p:blipFill>
              <p:spPr>
                <a:xfrm>
                  <a:off x="4158257" y="8180074"/>
                  <a:ext cx="150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4">
              <p14:nvContentPartPr>
                <p14:cNvPr id="669" name="잉크 668">
                  <a:extLst>
                    <a:ext uri="{FF2B5EF4-FFF2-40B4-BE49-F238E27FC236}">
                      <a16:creationId xmlns:a16="http://schemas.microsoft.com/office/drawing/2014/main" id="{D578570F-FC03-9082-177A-B17D7873B61B}"/>
                    </a:ext>
                  </a:extLst>
                </p14:cNvPr>
                <p14:cNvContentPartPr/>
                <p14:nvPr/>
              </p14:nvContentPartPr>
              <p14:xfrm>
                <a:off x="4231337" y="8330914"/>
                <a:ext cx="75600" cy="70200"/>
              </p14:xfrm>
            </p:contentPart>
          </mc:Choice>
          <mc:Fallback xmlns="">
            <p:pic>
              <p:nvPicPr>
                <p:cNvPr id="669" name="잉크 668">
                  <a:extLst>
                    <a:ext uri="{FF2B5EF4-FFF2-40B4-BE49-F238E27FC236}">
                      <a16:creationId xmlns:a16="http://schemas.microsoft.com/office/drawing/2014/main" id="{D578570F-FC03-9082-177A-B17D7873B61B}"/>
                    </a:ext>
                  </a:extLst>
                </p:cNvPr>
                <p:cNvPicPr/>
                <p:nvPr/>
              </p:nvPicPr>
              <p:blipFill>
                <a:blip r:embed="rId935"/>
                <a:stretch>
                  <a:fillRect/>
                </a:stretch>
              </p:blipFill>
              <p:spPr>
                <a:xfrm>
                  <a:off x="4222697" y="8321914"/>
                  <a:ext cx="93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6">
              <p14:nvContentPartPr>
                <p14:cNvPr id="670" name="잉크 669">
                  <a:extLst>
                    <a:ext uri="{FF2B5EF4-FFF2-40B4-BE49-F238E27FC236}">
                      <a16:creationId xmlns:a16="http://schemas.microsoft.com/office/drawing/2014/main" id="{82FEFC0A-13DC-8298-697B-E50CC6504F13}"/>
                    </a:ext>
                  </a:extLst>
                </p14:cNvPr>
                <p14:cNvContentPartPr/>
                <p14:nvPr/>
              </p14:nvContentPartPr>
              <p14:xfrm>
                <a:off x="4427897" y="8229034"/>
                <a:ext cx="67320" cy="13320"/>
              </p14:xfrm>
            </p:contentPart>
          </mc:Choice>
          <mc:Fallback xmlns="">
            <p:pic>
              <p:nvPicPr>
                <p:cNvPr id="670" name="잉크 669">
                  <a:extLst>
                    <a:ext uri="{FF2B5EF4-FFF2-40B4-BE49-F238E27FC236}">
                      <a16:creationId xmlns:a16="http://schemas.microsoft.com/office/drawing/2014/main" id="{82FEFC0A-13DC-8298-697B-E50CC6504F13}"/>
                    </a:ext>
                  </a:extLst>
                </p:cNvPr>
                <p:cNvPicPr/>
                <p:nvPr/>
              </p:nvPicPr>
              <p:blipFill>
                <a:blip r:embed="rId937"/>
                <a:stretch>
                  <a:fillRect/>
                </a:stretch>
              </p:blipFill>
              <p:spPr>
                <a:xfrm>
                  <a:off x="4419257" y="8220394"/>
                  <a:ext cx="84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8">
              <p14:nvContentPartPr>
                <p14:cNvPr id="671" name="잉크 670">
                  <a:extLst>
                    <a:ext uri="{FF2B5EF4-FFF2-40B4-BE49-F238E27FC236}">
                      <a16:creationId xmlns:a16="http://schemas.microsoft.com/office/drawing/2014/main" id="{4EDBC32C-8FE5-4034-3F0D-8DF0DADB4E2B}"/>
                    </a:ext>
                  </a:extLst>
                </p14:cNvPr>
                <p14:cNvContentPartPr/>
                <p14:nvPr/>
              </p14:nvContentPartPr>
              <p14:xfrm>
                <a:off x="4426817" y="8267554"/>
                <a:ext cx="71280" cy="87480"/>
              </p14:xfrm>
            </p:contentPart>
          </mc:Choice>
          <mc:Fallback xmlns="">
            <p:pic>
              <p:nvPicPr>
                <p:cNvPr id="671" name="잉크 670">
                  <a:extLst>
                    <a:ext uri="{FF2B5EF4-FFF2-40B4-BE49-F238E27FC236}">
                      <a16:creationId xmlns:a16="http://schemas.microsoft.com/office/drawing/2014/main" id="{4EDBC32C-8FE5-4034-3F0D-8DF0DADB4E2B}"/>
                    </a:ext>
                  </a:extLst>
                </p:cNvPr>
                <p:cNvPicPr/>
                <p:nvPr/>
              </p:nvPicPr>
              <p:blipFill>
                <a:blip r:embed="rId939"/>
                <a:stretch>
                  <a:fillRect/>
                </a:stretch>
              </p:blipFill>
              <p:spPr>
                <a:xfrm>
                  <a:off x="4417817" y="8258914"/>
                  <a:ext cx="88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0">
              <p14:nvContentPartPr>
                <p14:cNvPr id="672" name="잉크 671">
                  <a:extLst>
                    <a:ext uri="{FF2B5EF4-FFF2-40B4-BE49-F238E27FC236}">
                      <a16:creationId xmlns:a16="http://schemas.microsoft.com/office/drawing/2014/main" id="{1D862C6C-F56B-DC57-9E68-EF5AD6CD32A3}"/>
                    </a:ext>
                  </a:extLst>
                </p14:cNvPr>
                <p14:cNvContentPartPr/>
                <p14:nvPr/>
              </p14:nvContentPartPr>
              <p14:xfrm>
                <a:off x="4535897" y="8221834"/>
                <a:ext cx="48240" cy="93240"/>
              </p14:xfrm>
            </p:contentPart>
          </mc:Choice>
          <mc:Fallback xmlns="">
            <p:pic>
              <p:nvPicPr>
                <p:cNvPr id="672" name="잉크 671">
                  <a:extLst>
                    <a:ext uri="{FF2B5EF4-FFF2-40B4-BE49-F238E27FC236}">
                      <a16:creationId xmlns:a16="http://schemas.microsoft.com/office/drawing/2014/main" id="{1D862C6C-F56B-DC57-9E68-EF5AD6CD32A3}"/>
                    </a:ext>
                  </a:extLst>
                </p:cNvPr>
                <p:cNvPicPr/>
                <p:nvPr/>
              </p:nvPicPr>
              <p:blipFill>
                <a:blip r:embed="rId941"/>
                <a:stretch>
                  <a:fillRect/>
                </a:stretch>
              </p:blipFill>
              <p:spPr>
                <a:xfrm>
                  <a:off x="4527257" y="8212834"/>
                  <a:ext cx="65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2">
              <p14:nvContentPartPr>
                <p14:cNvPr id="673" name="잉크 672">
                  <a:extLst>
                    <a:ext uri="{FF2B5EF4-FFF2-40B4-BE49-F238E27FC236}">
                      <a16:creationId xmlns:a16="http://schemas.microsoft.com/office/drawing/2014/main" id="{8FBE68EF-3177-5AF9-4E7D-5DE9B9BCCAC1}"/>
                    </a:ext>
                  </a:extLst>
                </p14:cNvPr>
                <p14:cNvContentPartPr/>
                <p14:nvPr/>
              </p14:nvContentPartPr>
              <p14:xfrm>
                <a:off x="4515737" y="8332714"/>
                <a:ext cx="101880" cy="63000"/>
              </p14:xfrm>
            </p:contentPart>
          </mc:Choice>
          <mc:Fallback xmlns="">
            <p:pic>
              <p:nvPicPr>
                <p:cNvPr id="673" name="잉크 672">
                  <a:extLst>
                    <a:ext uri="{FF2B5EF4-FFF2-40B4-BE49-F238E27FC236}">
                      <a16:creationId xmlns:a16="http://schemas.microsoft.com/office/drawing/2014/main" id="{8FBE68EF-3177-5AF9-4E7D-5DE9B9BCCAC1}"/>
                    </a:ext>
                  </a:extLst>
                </p:cNvPr>
                <p:cNvPicPr/>
                <p:nvPr/>
              </p:nvPicPr>
              <p:blipFill>
                <a:blip r:embed="rId943"/>
                <a:stretch>
                  <a:fillRect/>
                </a:stretch>
              </p:blipFill>
              <p:spPr>
                <a:xfrm>
                  <a:off x="4507097" y="8323714"/>
                  <a:ext cx="119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74" name="잉크 673">
                  <a:extLst>
                    <a:ext uri="{FF2B5EF4-FFF2-40B4-BE49-F238E27FC236}">
                      <a16:creationId xmlns:a16="http://schemas.microsoft.com/office/drawing/2014/main" id="{AC6C96E1-A19A-AB74-843A-CEF79FDE3096}"/>
                    </a:ext>
                  </a:extLst>
                </p14:cNvPr>
                <p14:cNvContentPartPr/>
                <p14:nvPr/>
              </p14:nvContentPartPr>
              <p14:xfrm>
                <a:off x="4675577" y="8187994"/>
                <a:ext cx="88200" cy="196200"/>
              </p14:xfrm>
            </p:contentPart>
          </mc:Choice>
          <mc:Fallback xmlns="">
            <p:pic>
              <p:nvPicPr>
                <p:cNvPr id="674" name="잉크 673">
                  <a:extLst>
                    <a:ext uri="{FF2B5EF4-FFF2-40B4-BE49-F238E27FC236}">
                      <a16:creationId xmlns:a16="http://schemas.microsoft.com/office/drawing/2014/main" id="{AC6C96E1-A19A-AB74-843A-CEF79FDE3096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4666577" y="8178994"/>
                  <a:ext cx="105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75" name="잉크 674">
                  <a:extLst>
                    <a:ext uri="{FF2B5EF4-FFF2-40B4-BE49-F238E27FC236}">
                      <a16:creationId xmlns:a16="http://schemas.microsoft.com/office/drawing/2014/main" id="{3EFF76A8-1DD1-EC0C-BA43-9CF0EAC78A08}"/>
                    </a:ext>
                  </a:extLst>
                </p14:cNvPr>
                <p14:cNvContentPartPr/>
                <p14:nvPr/>
              </p14:nvContentPartPr>
              <p14:xfrm>
                <a:off x="4866737" y="8204554"/>
                <a:ext cx="70560" cy="84960"/>
              </p14:xfrm>
            </p:contentPart>
          </mc:Choice>
          <mc:Fallback xmlns="">
            <p:pic>
              <p:nvPicPr>
                <p:cNvPr id="675" name="잉크 674">
                  <a:extLst>
                    <a:ext uri="{FF2B5EF4-FFF2-40B4-BE49-F238E27FC236}">
                      <a16:creationId xmlns:a16="http://schemas.microsoft.com/office/drawing/2014/main" id="{3EFF76A8-1DD1-EC0C-BA43-9CF0EAC78A08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4857737" y="8195914"/>
                  <a:ext cx="88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76" name="잉크 675">
                  <a:extLst>
                    <a:ext uri="{FF2B5EF4-FFF2-40B4-BE49-F238E27FC236}">
                      <a16:creationId xmlns:a16="http://schemas.microsoft.com/office/drawing/2014/main" id="{B1E8F9B6-39AA-15BC-0D60-D83A0AF9B8E0}"/>
                    </a:ext>
                  </a:extLst>
                </p14:cNvPr>
                <p14:cNvContentPartPr/>
                <p14:nvPr/>
              </p14:nvContentPartPr>
              <p14:xfrm>
                <a:off x="4901657" y="8209234"/>
                <a:ext cx="74520" cy="146520"/>
              </p14:xfrm>
            </p:contentPart>
          </mc:Choice>
          <mc:Fallback xmlns="">
            <p:pic>
              <p:nvPicPr>
                <p:cNvPr id="676" name="잉크 675">
                  <a:extLst>
                    <a:ext uri="{FF2B5EF4-FFF2-40B4-BE49-F238E27FC236}">
                      <a16:creationId xmlns:a16="http://schemas.microsoft.com/office/drawing/2014/main" id="{B1E8F9B6-39AA-15BC-0D60-D83A0AF9B8E0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4892657" y="8200594"/>
                  <a:ext cx="92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77" name="잉크 676">
                  <a:extLst>
                    <a:ext uri="{FF2B5EF4-FFF2-40B4-BE49-F238E27FC236}">
                      <a16:creationId xmlns:a16="http://schemas.microsoft.com/office/drawing/2014/main" id="{BFAABB41-2252-1508-D208-81EC88C75B98}"/>
                    </a:ext>
                  </a:extLst>
                </p14:cNvPr>
                <p14:cNvContentPartPr/>
                <p14:nvPr/>
              </p14:nvContentPartPr>
              <p14:xfrm>
                <a:off x="4942337" y="8342794"/>
                <a:ext cx="78480" cy="35640"/>
              </p14:xfrm>
            </p:contentPart>
          </mc:Choice>
          <mc:Fallback xmlns="">
            <p:pic>
              <p:nvPicPr>
                <p:cNvPr id="677" name="잉크 676">
                  <a:extLst>
                    <a:ext uri="{FF2B5EF4-FFF2-40B4-BE49-F238E27FC236}">
                      <a16:creationId xmlns:a16="http://schemas.microsoft.com/office/drawing/2014/main" id="{BFAABB41-2252-1508-D208-81EC88C75B98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4933697" y="8333794"/>
                  <a:ext cx="96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78" name="잉크 677">
                  <a:extLst>
                    <a:ext uri="{FF2B5EF4-FFF2-40B4-BE49-F238E27FC236}">
                      <a16:creationId xmlns:a16="http://schemas.microsoft.com/office/drawing/2014/main" id="{A5CD94CC-4A1C-5905-E93F-6F5D1D99A707}"/>
                    </a:ext>
                  </a:extLst>
                </p14:cNvPr>
                <p14:cNvContentPartPr/>
                <p14:nvPr/>
              </p14:nvContentPartPr>
              <p14:xfrm>
                <a:off x="5034137" y="8247034"/>
                <a:ext cx="111960" cy="122760"/>
              </p14:xfrm>
            </p:contentPart>
          </mc:Choice>
          <mc:Fallback xmlns="">
            <p:pic>
              <p:nvPicPr>
                <p:cNvPr id="678" name="잉크 677">
                  <a:extLst>
                    <a:ext uri="{FF2B5EF4-FFF2-40B4-BE49-F238E27FC236}">
                      <a16:creationId xmlns:a16="http://schemas.microsoft.com/office/drawing/2014/main" id="{A5CD94CC-4A1C-5905-E93F-6F5D1D99A707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5025137" y="8238394"/>
                  <a:ext cx="1296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679" name="잉크 678">
                  <a:extLst>
                    <a:ext uri="{FF2B5EF4-FFF2-40B4-BE49-F238E27FC236}">
                      <a16:creationId xmlns:a16="http://schemas.microsoft.com/office/drawing/2014/main" id="{F05C3FC0-B3DC-F2E3-50E6-D927E9178A70}"/>
                    </a:ext>
                  </a:extLst>
                </p14:cNvPr>
                <p14:cNvContentPartPr/>
                <p14:nvPr/>
              </p14:nvContentPartPr>
              <p14:xfrm>
                <a:off x="5182817" y="8371954"/>
                <a:ext cx="10440" cy="13680"/>
              </p14:xfrm>
            </p:contentPart>
          </mc:Choice>
          <mc:Fallback xmlns="">
            <p:pic>
              <p:nvPicPr>
                <p:cNvPr id="679" name="잉크 678">
                  <a:extLst>
                    <a:ext uri="{FF2B5EF4-FFF2-40B4-BE49-F238E27FC236}">
                      <a16:creationId xmlns:a16="http://schemas.microsoft.com/office/drawing/2014/main" id="{F05C3FC0-B3DC-F2E3-50E6-D927E9178A70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5173817" y="8363314"/>
                  <a:ext cx="28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680" name="잉크 679">
                  <a:extLst>
                    <a:ext uri="{FF2B5EF4-FFF2-40B4-BE49-F238E27FC236}">
                      <a16:creationId xmlns:a16="http://schemas.microsoft.com/office/drawing/2014/main" id="{0ECB16BB-211F-0384-2F56-32189781302C}"/>
                    </a:ext>
                  </a:extLst>
                </p14:cNvPr>
                <p14:cNvContentPartPr/>
                <p14:nvPr/>
              </p14:nvContentPartPr>
              <p14:xfrm>
                <a:off x="5337257" y="8251714"/>
                <a:ext cx="90720" cy="125280"/>
              </p14:xfrm>
            </p:contentPart>
          </mc:Choice>
          <mc:Fallback xmlns="">
            <p:pic>
              <p:nvPicPr>
                <p:cNvPr id="680" name="잉크 679">
                  <a:extLst>
                    <a:ext uri="{FF2B5EF4-FFF2-40B4-BE49-F238E27FC236}">
                      <a16:creationId xmlns:a16="http://schemas.microsoft.com/office/drawing/2014/main" id="{0ECB16BB-211F-0384-2F56-32189781302C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5328257" y="8242714"/>
                  <a:ext cx="108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681" name="잉크 680">
                  <a:extLst>
                    <a:ext uri="{FF2B5EF4-FFF2-40B4-BE49-F238E27FC236}">
                      <a16:creationId xmlns:a16="http://schemas.microsoft.com/office/drawing/2014/main" id="{690898A7-5F8A-8EB2-D0A8-2F4A30D46BB3}"/>
                    </a:ext>
                  </a:extLst>
                </p14:cNvPr>
                <p14:cNvContentPartPr/>
                <p14:nvPr/>
              </p14:nvContentPartPr>
              <p14:xfrm>
                <a:off x="5383697" y="8281234"/>
                <a:ext cx="72720" cy="103680"/>
              </p14:xfrm>
            </p:contentPart>
          </mc:Choice>
          <mc:Fallback xmlns="">
            <p:pic>
              <p:nvPicPr>
                <p:cNvPr id="681" name="잉크 680">
                  <a:extLst>
                    <a:ext uri="{FF2B5EF4-FFF2-40B4-BE49-F238E27FC236}">
                      <a16:creationId xmlns:a16="http://schemas.microsoft.com/office/drawing/2014/main" id="{690898A7-5F8A-8EB2-D0A8-2F4A30D46BB3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5374697" y="8272234"/>
                  <a:ext cx="90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682" name="잉크 681">
                  <a:extLst>
                    <a:ext uri="{FF2B5EF4-FFF2-40B4-BE49-F238E27FC236}">
                      <a16:creationId xmlns:a16="http://schemas.microsoft.com/office/drawing/2014/main" id="{760FFECB-0AAA-FA3C-4FFE-7F2190A475BE}"/>
                    </a:ext>
                  </a:extLst>
                </p14:cNvPr>
                <p14:cNvContentPartPr/>
                <p14:nvPr/>
              </p14:nvContentPartPr>
              <p14:xfrm>
                <a:off x="5487017" y="8275114"/>
                <a:ext cx="5400" cy="113760"/>
              </p14:xfrm>
            </p:contentPart>
          </mc:Choice>
          <mc:Fallback xmlns="">
            <p:pic>
              <p:nvPicPr>
                <p:cNvPr id="682" name="잉크 681">
                  <a:extLst>
                    <a:ext uri="{FF2B5EF4-FFF2-40B4-BE49-F238E27FC236}">
                      <a16:creationId xmlns:a16="http://schemas.microsoft.com/office/drawing/2014/main" id="{760FFECB-0AAA-FA3C-4FFE-7F2190A475BE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5478377" y="8266114"/>
                  <a:ext cx="23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683" name="잉크 682">
                  <a:extLst>
                    <a:ext uri="{FF2B5EF4-FFF2-40B4-BE49-F238E27FC236}">
                      <a16:creationId xmlns:a16="http://schemas.microsoft.com/office/drawing/2014/main" id="{2A483E5F-2F18-485E-DC7A-EF299455CB7C}"/>
                    </a:ext>
                  </a:extLst>
                </p14:cNvPr>
                <p14:cNvContentPartPr/>
                <p14:nvPr/>
              </p14:nvContentPartPr>
              <p14:xfrm>
                <a:off x="5506457" y="8253874"/>
                <a:ext cx="119880" cy="119160"/>
              </p14:xfrm>
            </p:contentPart>
          </mc:Choice>
          <mc:Fallback xmlns="">
            <p:pic>
              <p:nvPicPr>
                <p:cNvPr id="683" name="잉크 682">
                  <a:extLst>
                    <a:ext uri="{FF2B5EF4-FFF2-40B4-BE49-F238E27FC236}">
                      <a16:creationId xmlns:a16="http://schemas.microsoft.com/office/drawing/2014/main" id="{2A483E5F-2F18-485E-DC7A-EF299455CB7C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5497457" y="8244874"/>
                  <a:ext cx="137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684" name="잉크 683">
                  <a:extLst>
                    <a:ext uri="{FF2B5EF4-FFF2-40B4-BE49-F238E27FC236}">
                      <a16:creationId xmlns:a16="http://schemas.microsoft.com/office/drawing/2014/main" id="{9E67FF5D-2466-1A08-13E8-ACD4DBFC6EBE}"/>
                    </a:ext>
                  </a:extLst>
                </p14:cNvPr>
                <p14:cNvContentPartPr/>
                <p14:nvPr/>
              </p14:nvContentPartPr>
              <p14:xfrm>
                <a:off x="5633537" y="8243074"/>
                <a:ext cx="78840" cy="117360"/>
              </p14:xfrm>
            </p:contentPart>
          </mc:Choice>
          <mc:Fallback xmlns="">
            <p:pic>
              <p:nvPicPr>
                <p:cNvPr id="684" name="잉크 683">
                  <a:extLst>
                    <a:ext uri="{FF2B5EF4-FFF2-40B4-BE49-F238E27FC236}">
                      <a16:creationId xmlns:a16="http://schemas.microsoft.com/office/drawing/2014/main" id="{9E67FF5D-2466-1A08-13E8-ACD4DBFC6EBE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5624897" y="8234074"/>
                  <a:ext cx="96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85" name="잉크 684">
                  <a:extLst>
                    <a:ext uri="{FF2B5EF4-FFF2-40B4-BE49-F238E27FC236}">
                      <a16:creationId xmlns:a16="http://schemas.microsoft.com/office/drawing/2014/main" id="{48717C51-C44C-0EED-1EEF-59C2AA6286FB}"/>
                    </a:ext>
                  </a:extLst>
                </p14:cNvPr>
                <p14:cNvContentPartPr/>
                <p14:nvPr/>
              </p14:nvContentPartPr>
              <p14:xfrm>
                <a:off x="5658377" y="8267914"/>
                <a:ext cx="106560" cy="118800"/>
              </p14:xfrm>
            </p:contentPart>
          </mc:Choice>
          <mc:Fallback xmlns="">
            <p:pic>
              <p:nvPicPr>
                <p:cNvPr id="685" name="잉크 684">
                  <a:extLst>
                    <a:ext uri="{FF2B5EF4-FFF2-40B4-BE49-F238E27FC236}">
                      <a16:creationId xmlns:a16="http://schemas.microsoft.com/office/drawing/2014/main" id="{48717C51-C44C-0EED-1EEF-59C2AA6286FB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5649377" y="8258914"/>
                  <a:ext cx="124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86" name="잉크 685">
                  <a:extLst>
                    <a:ext uri="{FF2B5EF4-FFF2-40B4-BE49-F238E27FC236}">
                      <a16:creationId xmlns:a16="http://schemas.microsoft.com/office/drawing/2014/main" id="{7D82C9CC-59D0-E952-792A-45D59736BE28}"/>
                    </a:ext>
                  </a:extLst>
                </p14:cNvPr>
                <p14:cNvContentPartPr/>
                <p14:nvPr/>
              </p14:nvContentPartPr>
              <p14:xfrm>
                <a:off x="5793017" y="8232274"/>
                <a:ext cx="131040" cy="134280"/>
              </p14:xfrm>
            </p:contentPart>
          </mc:Choice>
          <mc:Fallback xmlns="">
            <p:pic>
              <p:nvPicPr>
                <p:cNvPr id="686" name="잉크 685">
                  <a:extLst>
                    <a:ext uri="{FF2B5EF4-FFF2-40B4-BE49-F238E27FC236}">
                      <a16:creationId xmlns:a16="http://schemas.microsoft.com/office/drawing/2014/main" id="{7D82C9CC-59D0-E952-792A-45D59736BE28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5784017" y="8223274"/>
                  <a:ext cx="148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87" name="잉크 686">
                  <a:extLst>
                    <a:ext uri="{FF2B5EF4-FFF2-40B4-BE49-F238E27FC236}">
                      <a16:creationId xmlns:a16="http://schemas.microsoft.com/office/drawing/2014/main" id="{BD821A0D-669B-8410-CF16-29B81980D3BF}"/>
                    </a:ext>
                  </a:extLst>
                </p14:cNvPr>
                <p14:cNvContentPartPr/>
                <p14:nvPr/>
              </p14:nvContentPartPr>
              <p14:xfrm>
                <a:off x="5935577" y="8216794"/>
                <a:ext cx="67680" cy="104040"/>
              </p14:xfrm>
            </p:contentPart>
          </mc:Choice>
          <mc:Fallback xmlns="">
            <p:pic>
              <p:nvPicPr>
                <p:cNvPr id="687" name="잉크 686">
                  <a:extLst>
                    <a:ext uri="{FF2B5EF4-FFF2-40B4-BE49-F238E27FC236}">
                      <a16:creationId xmlns:a16="http://schemas.microsoft.com/office/drawing/2014/main" id="{BD821A0D-669B-8410-CF16-29B81980D3BF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5926577" y="8208154"/>
                  <a:ext cx="85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688" name="잉크 687">
                  <a:extLst>
                    <a:ext uri="{FF2B5EF4-FFF2-40B4-BE49-F238E27FC236}">
                      <a16:creationId xmlns:a16="http://schemas.microsoft.com/office/drawing/2014/main" id="{33A0DDCC-05E0-F6D4-C9D2-34478A9D808B}"/>
                    </a:ext>
                  </a:extLst>
                </p14:cNvPr>
                <p14:cNvContentPartPr/>
                <p14:nvPr/>
              </p14:nvContentPartPr>
              <p14:xfrm>
                <a:off x="5937377" y="8344954"/>
                <a:ext cx="77040" cy="17640"/>
              </p14:xfrm>
            </p:contentPart>
          </mc:Choice>
          <mc:Fallback xmlns="">
            <p:pic>
              <p:nvPicPr>
                <p:cNvPr id="688" name="잉크 687">
                  <a:extLst>
                    <a:ext uri="{FF2B5EF4-FFF2-40B4-BE49-F238E27FC236}">
                      <a16:creationId xmlns:a16="http://schemas.microsoft.com/office/drawing/2014/main" id="{33A0DDCC-05E0-F6D4-C9D2-34478A9D808B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5928377" y="8335954"/>
                  <a:ext cx="946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689" name="잉크 688">
                  <a:extLst>
                    <a:ext uri="{FF2B5EF4-FFF2-40B4-BE49-F238E27FC236}">
                      <a16:creationId xmlns:a16="http://schemas.microsoft.com/office/drawing/2014/main" id="{84172FED-8F9E-442C-7BB7-A3C305ECB84E}"/>
                    </a:ext>
                  </a:extLst>
                </p14:cNvPr>
                <p14:cNvContentPartPr/>
                <p14:nvPr/>
              </p14:nvContentPartPr>
              <p14:xfrm>
                <a:off x="6007217" y="8213914"/>
                <a:ext cx="135000" cy="148320"/>
              </p14:xfrm>
            </p:contentPart>
          </mc:Choice>
          <mc:Fallback xmlns="">
            <p:pic>
              <p:nvPicPr>
                <p:cNvPr id="689" name="잉크 688">
                  <a:extLst>
                    <a:ext uri="{FF2B5EF4-FFF2-40B4-BE49-F238E27FC236}">
                      <a16:creationId xmlns:a16="http://schemas.microsoft.com/office/drawing/2014/main" id="{84172FED-8F9E-442C-7BB7-A3C305ECB84E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5998577" y="8205274"/>
                  <a:ext cx="152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690" name="잉크 689">
                  <a:extLst>
                    <a:ext uri="{FF2B5EF4-FFF2-40B4-BE49-F238E27FC236}">
                      <a16:creationId xmlns:a16="http://schemas.microsoft.com/office/drawing/2014/main" id="{DEC1445A-7434-8F78-2FDA-71F2AEBAF9C9}"/>
                    </a:ext>
                  </a:extLst>
                </p14:cNvPr>
                <p14:cNvContentPartPr/>
                <p14:nvPr/>
              </p14:nvContentPartPr>
              <p14:xfrm>
                <a:off x="6252017" y="8207434"/>
                <a:ext cx="106560" cy="107640"/>
              </p14:xfrm>
            </p:contentPart>
          </mc:Choice>
          <mc:Fallback xmlns="">
            <p:pic>
              <p:nvPicPr>
                <p:cNvPr id="690" name="잉크 689">
                  <a:extLst>
                    <a:ext uri="{FF2B5EF4-FFF2-40B4-BE49-F238E27FC236}">
                      <a16:creationId xmlns:a16="http://schemas.microsoft.com/office/drawing/2014/main" id="{DEC1445A-7434-8F78-2FDA-71F2AEBAF9C9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6243017" y="8198434"/>
                  <a:ext cx="124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691" name="잉크 690">
                  <a:extLst>
                    <a:ext uri="{FF2B5EF4-FFF2-40B4-BE49-F238E27FC236}">
                      <a16:creationId xmlns:a16="http://schemas.microsoft.com/office/drawing/2014/main" id="{04A02D8B-CC01-C877-CA8B-90043F4F7EE1}"/>
                    </a:ext>
                  </a:extLst>
                </p14:cNvPr>
                <p14:cNvContentPartPr/>
                <p14:nvPr/>
              </p14:nvContentPartPr>
              <p14:xfrm>
                <a:off x="6381257" y="8213914"/>
                <a:ext cx="32400" cy="110160"/>
              </p14:xfrm>
            </p:contentPart>
          </mc:Choice>
          <mc:Fallback xmlns="">
            <p:pic>
              <p:nvPicPr>
                <p:cNvPr id="691" name="잉크 690">
                  <a:extLst>
                    <a:ext uri="{FF2B5EF4-FFF2-40B4-BE49-F238E27FC236}">
                      <a16:creationId xmlns:a16="http://schemas.microsoft.com/office/drawing/2014/main" id="{04A02D8B-CC01-C877-CA8B-90043F4F7EE1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6372257" y="8204914"/>
                  <a:ext cx="50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692" name="잉크 691">
                  <a:extLst>
                    <a:ext uri="{FF2B5EF4-FFF2-40B4-BE49-F238E27FC236}">
                      <a16:creationId xmlns:a16="http://schemas.microsoft.com/office/drawing/2014/main" id="{B2CE97C8-F167-3B1C-0CFB-1EC9B668FA54}"/>
                    </a:ext>
                  </a:extLst>
                </p14:cNvPr>
                <p14:cNvContentPartPr/>
                <p14:nvPr/>
              </p14:nvContentPartPr>
              <p14:xfrm>
                <a:off x="6446777" y="8140114"/>
                <a:ext cx="105480" cy="181080"/>
              </p14:xfrm>
            </p:contentPart>
          </mc:Choice>
          <mc:Fallback xmlns="">
            <p:pic>
              <p:nvPicPr>
                <p:cNvPr id="692" name="잉크 691">
                  <a:extLst>
                    <a:ext uri="{FF2B5EF4-FFF2-40B4-BE49-F238E27FC236}">
                      <a16:creationId xmlns:a16="http://schemas.microsoft.com/office/drawing/2014/main" id="{B2CE97C8-F167-3B1C-0CFB-1EC9B668FA54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6437777" y="8131474"/>
                  <a:ext cx="123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693" name="잉크 692">
                  <a:extLst>
                    <a:ext uri="{FF2B5EF4-FFF2-40B4-BE49-F238E27FC236}">
                      <a16:creationId xmlns:a16="http://schemas.microsoft.com/office/drawing/2014/main" id="{8B568B21-572B-0BA3-D29C-8512D00C2B19}"/>
                    </a:ext>
                  </a:extLst>
                </p14:cNvPr>
                <p14:cNvContentPartPr/>
                <p14:nvPr/>
              </p14:nvContentPartPr>
              <p14:xfrm>
                <a:off x="6507977" y="8167834"/>
                <a:ext cx="14400" cy="156600"/>
              </p14:xfrm>
            </p:contentPart>
          </mc:Choice>
          <mc:Fallback xmlns="">
            <p:pic>
              <p:nvPicPr>
                <p:cNvPr id="693" name="잉크 692">
                  <a:extLst>
                    <a:ext uri="{FF2B5EF4-FFF2-40B4-BE49-F238E27FC236}">
                      <a16:creationId xmlns:a16="http://schemas.microsoft.com/office/drawing/2014/main" id="{8B568B21-572B-0BA3-D29C-8512D00C2B19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6498977" y="8158834"/>
                  <a:ext cx="32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694" name="잉크 693">
                  <a:extLst>
                    <a:ext uri="{FF2B5EF4-FFF2-40B4-BE49-F238E27FC236}">
                      <a16:creationId xmlns:a16="http://schemas.microsoft.com/office/drawing/2014/main" id="{F4CEE54C-4EF0-D420-7445-EFFA55FD2825}"/>
                    </a:ext>
                  </a:extLst>
                </p14:cNvPr>
                <p14:cNvContentPartPr/>
                <p14:nvPr/>
              </p14:nvContentPartPr>
              <p14:xfrm>
                <a:off x="6565937" y="8235154"/>
                <a:ext cx="78120" cy="85320"/>
              </p14:xfrm>
            </p:contentPart>
          </mc:Choice>
          <mc:Fallback xmlns="">
            <p:pic>
              <p:nvPicPr>
                <p:cNvPr id="694" name="잉크 693">
                  <a:extLst>
                    <a:ext uri="{FF2B5EF4-FFF2-40B4-BE49-F238E27FC236}">
                      <a16:creationId xmlns:a16="http://schemas.microsoft.com/office/drawing/2014/main" id="{F4CEE54C-4EF0-D420-7445-EFFA55FD2825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6557297" y="8226514"/>
                  <a:ext cx="95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695" name="잉크 694">
                  <a:extLst>
                    <a:ext uri="{FF2B5EF4-FFF2-40B4-BE49-F238E27FC236}">
                      <a16:creationId xmlns:a16="http://schemas.microsoft.com/office/drawing/2014/main" id="{BF846D48-35E2-E0A9-0080-4DA6B280BAC4}"/>
                    </a:ext>
                  </a:extLst>
                </p14:cNvPr>
                <p14:cNvContentPartPr/>
                <p14:nvPr/>
              </p14:nvContentPartPr>
              <p14:xfrm>
                <a:off x="6646217" y="8163514"/>
                <a:ext cx="83520" cy="120960"/>
              </p14:xfrm>
            </p:contentPart>
          </mc:Choice>
          <mc:Fallback xmlns="">
            <p:pic>
              <p:nvPicPr>
                <p:cNvPr id="695" name="잉크 694">
                  <a:extLst>
                    <a:ext uri="{FF2B5EF4-FFF2-40B4-BE49-F238E27FC236}">
                      <a16:creationId xmlns:a16="http://schemas.microsoft.com/office/drawing/2014/main" id="{BF846D48-35E2-E0A9-0080-4DA6B280BAC4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6637577" y="8154514"/>
                  <a:ext cx="101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696" name="잉크 695">
                  <a:extLst>
                    <a:ext uri="{FF2B5EF4-FFF2-40B4-BE49-F238E27FC236}">
                      <a16:creationId xmlns:a16="http://schemas.microsoft.com/office/drawing/2014/main" id="{243A1F7E-D2FB-36B6-0E44-4E27719EAE81}"/>
                    </a:ext>
                  </a:extLst>
                </p14:cNvPr>
                <p14:cNvContentPartPr/>
                <p14:nvPr/>
              </p14:nvContentPartPr>
              <p14:xfrm>
                <a:off x="6704177" y="8287354"/>
                <a:ext cx="53640" cy="64800"/>
              </p14:xfrm>
            </p:contentPart>
          </mc:Choice>
          <mc:Fallback xmlns="">
            <p:pic>
              <p:nvPicPr>
                <p:cNvPr id="696" name="잉크 695">
                  <a:extLst>
                    <a:ext uri="{FF2B5EF4-FFF2-40B4-BE49-F238E27FC236}">
                      <a16:creationId xmlns:a16="http://schemas.microsoft.com/office/drawing/2014/main" id="{243A1F7E-D2FB-36B6-0E44-4E27719EAE81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6695177" y="8278714"/>
                  <a:ext cx="71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697" name="잉크 696">
                  <a:extLst>
                    <a:ext uri="{FF2B5EF4-FFF2-40B4-BE49-F238E27FC236}">
                      <a16:creationId xmlns:a16="http://schemas.microsoft.com/office/drawing/2014/main" id="{E90D0C57-8D87-5E97-3CD6-D1F199BD43D5}"/>
                    </a:ext>
                  </a:extLst>
                </p14:cNvPr>
                <p14:cNvContentPartPr/>
                <p14:nvPr/>
              </p14:nvContentPartPr>
              <p14:xfrm>
                <a:off x="6834137" y="8137954"/>
                <a:ext cx="100440" cy="123120"/>
              </p14:xfrm>
            </p:contentPart>
          </mc:Choice>
          <mc:Fallback xmlns="">
            <p:pic>
              <p:nvPicPr>
                <p:cNvPr id="697" name="잉크 696">
                  <a:extLst>
                    <a:ext uri="{FF2B5EF4-FFF2-40B4-BE49-F238E27FC236}">
                      <a16:creationId xmlns:a16="http://schemas.microsoft.com/office/drawing/2014/main" id="{E90D0C57-8D87-5E97-3CD6-D1F199BD43D5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6825497" y="8128954"/>
                  <a:ext cx="118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698" name="잉크 697">
                  <a:extLst>
                    <a:ext uri="{FF2B5EF4-FFF2-40B4-BE49-F238E27FC236}">
                      <a16:creationId xmlns:a16="http://schemas.microsoft.com/office/drawing/2014/main" id="{490CE493-73C5-F9D4-DCCE-B1A86B234F2B}"/>
                    </a:ext>
                  </a:extLst>
                </p14:cNvPr>
                <p14:cNvContentPartPr/>
                <p14:nvPr/>
              </p14:nvContentPartPr>
              <p14:xfrm>
                <a:off x="6954017" y="8176834"/>
                <a:ext cx="9720" cy="106920"/>
              </p14:xfrm>
            </p:contentPart>
          </mc:Choice>
          <mc:Fallback xmlns="">
            <p:pic>
              <p:nvPicPr>
                <p:cNvPr id="698" name="잉크 697">
                  <a:extLst>
                    <a:ext uri="{FF2B5EF4-FFF2-40B4-BE49-F238E27FC236}">
                      <a16:creationId xmlns:a16="http://schemas.microsoft.com/office/drawing/2014/main" id="{490CE493-73C5-F9D4-DCCE-B1A86B234F2B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6945017" y="8168194"/>
                  <a:ext cx="27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699" name="잉크 698">
                  <a:extLst>
                    <a:ext uri="{FF2B5EF4-FFF2-40B4-BE49-F238E27FC236}">
                      <a16:creationId xmlns:a16="http://schemas.microsoft.com/office/drawing/2014/main" id="{0BE85726-3C47-E832-4E0D-BF1DC30898C5}"/>
                    </a:ext>
                  </a:extLst>
                </p14:cNvPr>
                <p14:cNvContentPartPr/>
                <p14:nvPr/>
              </p14:nvContentPartPr>
              <p14:xfrm>
                <a:off x="6920897" y="8307154"/>
                <a:ext cx="100440" cy="33120"/>
              </p14:xfrm>
            </p:contentPart>
          </mc:Choice>
          <mc:Fallback xmlns="">
            <p:pic>
              <p:nvPicPr>
                <p:cNvPr id="699" name="잉크 698">
                  <a:extLst>
                    <a:ext uri="{FF2B5EF4-FFF2-40B4-BE49-F238E27FC236}">
                      <a16:creationId xmlns:a16="http://schemas.microsoft.com/office/drawing/2014/main" id="{0BE85726-3C47-E832-4E0D-BF1DC30898C5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6912257" y="8298154"/>
                  <a:ext cx="118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700" name="잉크 699">
                  <a:extLst>
                    <a:ext uri="{FF2B5EF4-FFF2-40B4-BE49-F238E27FC236}">
                      <a16:creationId xmlns:a16="http://schemas.microsoft.com/office/drawing/2014/main" id="{114A7BF2-C02C-88D5-12E9-A3E6A33CD514}"/>
                    </a:ext>
                  </a:extLst>
                </p14:cNvPr>
                <p14:cNvContentPartPr/>
                <p14:nvPr/>
              </p14:nvContentPartPr>
              <p14:xfrm>
                <a:off x="7023497" y="8191234"/>
                <a:ext cx="129600" cy="91800"/>
              </p14:xfrm>
            </p:contentPart>
          </mc:Choice>
          <mc:Fallback xmlns="">
            <p:pic>
              <p:nvPicPr>
                <p:cNvPr id="700" name="잉크 699">
                  <a:extLst>
                    <a:ext uri="{FF2B5EF4-FFF2-40B4-BE49-F238E27FC236}">
                      <a16:creationId xmlns:a16="http://schemas.microsoft.com/office/drawing/2014/main" id="{114A7BF2-C02C-88D5-12E9-A3E6A33CD514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7014497" y="8182234"/>
                  <a:ext cx="147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701" name="잉크 700">
                  <a:extLst>
                    <a:ext uri="{FF2B5EF4-FFF2-40B4-BE49-F238E27FC236}">
                      <a16:creationId xmlns:a16="http://schemas.microsoft.com/office/drawing/2014/main" id="{B93F42D0-F184-A4B0-073F-A72A02682612}"/>
                    </a:ext>
                  </a:extLst>
                </p14:cNvPr>
                <p14:cNvContentPartPr/>
                <p14:nvPr/>
              </p14:nvContentPartPr>
              <p14:xfrm>
                <a:off x="7191257" y="8334154"/>
                <a:ext cx="16200" cy="10080"/>
              </p14:xfrm>
            </p:contentPart>
          </mc:Choice>
          <mc:Fallback xmlns="">
            <p:pic>
              <p:nvPicPr>
                <p:cNvPr id="701" name="잉크 700">
                  <a:extLst>
                    <a:ext uri="{FF2B5EF4-FFF2-40B4-BE49-F238E27FC236}">
                      <a16:creationId xmlns:a16="http://schemas.microsoft.com/office/drawing/2014/main" id="{B93F42D0-F184-A4B0-073F-A72A02682612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7182617" y="8325514"/>
                  <a:ext cx="338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4" name="그룹 723">
            <a:extLst>
              <a:ext uri="{FF2B5EF4-FFF2-40B4-BE49-F238E27FC236}">
                <a16:creationId xmlns:a16="http://schemas.microsoft.com/office/drawing/2014/main" id="{CF9282C0-0043-E3B5-EF83-9F6A04ABBF70}"/>
              </a:ext>
            </a:extLst>
          </p:cNvPr>
          <p:cNvGrpSpPr/>
          <p:nvPr/>
        </p:nvGrpSpPr>
        <p:grpSpPr>
          <a:xfrm>
            <a:off x="1433777" y="6690754"/>
            <a:ext cx="4480200" cy="1109520"/>
            <a:chOff x="1433777" y="6690754"/>
            <a:chExt cx="4480200" cy="11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462" name="잉크 461">
                  <a:extLst>
                    <a:ext uri="{FF2B5EF4-FFF2-40B4-BE49-F238E27FC236}">
                      <a16:creationId xmlns:a16="http://schemas.microsoft.com/office/drawing/2014/main" id="{D5E8463B-4274-91B3-7498-9B0C5EE3F66F}"/>
                    </a:ext>
                  </a:extLst>
                </p14:cNvPr>
                <p14:cNvContentPartPr/>
                <p14:nvPr/>
              </p14:nvContentPartPr>
              <p14:xfrm>
                <a:off x="1433777" y="6770674"/>
                <a:ext cx="568800" cy="324360"/>
              </p14:xfrm>
            </p:contentPart>
          </mc:Choice>
          <mc:Fallback xmlns="">
            <p:pic>
              <p:nvPicPr>
                <p:cNvPr id="462" name="잉크 461">
                  <a:extLst>
                    <a:ext uri="{FF2B5EF4-FFF2-40B4-BE49-F238E27FC236}">
                      <a16:creationId xmlns:a16="http://schemas.microsoft.com/office/drawing/2014/main" id="{D5E8463B-4274-91B3-7498-9B0C5EE3F66F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1424777" y="6761674"/>
                  <a:ext cx="586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463" name="잉크 462">
                  <a:extLst>
                    <a:ext uri="{FF2B5EF4-FFF2-40B4-BE49-F238E27FC236}">
                      <a16:creationId xmlns:a16="http://schemas.microsoft.com/office/drawing/2014/main" id="{33EB0A50-AF4C-EE62-CF49-7351959D3230}"/>
                    </a:ext>
                  </a:extLst>
                </p14:cNvPr>
                <p14:cNvContentPartPr/>
                <p14:nvPr/>
              </p14:nvContentPartPr>
              <p14:xfrm>
                <a:off x="1560497" y="6871834"/>
                <a:ext cx="83520" cy="123840"/>
              </p14:xfrm>
            </p:contentPart>
          </mc:Choice>
          <mc:Fallback xmlns="">
            <p:pic>
              <p:nvPicPr>
                <p:cNvPr id="463" name="잉크 462">
                  <a:extLst>
                    <a:ext uri="{FF2B5EF4-FFF2-40B4-BE49-F238E27FC236}">
                      <a16:creationId xmlns:a16="http://schemas.microsoft.com/office/drawing/2014/main" id="{33EB0A50-AF4C-EE62-CF49-7351959D3230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1551857" y="6862834"/>
                  <a:ext cx="101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464" name="잉크 463">
                  <a:extLst>
                    <a:ext uri="{FF2B5EF4-FFF2-40B4-BE49-F238E27FC236}">
                      <a16:creationId xmlns:a16="http://schemas.microsoft.com/office/drawing/2014/main" id="{D5622A28-138B-E634-C7B9-A0134907BF7D}"/>
                    </a:ext>
                  </a:extLst>
                </p14:cNvPr>
                <p14:cNvContentPartPr/>
                <p14:nvPr/>
              </p14:nvContentPartPr>
              <p14:xfrm>
                <a:off x="1641137" y="6879754"/>
                <a:ext cx="38880" cy="125640"/>
              </p14:xfrm>
            </p:contentPart>
          </mc:Choice>
          <mc:Fallback xmlns="">
            <p:pic>
              <p:nvPicPr>
                <p:cNvPr id="464" name="잉크 463">
                  <a:extLst>
                    <a:ext uri="{FF2B5EF4-FFF2-40B4-BE49-F238E27FC236}">
                      <a16:creationId xmlns:a16="http://schemas.microsoft.com/office/drawing/2014/main" id="{D5622A28-138B-E634-C7B9-A0134907BF7D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1632137" y="6871114"/>
                  <a:ext cx="56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465" name="잉크 464">
                  <a:extLst>
                    <a:ext uri="{FF2B5EF4-FFF2-40B4-BE49-F238E27FC236}">
                      <a16:creationId xmlns:a16="http://schemas.microsoft.com/office/drawing/2014/main" id="{1C4E47C8-0505-4546-33C9-38C6500E57AA}"/>
                    </a:ext>
                  </a:extLst>
                </p14:cNvPr>
                <p14:cNvContentPartPr/>
                <p14:nvPr/>
              </p14:nvContentPartPr>
              <p14:xfrm>
                <a:off x="1647257" y="6881194"/>
                <a:ext cx="77760" cy="77760"/>
              </p14:xfrm>
            </p:contentPart>
          </mc:Choice>
          <mc:Fallback xmlns="">
            <p:pic>
              <p:nvPicPr>
                <p:cNvPr id="465" name="잉크 464">
                  <a:extLst>
                    <a:ext uri="{FF2B5EF4-FFF2-40B4-BE49-F238E27FC236}">
                      <a16:creationId xmlns:a16="http://schemas.microsoft.com/office/drawing/2014/main" id="{1C4E47C8-0505-4546-33C9-38C6500E57AA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1638257" y="6872194"/>
                  <a:ext cx="95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466" name="잉크 465">
                  <a:extLst>
                    <a:ext uri="{FF2B5EF4-FFF2-40B4-BE49-F238E27FC236}">
                      <a16:creationId xmlns:a16="http://schemas.microsoft.com/office/drawing/2014/main" id="{3ADB00E9-CF7C-0D1D-B425-AEB233686D5B}"/>
                    </a:ext>
                  </a:extLst>
                </p14:cNvPr>
                <p14:cNvContentPartPr/>
                <p14:nvPr/>
              </p14:nvContentPartPr>
              <p14:xfrm>
                <a:off x="1754537" y="6876154"/>
                <a:ext cx="94680" cy="112320"/>
              </p14:xfrm>
            </p:contentPart>
          </mc:Choice>
          <mc:Fallback xmlns="">
            <p:pic>
              <p:nvPicPr>
                <p:cNvPr id="466" name="잉크 465">
                  <a:extLst>
                    <a:ext uri="{FF2B5EF4-FFF2-40B4-BE49-F238E27FC236}">
                      <a16:creationId xmlns:a16="http://schemas.microsoft.com/office/drawing/2014/main" id="{3ADB00E9-CF7C-0D1D-B425-AEB233686D5B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1745537" y="6867514"/>
                  <a:ext cx="112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470" name="잉크 469">
                  <a:extLst>
                    <a:ext uri="{FF2B5EF4-FFF2-40B4-BE49-F238E27FC236}">
                      <a16:creationId xmlns:a16="http://schemas.microsoft.com/office/drawing/2014/main" id="{E329DBAF-C845-8026-4FA7-15D8491064E5}"/>
                    </a:ext>
                  </a:extLst>
                </p14:cNvPr>
                <p14:cNvContentPartPr/>
                <p14:nvPr/>
              </p14:nvContentPartPr>
              <p14:xfrm>
                <a:off x="2001497" y="6924754"/>
                <a:ext cx="1751400" cy="37440"/>
              </p14:xfrm>
            </p:contentPart>
          </mc:Choice>
          <mc:Fallback xmlns="">
            <p:pic>
              <p:nvPicPr>
                <p:cNvPr id="470" name="잉크 469">
                  <a:extLst>
                    <a:ext uri="{FF2B5EF4-FFF2-40B4-BE49-F238E27FC236}">
                      <a16:creationId xmlns:a16="http://schemas.microsoft.com/office/drawing/2014/main" id="{E329DBAF-C845-8026-4FA7-15D8491064E5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1992857" y="6916114"/>
                  <a:ext cx="1769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472" name="잉크 471">
                  <a:extLst>
                    <a:ext uri="{FF2B5EF4-FFF2-40B4-BE49-F238E27FC236}">
                      <a16:creationId xmlns:a16="http://schemas.microsoft.com/office/drawing/2014/main" id="{C8D09503-EE46-1D24-1A19-193A4C2FCBAC}"/>
                    </a:ext>
                  </a:extLst>
                </p14:cNvPr>
                <p14:cNvContentPartPr/>
                <p14:nvPr/>
              </p14:nvContentPartPr>
              <p14:xfrm>
                <a:off x="2026337" y="7037074"/>
                <a:ext cx="1823400" cy="64440"/>
              </p14:xfrm>
            </p:contentPart>
          </mc:Choice>
          <mc:Fallback xmlns="">
            <p:pic>
              <p:nvPicPr>
                <p:cNvPr id="472" name="잉크 471">
                  <a:extLst>
                    <a:ext uri="{FF2B5EF4-FFF2-40B4-BE49-F238E27FC236}">
                      <a16:creationId xmlns:a16="http://schemas.microsoft.com/office/drawing/2014/main" id="{C8D09503-EE46-1D24-1A19-193A4C2FCBAC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2017337" y="7028434"/>
                  <a:ext cx="1841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473" name="잉크 472">
                  <a:extLst>
                    <a:ext uri="{FF2B5EF4-FFF2-40B4-BE49-F238E27FC236}">
                      <a16:creationId xmlns:a16="http://schemas.microsoft.com/office/drawing/2014/main" id="{ED92C783-8FE5-43EE-A061-50AEB9A4F0B2}"/>
                    </a:ext>
                  </a:extLst>
                </p14:cNvPr>
                <p14:cNvContentPartPr/>
                <p14:nvPr/>
              </p14:nvContentPartPr>
              <p14:xfrm>
                <a:off x="3747857" y="6928714"/>
                <a:ext cx="122400" cy="28080"/>
              </p14:xfrm>
            </p:contentPart>
          </mc:Choice>
          <mc:Fallback xmlns="">
            <p:pic>
              <p:nvPicPr>
                <p:cNvPr id="473" name="잉크 472">
                  <a:extLst>
                    <a:ext uri="{FF2B5EF4-FFF2-40B4-BE49-F238E27FC236}">
                      <a16:creationId xmlns:a16="http://schemas.microsoft.com/office/drawing/2014/main" id="{ED92C783-8FE5-43EE-A061-50AEB9A4F0B2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3739217" y="6920074"/>
                  <a:ext cx="140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6">
              <p14:nvContentPartPr>
                <p14:cNvPr id="475" name="잉크 474">
                  <a:extLst>
                    <a:ext uri="{FF2B5EF4-FFF2-40B4-BE49-F238E27FC236}">
                      <a16:creationId xmlns:a16="http://schemas.microsoft.com/office/drawing/2014/main" id="{A42E175C-55A3-87C6-5069-1E6206D0A57E}"/>
                    </a:ext>
                  </a:extLst>
                </p14:cNvPr>
                <p14:cNvContentPartPr/>
                <p14:nvPr/>
              </p14:nvContentPartPr>
              <p14:xfrm>
                <a:off x="2341697" y="7399594"/>
                <a:ext cx="39960" cy="324720"/>
              </p14:xfrm>
            </p:contentPart>
          </mc:Choice>
          <mc:Fallback xmlns="">
            <p:pic>
              <p:nvPicPr>
                <p:cNvPr id="475" name="잉크 474">
                  <a:extLst>
                    <a:ext uri="{FF2B5EF4-FFF2-40B4-BE49-F238E27FC236}">
                      <a16:creationId xmlns:a16="http://schemas.microsoft.com/office/drawing/2014/main" id="{A42E175C-55A3-87C6-5069-1E6206D0A57E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2332697" y="7390954"/>
                  <a:ext cx="576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8">
              <p14:nvContentPartPr>
                <p14:cNvPr id="476" name="잉크 475">
                  <a:extLst>
                    <a:ext uri="{FF2B5EF4-FFF2-40B4-BE49-F238E27FC236}">
                      <a16:creationId xmlns:a16="http://schemas.microsoft.com/office/drawing/2014/main" id="{E03368B5-A047-A1F8-5D00-16E7B8083BE0}"/>
                    </a:ext>
                  </a:extLst>
                </p14:cNvPr>
                <p14:cNvContentPartPr/>
                <p14:nvPr/>
              </p14:nvContentPartPr>
              <p14:xfrm>
                <a:off x="2359337" y="7370434"/>
                <a:ext cx="434880" cy="371880"/>
              </p14:xfrm>
            </p:contentPart>
          </mc:Choice>
          <mc:Fallback xmlns="">
            <p:pic>
              <p:nvPicPr>
                <p:cNvPr id="476" name="잉크 475">
                  <a:extLst>
                    <a:ext uri="{FF2B5EF4-FFF2-40B4-BE49-F238E27FC236}">
                      <a16:creationId xmlns:a16="http://schemas.microsoft.com/office/drawing/2014/main" id="{E03368B5-A047-A1F8-5D00-16E7B8083BE0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2350337" y="7361794"/>
                  <a:ext cx="4525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0">
              <p14:nvContentPartPr>
                <p14:cNvPr id="477" name="잉크 476">
                  <a:extLst>
                    <a:ext uri="{FF2B5EF4-FFF2-40B4-BE49-F238E27FC236}">
                      <a16:creationId xmlns:a16="http://schemas.microsoft.com/office/drawing/2014/main" id="{7F3BB760-4D6C-F7C9-6B24-F4EF0F950C57}"/>
                    </a:ext>
                  </a:extLst>
                </p14:cNvPr>
                <p14:cNvContentPartPr/>
                <p14:nvPr/>
              </p14:nvContentPartPr>
              <p14:xfrm>
                <a:off x="2366897" y="7693354"/>
                <a:ext cx="448560" cy="99720"/>
              </p14:xfrm>
            </p:contentPart>
          </mc:Choice>
          <mc:Fallback xmlns="">
            <p:pic>
              <p:nvPicPr>
                <p:cNvPr id="477" name="잉크 476">
                  <a:extLst>
                    <a:ext uri="{FF2B5EF4-FFF2-40B4-BE49-F238E27FC236}">
                      <a16:creationId xmlns:a16="http://schemas.microsoft.com/office/drawing/2014/main" id="{7F3BB760-4D6C-F7C9-6B24-F4EF0F950C57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2358257" y="7684354"/>
                  <a:ext cx="466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2">
              <p14:nvContentPartPr>
                <p14:cNvPr id="478" name="잉크 477">
                  <a:extLst>
                    <a:ext uri="{FF2B5EF4-FFF2-40B4-BE49-F238E27FC236}">
                      <a16:creationId xmlns:a16="http://schemas.microsoft.com/office/drawing/2014/main" id="{C943315B-C946-4250-B511-3000D6F7D63B}"/>
                    </a:ext>
                  </a:extLst>
                </p14:cNvPr>
                <p14:cNvContentPartPr/>
                <p14:nvPr/>
              </p14:nvContentPartPr>
              <p14:xfrm>
                <a:off x="2792417" y="7738354"/>
                <a:ext cx="9360" cy="43560"/>
              </p14:xfrm>
            </p:contentPart>
          </mc:Choice>
          <mc:Fallback xmlns="">
            <p:pic>
              <p:nvPicPr>
                <p:cNvPr id="478" name="잉크 477">
                  <a:extLst>
                    <a:ext uri="{FF2B5EF4-FFF2-40B4-BE49-F238E27FC236}">
                      <a16:creationId xmlns:a16="http://schemas.microsoft.com/office/drawing/2014/main" id="{C943315B-C946-4250-B511-3000D6F7D63B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2783777" y="7729714"/>
                  <a:ext cx="27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4">
              <p14:nvContentPartPr>
                <p14:cNvPr id="482" name="잉크 481">
                  <a:extLst>
                    <a:ext uri="{FF2B5EF4-FFF2-40B4-BE49-F238E27FC236}">
                      <a16:creationId xmlns:a16="http://schemas.microsoft.com/office/drawing/2014/main" id="{12D024BE-D5AB-5D63-D76D-1EBD8EBB4B58}"/>
                    </a:ext>
                  </a:extLst>
                </p14:cNvPr>
                <p14:cNvContentPartPr/>
                <p14:nvPr/>
              </p14:nvContentPartPr>
              <p14:xfrm>
                <a:off x="2434577" y="7112674"/>
                <a:ext cx="20880" cy="199440"/>
              </p14:xfrm>
            </p:contentPart>
          </mc:Choice>
          <mc:Fallback xmlns="">
            <p:pic>
              <p:nvPicPr>
                <p:cNvPr id="482" name="잉크 481">
                  <a:extLst>
                    <a:ext uri="{FF2B5EF4-FFF2-40B4-BE49-F238E27FC236}">
                      <a16:creationId xmlns:a16="http://schemas.microsoft.com/office/drawing/2014/main" id="{12D024BE-D5AB-5D63-D76D-1EBD8EBB4B58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2425577" y="7104034"/>
                  <a:ext cx="38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6">
              <p14:nvContentPartPr>
                <p14:cNvPr id="483" name="잉크 482">
                  <a:extLst>
                    <a:ext uri="{FF2B5EF4-FFF2-40B4-BE49-F238E27FC236}">
                      <a16:creationId xmlns:a16="http://schemas.microsoft.com/office/drawing/2014/main" id="{851377E9-BAAB-870D-25AC-DEE0EAB5E139}"/>
                    </a:ext>
                  </a:extLst>
                </p14:cNvPr>
                <p14:cNvContentPartPr/>
                <p14:nvPr/>
              </p14:nvContentPartPr>
              <p14:xfrm>
                <a:off x="2410097" y="7244434"/>
                <a:ext cx="105480" cy="94320"/>
              </p14:xfrm>
            </p:contentPart>
          </mc:Choice>
          <mc:Fallback xmlns="">
            <p:pic>
              <p:nvPicPr>
                <p:cNvPr id="483" name="잉크 482">
                  <a:extLst>
                    <a:ext uri="{FF2B5EF4-FFF2-40B4-BE49-F238E27FC236}">
                      <a16:creationId xmlns:a16="http://schemas.microsoft.com/office/drawing/2014/main" id="{851377E9-BAAB-870D-25AC-DEE0EAB5E139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2401457" y="7235794"/>
                  <a:ext cx="123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8">
              <p14:nvContentPartPr>
                <p14:cNvPr id="485" name="잉크 484">
                  <a:extLst>
                    <a:ext uri="{FF2B5EF4-FFF2-40B4-BE49-F238E27FC236}">
                      <a16:creationId xmlns:a16="http://schemas.microsoft.com/office/drawing/2014/main" id="{4455612D-3C80-30F3-B3A5-03E47C4F8AEC}"/>
                    </a:ext>
                  </a:extLst>
                </p14:cNvPr>
                <p14:cNvContentPartPr/>
                <p14:nvPr/>
              </p14:nvContentPartPr>
              <p14:xfrm>
                <a:off x="2580017" y="6969034"/>
                <a:ext cx="6840" cy="360720"/>
              </p14:xfrm>
            </p:contentPart>
          </mc:Choice>
          <mc:Fallback xmlns="">
            <p:pic>
              <p:nvPicPr>
                <p:cNvPr id="485" name="잉크 484">
                  <a:extLst>
                    <a:ext uri="{FF2B5EF4-FFF2-40B4-BE49-F238E27FC236}">
                      <a16:creationId xmlns:a16="http://schemas.microsoft.com/office/drawing/2014/main" id="{4455612D-3C80-30F3-B3A5-03E47C4F8AEC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2571377" y="6960394"/>
                  <a:ext cx="244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0">
              <p14:nvContentPartPr>
                <p14:cNvPr id="486" name="잉크 485">
                  <a:extLst>
                    <a:ext uri="{FF2B5EF4-FFF2-40B4-BE49-F238E27FC236}">
                      <a16:creationId xmlns:a16="http://schemas.microsoft.com/office/drawing/2014/main" id="{CFB3FEC7-0972-CEAB-8AB8-090E082564F7}"/>
                    </a:ext>
                  </a:extLst>
                </p14:cNvPr>
                <p14:cNvContentPartPr/>
                <p14:nvPr/>
              </p14:nvContentPartPr>
              <p14:xfrm>
                <a:off x="2550497" y="7255594"/>
                <a:ext cx="91800" cy="87120"/>
              </p14:xfrm>
            </p:contentPart>
          </mc:Choice>
          <mc:Fallback xmlns="">
            <p:pic>
              <p:nvPicPr>
                <p:cNvPr id="486" name="잉크 485">
                  <a:extLst>
                    <a:ext uri="{FF2B5EF4-FFF2-40B4-BE49-F238E27FC236}">
                      <a16:creationId xmlns:a16="http://schemas.microsoft.com/office/drawing/2014/main" id="{CFB3FEC7-0972-CEAB-8AB8-090E082564F7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2541497" y="7246594"/>
                  <a:ext cx="109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2">
              <p14:nvContentPartPr>
                <p14:cNvPr id="488" name="잉크 487">
                  <a:extLst>
                    <a:ext uri="{FF2B5EF4-FFF2-40B4-BE49-F238E27FC236}">
                      <a16:creationId xmlns:a16="http://schemas.microsoft.com/office/drawing/2014/main" id="{5B1C3E93-7CA6-94F6-1A67-72F078C85D06}"/>
                    </a:ext>
                  </a:extLst>
                </p14:cNvPr>
                <p14:cNvContentPartPr/>
                <p14:nvPr/>
              </p14:nvContentPartPr>
              <p14:xfrm>
                <a:off x="2711057" y="6799114"/>
                <a:ext cx="14040" cy="497160"/>
              </p14:xfrm>
            </p:contentPart>
          </mc:Choice>
          <mc:Fallback xmlns="">
            <p:pic>
              <p:nvPicPr>
                <p:cNvPr id="488" name="잉크 487">
                  <a:extLst>
                    <a:ext uri="{FF2B5EF4-FFF2-40B4-BE49-F238E27FC236}">
                      <a16:creationId xmlns:a16="http://schemas.microsoft.com/office/drawing/2014/main" id="{5B1C3E93-7CA6-94F6-1A67-72F078C85D06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2702417" y="6790474"/>
                  <a:ext cx="316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4">
              <p14:nvContentPartPr>
                <p14:cNvPr id="489" name="잉크 488">
                  <a:extLst>
                    <a:ext uri="{FF2B5EF4-FFF2-40B4-BE49-F238E27FC236}">
                      <a16:creationId xmlns:a16="http://schemas.microsoft.com/office/drawing/2014/main" id="{887F4970-0397-E4D6-2D46-0F6583CB81F7}"/>
                    </a:ext>
                  </a:extLst>
                </p14:cNvPr>
                <p14:cNvContentPartPr/>
                <p14:nvPr/>
              </p14:nvContentPartPr>
              <p14:xfrm>
                <a:off x="2691977" y="7247674"/>
                <a:ext cx="75240" cy="90720"/>
              </p14:xfrm>
            </p:contentPart>
          </mc:Choice>
          <mc:Fallback xmlns="">
            <p:pic>
              <p:nvPicPr>
                <p:cNvPr id="489" name="잉크 488">
                  <a:extLst>
                    <a:ext uri="{FF2B5EF4-FFF2-40B4-BE49-F238E27FC236}">
                      <a16:creationId xmlns:a16="http://schemas.microsoft.com/office/drawing/2014/main" id="{887F4970-0397-E4D6-2D46-0F6583CB81F7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2682977" y="7238674"/>
                  <a:ext cx="928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6">
              <p14:nvContentPartPr>
                <p14:cNvPr id="491" name="잉크 490">
                  <a:extLst>
                    <a:ext uri="{FF2B5EF4-FFF2-40B4-BE49-F238E27FC236}">
                      <a16:creationId xmlns:a16="http://schemas.microsoft.com/office/drawing/2014/main" id="{5B235CAC-7285-CE6A-C031-01B73A186A9B}"/>
                    </a:ext>
                  </a:extLst>
                </p14:cNvPr>
                <p14:cNvContentPartPr/>
                <p14:nvPr/>
              </p14:nvContentPartPr>
              <p14:xfrm>
                <a:off x="2662097" y="6796594"/>
                <a:ext cx="97920" cy="72360"/>
              </p14:xfrm>
            </p:contentPart>
          </mc:Choice>
          <mc:Fallback xmlns="">
            <p:pic>
              <p:nvPicPr>
                <p:cNvPr id="491" name="잉크 490">
                  <a:extLst>
                    <a:ext uri="{FF2B5EF4-FFF2-40B4-BE49-F238E27FC236}">
                      <a16:creationId xmlns:a16="http://schemas.microsoft.com/office/drawing/2014/main" id="{5B235CAC-7285-CE6A-C031-01B73A186A9B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2653097" y="6787954"/>
                  <a:ext cx="115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8">
              <p14:nvContentPartPr>
                <p14:cNvPr id="492" name="잉크 491">
                  <a:extLst>
                    <a:ext uri="{FF2B5EF4-FFF2-40B4-BE49-F238E27FC236}">
                      <a16:creationId xmlns:a16="http://schemas.microsoft.com/office/drawing/2014/main" id="{7315AC74-0B22-4DD1-299C-8A0ACDB84513}"/>
                    </a:ext>
                  </a:extLst>
                </p14:cNvPr>
                <p14:cNvContentPartPr/>
                <p14:nvPr/>
              </p14:nvContentPartPr>
              <p14:xfrm>
                <a:off x="3826697" y="6805954"/>
                <a:ext cx="437040" cy="23040"/>
              </p14:xfrm>
            </p:contentPart>
          </mc:Choice>
          <mc:Fallback xmlns="">
            <p:pic>
              <p:nvPicPr>
                <p:cNvPr id="492" name="잉크 491">
                  <a:extLst>
                    <a:ext uri="{FF2B5EF4-FFF2-40B4-BE49-F238E27FC236}">
                      <a16:creationId xmlns:a16="http://schemas.microsoft.com/office/drawing/2014/main" id="{7315AC74-0B22-4DD1-299C-8A0ACDB84513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3817697" y="6796954"/>
                  <a:ext cx="454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493" name="잉크 492">
                  <a:extLst>
                    <a:ext uri="{FF2B5EF4-FFF2-40B4-BE49-F238E27FC236}">
                      <a16:creationId xmlns:a16="http://schemas.microsoft.com/office/drawing/2014/main" id="{02DE0899-ADA9-E816-E4D0-2F13968B918B}"/>
                    </a:ext>
                  </a:extLst>
                </p14:cNvPr>
                <p14:cNvContentPartPr/>
                <p14:nvPr/>
              </p14:nvContentPartPr>
              <p14:xfrm>
                <a:off x="3874577" y="6926914"/>
                <a:ext cx="358200" cy="22680"/>
              </p14:xfrm>
            </p:contentPart>
          </mc:Choice>
          <mc:Fallback xmlns="">
            <p:pic>
              <p:nvPicPr>
                <p:cNvPr id="493" name="잉크 492">
                  <a:extLst>
                    <a:ext uri="{FF2B5EF4-FFF2-40B4-BE49-F238E27FC236}">
                      <a16:creationId xmlns:a16="http://schemas.microsoft.com/office/drawing/2014/main" id="{02DE0899-ADA9-E816-E4D0-2F13968B918B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3865937" y="6917914"/>
                  <a:ext cx="375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495" name="잉크 494">
                  <a:extLst>
                    <a:ext uri="{FF2B5EF4-FFF2-40B4-BE49-F238E27FC236}">
                      <a16:creationId xmlns:a16="http://schemas.microsoft.com/office/drawing/2014/main" id="{09309170-EEF8-CDD2-0D8E-C6E59D016CD1}"/>
                    </a:ext>
                  </a:extLst>
                </p14:cNvPr>
                <p14:cNvContentPartPr/>
                <p14:nvPr/>
              </p14:nvContentPartPr>
              <p14:xfrm>
                <a:off x="4233497" y="6934114"/>
                <a:ext cx="180360" cy="12600"/>
              </p14:xfrm>
            </p:contentPart>
          </mc:Choice>
          <mc:Fallback xmlns="">
            <p:pic>
              <p:nvPicPr>
                <p:cNvPr id="495" name="잉크 494">
                  <a:extLst>
                    <a:ext uri="{FF2B5EF4-FFF2-40B4-BE49-F238E27FC236}">
                      <a16:creationId xmlns:a16="http://schemas.microsoft.com/office/drawing/2014/main" id="{09309170-EEF8-CDD2-0D8E-C6E59D016CD1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4224497" y="6925114"/>
                  <a:ext cx="19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496" name="잉크 495">
                  <a:extLst>
                    <a:ext uri="{FF2B5EF4-FFF2-40B4-BE49-F238E27FC236}">
                      <a16:creationId xmlns:a16="http://schemas.microsoft.com/office/drawing/2014/main" id="{8C357F0F-CA87-86BE-3174-A339DFA460BF}"/>
                    </a:ext>
                  </a:extLst>
                </p14:cNvPr>
                <p14:cNvContentPartPr/>
                <p14:nvPr/>
              </p14:nvContentPartPr>
              <p14:xfrm>
                <a:off x="4258337" y="6813154"/>
                <a:ext cx="204840" cy="18000"/>
              </p14:xfrm>
            </p:contentPart>
          </mc:Choice>
          <mc:Fallback xmlns="">
            <p:pic>
              <p:nvPicPr>
                <p:cNvPr id="496" name="잉크 495">
                  <a:extLst>
                    <a:ext uri="{FF2B5EF4-FFF2-40B4-BE49-F238E27FC236}">
                      <a16:creationId xmlns:a16="http://schemas.microsoft.com/office/drawing/2014/main" id="{8C357F0F-CA87-86BE-3174-A339DFA460BF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4249337" y="6804514"/>
                  <a:ext cx="222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494" name="잉크 493">
                  <a:extLst>
                    <a:ext uri="{FF2B5EF4-FFF2-40B4-BE49-F238E27FC236}">
                      <a16:creationId xmlns:a16="http://schemas.microsoft.com/office/drawing/2014/main" id="{9E067F10-1690-79D7-7F32-27F22D8D8432}"/>
                    </a:ext>
                  </a:extLst>
                </p14:cNvPr>
                <p14:cNvContentPartPr/>
                <p14:nvPr/>
              </p14:nvContentPartPr>
              <p14:xfrm>
                <a:off x="3849017" y="7053994"/>
                <a:ext cx="480960" cy="27720"/>
              </p14:xfrm>
            </p:contentPart>
          </mc:Choice>
          <mc:Fallback xmlns="">
            <p:pic>
              <p:nvPicPr>
                <p:cNvPr id="494" name="잉크 493">
                  <a:extLst>
                    <a:ext uri="{FF2B5EF4-FFF2-40B4-BE49-F238E27FC236}">
                      <a16:creationId xmlns:a16="http://schemas.microsoft.com/office/drawing/2014/main" id="{9E067F10-1690-79D7-7F32-27F22D8D8432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3840017" y="7045354"/>
                  <a:ext cx="498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497" name="잉크 496">
                  <a:extLst>
                    <a:ext uri="{FF2B5EF4-FFF2-40B4-BE49-F238E27FC236}">
                      <a16:creationId xmlns:a16="http://schemas.microsoft.com/office/drawing/2014/main" id="{C1CE9C0C-FA37-41DC-07F1-CC0330DA5343}"/>
                    </a:ext>
                  </a:extLst>
                </p14:cNvPr>
                <p14:cNvContentPartPr/>
                <p14:nvPr/>
              </p14:nvContentPartPr>
              <p14:xfrm>
                <a:off x="4337177" y="7042834"/>
                <a:ext cx="170640" cy="25560"/>
              </p14:xfrm>
            </p:contentPart>
          </mc:Choice>
          <mc:Fallback xmlns="">
            <p:pic>
              <p:nvPicPr>
                <p:cNvPr id="497" name="잉크 496">
                  <a:extLst>
                    <a:ext uri="{FF2B5EF4-FFF2-40B4-BE49-F238E27FC236}">
                      <a16:creationId xmlns:a16="http://schemas.microsoft.com/office/drawing/2014/main" id="{C1CE9C0C-FA37-41DC-07F1-CC0330DA5343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4328537" y="7034194"/>
                  <a:ext cx="188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500" name="잉크 499">
                  <a:extLst>
                    <a:ext uri="{FF2B5EF4-FFF2-40B4-BE49-F238E27FC236}">
                      <a16:creationId xmlns:a16="http://schemas.microsoft.com/office/drawing/2014/main" id="{5C30A0BB-60D5-8C4A-4690-C553DF97A870}"/>
                    </a:ext>
                  </a:extLst>
                </p14:cNvPr>
                <p14:cNvContentPartPr/>
                <p14:nvPr/>
              </p14:nvContentPartPr>
              <p14:xfrm>
                <a:off x="3174737" y="7384474"/>
                <a:ext cx="590040" cy="415800"/>
              </p14:xfrm>
            </p:contentPart>
          </mc:Choice>
          <mc:Fallback xmlns="">
            <p:pic>
              <p:nvPicPr>
                <p:cNvPr id="500" name="잉크 499">
                  <a:extLst>
                    <a:ext uri="{FF2B5EF4-FFF2-40B4-BE49-F238E27FC236}">
                      <a16:creationId xmlns:a16="http://schemas.microsoft.com/office/drawing/2014/main" id="{5C30A0BB-60D5-8C4A-4690-C553DF97A870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3166097" y="7375834"/>
                  <a:ext cx="6076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501" name="잉크 500">
                  <a:extLst>
                    <a:ext uri="{FF2B5EF4-FFF2-40B4-BE49-F238E27FC236}">
                      <a16:creationId xmlns:a16="http://schemas.microsoft.com/office/drawing/2014/main" id="{D2BE042C-E2CB-B8FF-AE1D-68C091CF4438}"/>
                    </a:ext>
                  </a:extLst>
                </p14:cNvPr>
                <p14:cNvContentPartPr/>
                <p14:nvPr/>
              </p14:nvContentPartPr>
              <p14:xfrm>
                <a:off x="3191657" y="7369714"/>
                <a:ext cx="699840" cy="378360"/>
              </p14:xfrm>
            </p:contentPart>
          </mc:Choice>
          <mc:Fallback xmlns="">
            <p:pic>
              <p:nvPicPr>
                <p:cNvPr id="501" name="잉크 500">
                  <a:extLst>
                    <a:ext uri="{FF2B5EF4-FFF2-40B4-BE49-F238E27FC236}">
                      <a16:creationId xmlns:a16="http://schemas.microsoft.com/office/drawing/2014/main" id="{D2BE042C-E2CB-B8FF-AE1D-68C091CF4438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3182657" y="7361074"/>
                  <a:ext cx="7174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502" name="잉크 501">
                  <a:extLst>
                    <a:ext uri="{FF2B5EF4-FFF2-40B4-BE49-F238E27FC236}">
                      <a16:creationId xmlns:a16="http://schemas.microsoft.com/office/drawing/2014/main" id="{1E9225F0-3955-0141-AD7D-A80516563BE9}"/>
                    </a:ext>
                  </a:extLst>
                </p14:cNvPr>
                <p14:cNvContentPartPr/>
                <p14:nvPr/>
              </p14:nvContentPartPr>
              <p14:xfrm>
                <a:off x="3769457" y="7758874"/>
                <a:ext cx="105120" cy="14760"/>
              </p14:xfrm>
            </p:contentPart>
          </mc:Choice>
          <mc:Fallback xmlns="">
            <p:pic>
              <p:nvPicPr>
                <p:cNvPr id="502" name="잉크 501">
                  <a:extLst>
                    <a:ext uri="{FF2B5EF4-FFF2-40B4-BE49-F238E27FC236}">
                      <a16:creationId xmlns:a16="http://schemas.microsoft.com/office/drawing/2014/main" id="{1E9225F0-3955-0141-AD7D-A80516563BE9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3760457" y="7749874"/>
                  <a:ext cx="122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506" name="잉크 505">
                  <a:extLst>
                    <a:ext uri="{FF2B5EF4-FFF2-40B4-BE49-F238E27FC236}">
                      <a16:creationId xmlns:a16="http://schemas.microsoft.com/office/drawing/2014/main" id="{14FCD869-310B-3CC5-1940-96C070C62C43}"/>
                    </a:ext>
                  </a:extLst>
                </p14:cNvPr>
                <p14:cNvContentPartPr/>
                <p14:nvPr/>
              </p14:nvContentPartPr>
              <p14:xfrm>
                <a:off x="3295337" y="7492114"/>
                <a:ext cx="9360" cy="25560"/>
              </p14:xfrm>
            </p:contentPart>
          </mc:Choice>
          <mc:Fallback xmlns="">
            <p:pic>
              <p:nvPicPr>
                <p:cNvPr id="506" name="잉크 505">
                  <a:extLst>
                    <a:ext uri="{FF2B5EF4-FFF2-40B4-BE49-F238E27FC236}">
                      <a16:creationId xmlns:a16="http://schemas.microsoft.com/office/drawing/2014/main" id="{14FCD869-310B-3CC5-1940-96C070C62C43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3286697" y="7483474"/>
                  <a:ext cx="27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507" name="잉크 506">
                  <a:extLst>
                    <a:ext uri="{FF2B5EF4-FFF2-40B4-BE49-F238E27FC236}">
                      <a16:creationId xmlns:a16="http://schemas.microsoft.com/office/drawing/2014/main" id="{49533DF4-AD7A-D365-B186-AC558AB6E2C0}"/>
                    </a:ext>
                  </a:extLst>
                </p14:cNvPr>
                <p14:cNvContentPartPr/>
                <p14:nvPr/>
              </p14:nvContentPartPr>
              <p14:xfrm>
                <a:off x="3301097" y="7566994"/>
                <a:ext cx="10440" cy="78120"/>
              </p14:xfrm>
            </p:contentPart>
          </mc:Choice>
          <mc:Fallback xmlns="">
            <p:pic>
              <p:nvPicPr>
                <p:cNvPr id="507" name="잉크 506">
                  <a:extLst>
                    <a:ext uri="{FF2B5EF4-FFF2-40B4-BE49-F238E27FC236}">
                      <a16:creationId xmlns:a16="http://schemas.microsoft.com/office/drawing/2014/main" id="{49533DF4-AD7A-D365-B186-AC558AB6E2C0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3292457" y="7557994"/>
                  <a:ext cx="28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508" name="잉크 507">
                  <a:extLst>
                    <a:ext uri="{FF2B5EF4-FFF2-40B4-BE49-F238E27FC236}">
                      <a16:creationId xmlns:a16="http://schemas.microsoft.com/office/drawing/2014/main" id="{041814F8-D9B2-8BA1-29E0-ED74668145CF}"/>
                    </a:ext>
                  </a:extLst>
                </p14:cNvPr>
                <p14:cNvContentPartPr/>
                <p14:nvPr/>
              </p14:nvContentPartPr>
              <p14:xfrm>
                <a:off x="3347177" y="7557634"/>
                <a:ext cx="72000" cy="81360"/>
              </p14:xfrm>
            </p:contentPart>
          </mc:Choice>
          <mc:Fallback xmlns="">
            <p:pic>
              <p:nvPicPr>
                <p:cNvPr id="508" name="잉크 507">
                  <a:extLst>
                    <a:ext uri="{FF2B5EF4-FFF2-40B4-BE49-F238E27FC236}">
                      <a16:creationId xmlns:a16="http://schemas.microsoft.com/office/drawing/2014/main" id="{041814F8-D9B2-8BA1-29E0-ED74668145CF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3338177" y="7548634"/>
                  <a:ext cx="89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509" name="잉크 508">
                  <a:extLst>
                    <a:ext uri="{FF2B5EF4-FFF2-40B4-BE49-F238E27FC236}">
                      <a16:creationId xmlns:a16="http://schemas.microsoft.com/office/drawing/2014/main" id="{30B762AA-0A98-8958-3F2D-0BE312859199}"/>
                    </a:ext>
                  </a:extLst>
                </p14:cNvPr>
                <p14:cNvContentPartPr/>
                <p14:nvPr/>
              </p14:nvContentPartPr>
              <p14:xfrm>
                <a:off x="3397577" y="7508314"/>
                <a:ext cx="58320" cy="85680"/>
              </p14:xfrm>
            </p:contentPart>
          </mc:Choice>
          <mc:Fallback xmlns="">
            <p:pic>
              <p:nvPicPr>
                <p:cNvPr id="509" name="잉크 508">
                  <a:extLst>
                    <a:ext uri="{FF2B5EF4-FFF2-40B4-BE49-F238E27FC236}">
                      <a16:creationId xmlns:a16="http://schemas.microsoft.com/office/drawing/2014/main" id="{30B762AA-0A98-8958-3F2D-0BE312859199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3388937" y="7499674"/>
                  <a:ext cx="75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4">
              <p14:nvContentPartPr>
                <p14:cNvPr id="510" name="잉크 509">
                  <a:extLst>
                    <a:ext uri="{FF2B5EF4-FFF2-40B4-BE49-F238E27FC236}">
                      <a16:creationId xmlns:a16="http://schemas.microsoft.com/office/drawing/2014/main" id="{09037834-F2C7-2CC3-042B-CD1001CCC6A4}"/>
                    </a:ext>
                  </a:extLst>
                </p14:cNvPr>
                <p14:cNvContentPartPr/>
                <p14:nvPr/>
              </p14:nvContentPartPr>
              <p14:xfrm>
                <a:off x="3451577" y="7550794"/>
                <a:ext cx="49320" cy="78840"/>
              </p14:xfrm>
            </p:contentPart>
          </mc:Choice>
          <mc:Fallback xmlns="">
            <p:pic>
              <p:nvPicPr>
                <p:cNvPr id="510" name="잉크 509">
                  <a:extLst>
                    <a:ext uri="{FF2B5EF4-FFF2-40B4-BE49-F238E27FC236}">
                      <a16:creationId xmlns:a16="http://schemas.microsoft.com/office/drawing/2014/main" id="{09037834-F2C7-2CC3-042B-CD1001CCC6A4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3442937" y="7542154"/>
                  <a:ext cx="66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511" name="잉크 510">
                  <a:extLst>
                    <a:ext uri="{FF2B5EF4-FFF2-40B4-BE49-F238E27FC236}">
                      <a16:creationId xmlns:a16="http://schemas.microsoft.com/office/drawing/2014/main" id="{9BFAAB5E-B219-A14E-F496-212B255C5DAB}"/>
                    </a:ext>
                  </a:extLst>
                </p14:cNvPr>
                <p14:cNvContentPartPr/>
                <p14:nvPr/>
              </p14:nvContentPartPr>
              <p14:xfrm>
                <a:off x="3511697" y="7554754"/>
                <a:ext cx="39600" cy="72360"/>
              </p14:xfrm>
            </p:contentPart>
          </mc:Choice>
          <mc:Fallback xmlns="">
            <p:pic>
              <p:nvPicPr>
                <p:cNvPr id="511" name="잉크 510">
                  <a:extLst>
                    <a:ext uri="{FF2B5EF4-FFF2-40B4-BE49-F238E27FC236}">
                      <a16:creationId xmlns:a16="http://schemas.microsoft.com/office/drawing/2014/main" id="{9BFAAB5E-B219-A14E-F496-212B255C5DAB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3503057" y="7546114"/>
                  <a:ext cx="57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512" name="잉크 511">
                  <a:extLst>
                    <a:ext uri="{FF2B5EF4-FFF2-40B4-BE49-F238E27FC236}">
                      <a16:creationId xmlns:a16="http://schemas.microsoft.com/office/drawing/2014/main" id="{58F1609D-994B-696C-D3B9-79B4E19FBCFF}"/>
                    </a:ext>
                  </a:extLst>
                </p14:cNvPr>
                <p14:cNvContentPartPr/>
                <p14:nvPr/>
              </p14:nvContentPartPr>
              <p14:xfrm>
                <a:off x="3586577" y="7507954"/>
                <a:ext cx="28080" cy="111960"/>
              </p14:xfrm>
            </p:contentPart>
          </mc:Choice>
          <mc:Fallback xmlns="">
            <p:pic>
              <p:nvPicPr>
                <p:cNvPr id="512" name="잉크 511">
                  <a:extLst>
                    <a:ext uri="{FF2B5EF4-FFF2-40B4-BE49-F238E27FC236}">
                      <a16:creationId xmlns:a16="http://schemas.microsoft.com/office/drawing/2014/main" id="{58F1609D-994B-696C-D3B9-79B4E19FBCFF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3577937" y="7498954"/>
                  <a:ext cx="45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513" name="잉크 512">
                  <a:extLst>
                    <a:ext uri="{FF2B5EF4-FFF2-40B4-BE49-F238E27FC236}">
                      <a16:creationId xmlns:a16="http://schemas.microsoft.com/office/drawing/2014/main" id="{01B2F017-5A68-76CF-4B45-3AEB9914FB23}"/>
                    </a:ext>
                  </a:extLst>
                </p14:cNvPr>
                <p14:cNvContentPartPr/>
                <p14:nvPr/>
              </p14:nvContentPartPr>
              <p14:xfrm>
                <a:off x="3562817" y="7577434"/>
                <a:ext cx="50040" cy="5760"/>
              </p14:xfrm>
            </p:contentPart>
          </mc:Choice>
          <mc:Fallback xmlns="">
            <p:pic>
              <p:nvPicPr>
                <p:cNvPr id="513" name="잉크 512">
                  <a:extLst>
                    <a:ext uri="{FF2B5EF4-FFF2-40B4-BE49-F238E27FC236}">
                      <a16:creationId xmlns:a16="http://schemas.microsoft.com/office/drawing/2014/main" id="{01B2F017-5A68-76CF-4B45-3AEB9914FB23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3553817" y="7568794"/>
                  <a:ext cx="67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518" name="잉크 517">
                  <a:extLst>
                    <a:ext uri="{FF2B5EF4-FFF2-40B4-BE49-F238E27FC236}">
                      <a16:creationId xmlns:a16="http://schemas.microsoft.com/office/drawing/2014/main" id="{F5EC7076-4092-9345-9064-3FC60FAB925E}"/>
                    </a:ext>
                  </a:extLst>
                </p14:cNvPr>
                <p14:cNvContentPartPr/>
                <p14:nvPr/>
              </p14:nvContentPartPr>
              <p14:xfrm>
                <a:off x="3297857" y="7105834"/>
                <a:ext cx="19440" cy="225000"/>
              </p14:xfrm>
            </p:contentPart>
          </mc:Choice>
          <mc:Fallback xmlns="">
            <p:pic>
              <p:nvPicPr>
                <p:cNvPr id="518" name="잉크 517">
                  <a:extLst>
                    <a:ext uri="{FF2B5EF4-FFF2-40B4-BE49-F238E27FC236}">
                      <a16:creationId xmlns:a16="http://schemas.microsoft.com/office/drawing/2014/main" id="{F5EC7076-4092-9345-9064-3FC60FAB925E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3289217" y="7097194"/>
                  <a:ext cx="37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519" name="잉크 518">
                  <a:extLst>
                    <a:ext uri="{FF2B5EF4-FFF2-40B4-BE49-F238E27FC236}">
                      <a16:creationId xmlns:a16="http://schemas.microsoft.com/office/drawing/2014/main" id="{E8853510-92E1-9E4F-C7BF-329BF3572364}"/>
                    </a:ext>
                  </a:extLst>
                </p14:cNvPr>
                <p14:cNvContentPartPr/>
                <p14:nvPr/>
              </p14:nvContentPartPr>
              <p14:xfrm>
                <a:off x="3265457" y="7278274"/>
                <a:ext cx="108360" cy="74160"/>
              </p14:xfrm>
            </p:contentPart>
          </mc:Choice>
          <mc:Fallback xmlns="">
            <p:pic>
              <p:nvPicPr>
                <p:cNvPr id="519" name="잉크 518">
                  <a:extLst>
                    <a:ext uri="{FF2B5EF4-FFF2-40B4-BE49-F238E27FC236}">
                      <a16:creationId xmlns:a16="http://schemas.microsoft.com/office/drawing/2014/main" id="{E8853510-92E1-9E4F-C7BF-329BF3572364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3256817" y="7269634"/>
                  <a:ext cx="126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521" name="잉크 520">
                  <a:extLst>
                    <a:ext uri="{FF2B5EF4-FFF2-40B4-BE49-F238E27FC236}">
                      <a16:creationId xmlns:a16="http://schemas.microsoft.com/office/drawing/2014/main" id="{515A32E0-F385-5DDD-E5DE-2B165A8AE6A6}"/>
                    </a:ext>
                  </a:extLst>
                </p14:cNvPr>
                <p14:cNvContentPartPr/>
                <p14:nvPr/>
              </p14:nvContentPartPr>
              <p14:xfrm>
                <a:off x="3461297" y="6987394"/>
                <a:ext cx="37080" cy="362160"/>
              </p14:xfrm>
            </p:contentPart>
          </mc:Choice>
          <mc:Fallback xmlns="">
            <p:pic>
              <p:nvPicPr>
                <p:cNvPr id="521" name="잉크 520">
                  <a:extLst>
                    <a:ext uri="{FF2B5EF4-FFF2-40B4-BE49-F238E27FC236}">
                      <a16:creationId xmlns:a16="http://schemas.microsoft.com/office/drawing/2014/main" id="{515A32E0-F385-5DDD-E5DE-2B165A8AE6A6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3452297" y="6978394"/>
                  <a:ext cx="547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522" name="잉크 521">
                  <a:extLst>
                    <a:ext uri="{FF2B5EF4-FFF2-40B4-BE49-F238E27FC236}">
                      <a16:creationId xmlns:a16="http://schemas.microsoft.com/office/drawing/2014/main" id="{830C6293-781D-5646-1363-588B53F452A0}"/>
                    </a:ext>
                  </a:extLst>
                </p14:cNvPr>
                <p14:cNvContentPartPr/>
                <p14:nvPr/>
              </p14:nvContentPartPr>
              <p14:xfrm>
                <a:off x="3469577" y="7274674"/>
                <a:ext cx="79560" cy="88200"/>
              </p14:xfrm>
            </p:contentPart>
          </mc:Choice>
          <mc:Fallback xmlns="">
            <p:pic>
              <p:nvPicPr>
                <p:cNvPr id="522" name="잉크 521">
                  <a:extLst>
                    <a:ext uri="{FF2B5EF4-FFF2-40B4-BE49-F238E27FC236}">
                      <a16:creationId xmlns:a16="http://schemas.microsoft.com/office/drawing/2014/main" id="{830C6293-781D-5646-1363-588B53F452A0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3460937" y="7266034"/>
                  <a:ext cx="97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524" name="잉크 523">
                  <a:extLst>
                    <a:ext uri="{FF2B5EF4-FFF2-40B4-BE49-F238E27FC236}">
                      <a16:creationId xmlns:a16="http://schemas.microsoft.com/office/drawing/2014/main" id="{F336F9BB-9D06-1377-C01F-68F8CFDA5E90}"/>
                    </a:ext>
                  </a:extLst>
                </p14:cNvPr>
                <p14:cNvContentPartPr/>
                <p14:nvPr/>
              </p14:nvContentPartPr>
              <p14:xfrm>
                <a:off x="4034777" y="7518034"/>
                <a:ext cx="25560" cy="27720"/>
              </p14:xfrm>
            </p:contentPart>
          </mc:Choice>
          <mc:Fallback xmlns="">
            <p:pic>
              <p:nvPicPr>
                <p:cNvPr id="524" name="잉크 523">
                  <a:extLst>
                    <a:ext uri="{FF2B5EF4-FFF2-40B4-BE49-F238E27FC236}">
                      <a16:creationId xmlns:a16="http://schemas.microsoft.com/office/drawing/2014/main" id="{F336F9BB-9D06-1377-C01F-68F8CFDA5E90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4026137" y="7509034"/>
                  <a:ext cx="43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525" name="잉크 524">
                  <a:extLst>
                    <a:ext uri="{FF2B5EF4-FFF2-40B4-BE49-F238E27FC236}">
                      <a16:creationId xmlns:a16="http://schemas.microsoft.com/office/drawing/2014/main" id="{061B7639-3B92-245A-E9E2-B12C140D8D4C}"/>
                    </a:ext>
                  </a:extLst>
                </p14:cNvPr>
                <p14:cNvContentPartPr/>
                <p14:nvPr/>
              </p14:nvContentPartPr>
              <p14:xfrm>
                <a:off x="4160777" y="7527034"/>
                <a:ext cx="25560" cy="24840"/>
              </p14:xfrm>
            </p:contentPart>
          </mc:Choice>
          <mc:Fallback xmlns="">
            <p:pic>
              <p:nvPicPr>
                <p:cNvPr id="525" name="잉크 524">
                  <a:extLst>
                    <a:ext uri="{FF2B5EF4-FFF2-40B4-BE49-F238E27FC236}">
                      <a16:creationId xmlns:a16="http://schemas.microsoft.com/office/drawing/2014/main" id="{061B7639-3B92-245A-E9E2-B12C140D8D4C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4151777" y="7518034"/>
                  <a:ext cx="43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526" name="잉크 525">
                  <a:extLst>
                    <a:ext uri="{FF2B5EF4-FFF2-40B4-BE49-F238E27FC236}">
                      <a16:creationId xmlns:a16="http://schemas.microsoft.com/office/drawing/2014/main" id="{8476BC4D-E9B0-791E-8490-4C52DA782F0C}"/>
                    </a:ext>
                  </a:extLst>
                </p14:cNvPr>
                <p14:cNvContentPartPr/>
                <p14:nvPr/>
              </p14:nvContentPartPr>
              <p14:xfrm>
                <a:off x="4317017" y="7508674"/>
                <a:ext cx="32040" cy="29880"/>
              </p14:xfrm>
            </p:contentPart>
          </mc:Choice>
          <mc:Fallback xmlns="">
            <p:pic>
              <p:nvPicPr>
                <p:cNvPr id="526" name="잉크 525">
                  <a:extLst>
                    <a:ext uri="{FF2B5EF4-FFF2-40B4-BE49-F238E27FC236}">
                      <a16:creationId xmlns:a16="http://schemas.microsoft.com/office/drawing/2014/main" id="{8476BC4D-E9B0-791E-8490-4C52DA782F0C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4308017" y="7500034"/>
                  <a:ext cx="49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6">
              <p14:nvContentPartPr>
                <p14:cNvPr id="528" name="잉크 527">
                  <a:extLst>
                    <a:ext uri="{FF2B5EF4-FFF2-40B4-BE49-F238E27FC236}">
                      <a16:creationId xmlns:a16="http://schemas.microsoft.com/office/drawing/2014/main" id="{6FF659F4-0F41-A51D-8ED2-A2EDBB3C8452}"/>
                    </a:ext>
                  </a:extLst>
                </p14:cNvPr>
                <p14:cNvContentPartPr/>
                <p14:nvPr/>
              </p14:nvContentPartPr>
              <p14:xfrm>
                <a:off x="4436177" y="7425154"/>
                <a:ext cx="61200" cy="146160"/>
              </p14:xfrm>
            </p:contentPart>
          </mc:Choice>
          <mc:Fallback xmlns="">
            <p:pic>
              <p:nvPicPr>
                <p:cNvPr id="528" name="잉크 527">
                  <a:extLst>
                    <a:ext uri="{FF2B5EF4-FFF2-40B4-BE49-F238E27FC236}">
                      <a16:creationId xmlns:a16="http://schemas.microsoft.com/office/drawing/2014/main" id="{6FF659F4-0F41-A51D-8ED2-A2EDBB3C8452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4427537" y="7416514"/>
                  <a:ext cx="78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529" name="잉크 528">
                  <a:extLst>
                    <a:ext uri="{FF2B5EF4-FFF2-40B4-BE49-F238E27FC236}">
                      <a16:creationId xmlns:a16="http://schemas.microsoft.com/office/drawing/2014/main" id="{9C228B7D-BD4B-39D2-938E-450EDF0182F9}"/>
                    </a:ext>
                  </a:extLst>
                </p14:cNvPr>
                <p14:cNvContentPartPr/>
                <p14:nvPr/>
              </p14:nvContentPartPr>
              <p14:xfrm>
                <a:off x="4509617" y="7430554"/>
                <a:ext cx="79920" cy="94320"/>
              </p14:xfrm>
            </p:contentPart>
          </mc:Choice>
          <mc:Fallback xmlns="">
            <p:pic>
              <p:nvPicPr>
                <p:cNvPr id="529" name="잉크 528">
                  <a:extLst>
                    <a:ext uri="{FF2B5EF4-FFF2-40B4-BE49-F238E27FC236}">
                      <a16:creationId xmlns:a16="http://schemas.microsoft.com/office/drawing/2014/main" id="{9C228B7D-BD4B-39D2-938E-450EDF0182F9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4500977" y="7421914"/>
                  <a:ext cx="97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530" name="잉크 529">
                  <a:extLst>
                    <a:ext uri="{FF2B5EF4-FFF2-40B4-BE49-F238E27FC236}">
                      <a16:creationId xmlns:a16="http://schemas.microsoft.com/office/drawing/2014/main" id="{BB66A612-BD2E-91E8-4782-30FD5C874C57}"/>
                    </a:ext>
                  </a:extLst>
                </p14:cNvPr>
                <p14:cNvContentPartPr/>
                <p14:nvPr/>
              </p14:nvContentPartPr>
              <p14:xfrm>
                <a:off x="4562897" y="7434154"/>
                <a:ext cx="82080" cy="173160"/>
              </p14:xfrm>
            </p:contentPart>
          </mc:Choice>
          <mc:Fallback xmlns="">
            <p:pic>
              <p:nvPicPr>
                <p:cNvPr id="530" name="잉크 529">
                  <a:extLst>
                    <a:ext uri="{FF2B5EF4-FFF2-40B4-BE49-F238E27FC236}">
                      <a16:creationId xmlns:a16="http://schemas.microsoft.com/office/drawing/2014/main" id="{BB66A612-BD2E-91E8-4782-30FD5C874C57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4553897" y="7425154"/>
                  <a:ext cx="99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531" name="잉크 530">
                  <a:extLst>
                    <a:ext uri="{FF2B5EF4-FFF2-40B4-BE49-F238E27FC236}">
                      <a16:creationId xmlns:a16="http://schemas.microsoft.com/office/drawing/2014/main" id="{8CA54623-8CBC-8A8E-4FBA-5E9F1E29FCB9}"/>
                    </a:ext>
                  </a:extLst>
                </p14:cNvPr>
                <p14:cNvContentPartPr/>
                <p14:nvPr/>
              </p14:nvContentPartPr>
              <p14:xfrm>
                <a:off x="4620497" y="7525594"/>
                <a:ext cx="44640" cy="21240"/>
              </p14:xfrm>
            </p:contentPart>
          </mc:Choice>
          <mc:Fallback xmlns="">
            <p:pic>
              <p:nvPicPr>
                <p:cNvPr id="531" name="잉크 530">
                  <a:extLst>
                    <a:ext uri="{FF2B5EF4-FFF2-40B4-BE49-F238E27FC236}">
                      <a16:creationId xmlns:a16="http://schemas.microsoft.com/office/drawing/2014/main" id="{8CA54623-8CBC-8A8E-4FBA-5E9F1E29FCB9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4611497" y="7516594"/>
                  <a:ext cx="62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532" name="잉크 531">
                  <a:extLst>
                    <a:ext uri="{FF2B5EF4-FFF2-40B4-BE49-F238E27FC236}">
                      <a16:creationId xmlns:a16="http://schemas.microsoft.com/office/drawing/2014/main" id="{AAE2FF05-3519-0A5F-F630-B12EB6786934}"/>
                    </a:ext>
                  </a:extLst>
                </p14:cNvPr>
                <p14:cNvContentPartPr/>
                <p14:nvPr/>
              </p14:nvContentPartPr>
              <p14:xfrm>
                <a:off x="4630217" y="7552954"/>
                <a:ext cx="66600" cy="55800"/>
              </p14:xfrm>
            </p:contentPart>
          </mc:Choice>
          <mc:Fallback xmlns="">
            <p:pic>
              <p:nvPicPr>
                <p:cNvPr id="532" name="잉크 531">
                  <a:extLst>
                    <a:ext uri="{FF2B5EF4-FFF2-40B4-BE49-F238E27FC236}">
                      <a16:creationId xmlns:a16="http://schemas.microsoft.com/office/drawing/2014/main" id="{AAE2FF05-3519-0A5F-F630-B12EB6786934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4621577" y="7544314"/>
                  <a:ext cx="84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533" name="잉크 532">
                  <a:extLst>
                    <a:ext uri="{FF2B5EF4-FFF2-40B4-BE49-F238E27FC236}">
                      <a16:creationId xmlns:a16="http://schemas.microsoft.com/office/drawing/2014/main" id="{D39B3FED-26B7-775A-5681-27E58075B480}"/>
                    </a:ext>
                  </a:extLst>
                </p14:cNvPr>
                <p14:cNvContentPartPr/>
                <p14:nvPr/>
              </p14:nvContentPartPr>
              <p14:xfrm>
                <a:off x="4666937" y="7408594"/>
                <a:ext cx="102240" cy="122040"/>
              </p14:xfrm>
            </p:contentPart>
          </mc:Choice>
          <mc:Fallback xmlns="">
            <p:pic>
              <p:nvPicPr>
                <p:cNvPr id="533" name="잉크 532">
                  <a:extLst>
                    <a:ext uri="{FF2B5EF4-FFF2-40B4-BE49-F238E27FC236}">
                      <a16:creationId xmlns:a16="http://schemas.microsoft.com/office/drawing/2014/main" id="{D39B3FED-26B7-775A-5681-27E58075B480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4657937" y="7399594"/>
                  <a:ext cx="119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8">
              <p14:nvContentPartPr>
                <p14:cNvPr id="534" name="잉크 533">
                  <a:extLst>
                    <a:ext uri="{FF2B5EF4-FFF2-40B4-BE49-F238E27FC236}">
                      <a16:creationId xmlns:a16="http://schemas.microsoft.com/office/drawing/2014/main" id="{5D231E49-E360-1084-A63C-2A54277F38F7}"/>
                    </a:ext>
                  </a:extLst>
                </p14:cNvPr>
                <p14:cNvContentPartPr/>
                <p14:nvPr/>
              </p14:nvContentPartPr>
              <p14:xfrm>
                <a:off x="4744697" y="7550794"/>
                <a:ext cx="62280" cy="54720"/>
              </p14:xfrm>
            </p:contentPart>
          </mc:Choice>
          <mc:Fallback xmlns="">
            <p:pic>
              <p:nvPicPr>
                <p:cNvPr id="534" name="잉크 533">
                  <a:extLst>
                    <a:ext uri="{FF2B5EF4-FFF2-40B4-BE49-F238E27FC236}">
                      <a16:creationId xmlns:a16="http://schemas.microsoft.com/office/drawing/2014/main" id="{5D231E49-E360-1084-A63C-2A54277F38F7}"/>
                    </a:ext>
                  </a:extLst>
                </p:cNvPr>
                <p:cNvPicPr/>
                <p:nvPr/>
              </p:nvPicPr>
              <p:blipFill>
                <a:blip r:embed="rId1099"/>
                <a:stretch>
                  <a:fillRect/>
                </a:stretch>
              </p:blipFill>
              <p:spPr>
                <a:xfrm>
                  <a:off x="4735697" y="7541794"/>
                  <a:ext cx="79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535" name="잉크 534">
                  <a:extLst>
                    <a:ext uri="{FF2B5EF4-FFF2-40B4-BE49-F238E27FC236}">
                      <a16:creationId xmlns:a16="http://schemas.microsoft.com/office/drawing/2014/main" id="{3677EB4C-70CD-05A8-1E20-997904343C30}"/>
                    </a:ext>
                  </a:extLst>
                </p14:cNvPr>
                <p14:cNvContentPartPr/>
                <p14:nvPr/>
              </p14:nvContentPartPr>
              <p14:xfrm>
                <a:off x="4834697" y="7416154"/>
                <a:ext cx="45720" cy="153720"/>
              </p14:xfrm>
            </p:contentPart>
          </mc:Choice>
          <mc:Fallback xmlns="">
            <p:pic>
              <p:nvPicPr>
                <p:cNvPr id="535" name="잉크 534">
                  <a:extLst>
                    <a:ext uri="{FF2B5EF4-FFF2-40B4-BE49-F238E27FC236}">
                      <a16:creationId xmlns:a16="http://schemas.microsoft.com/office/drawing/2014/main" id="{3677EB4C-70CD-05A8-1E20-997904343C30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4826057" y="7407154"/>
                  <a:ext cx="63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536" name="잉크 535">
                  <a:extLst>
                    <a:ext uri="{FF2B5EF4-FFF2-40B4-BE49-F238E27FC236}">
                      <a16:creationId xmlns:a16="http://schemas.microsoft.com/office/drawing/2014/main" id="{1620EA7E-E6CF-B6FA-9CB3-E65F91F49C1A}"/>
                    </a:ext>
                  </a:extLst>
                </p14:cNvPr>
                <p14:cNvContentPartPr/>
                <p14:nvPr/>
              </p14:nvContentPartPr>
              <p14:xfrm>
                <a:off x="4505657" y="7044274"/>
                <a:ext cx="227520" cy="18360"/>
              </p14:xfrm>
            </p:contentPart>
          </mc:Choice>
          <mc:Fallback xmlns="">
            <p:pic>
              <p:nvPicPr>
                <p:cNvPr id="536" name="잉크 535">
                  <a:extLst>
                    <a:ext uri="{FF2B5EF4-FFF2-40B4-BE49-F238E27FC236}">
                      <a16:creationId xmlns:a16="http://schemas.microsoft.com/office/drawing/2014/main" id="{1620EA7E-E6CF-B6FA-9CB3-E65F91F49C1A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4497017" y="7035634"/>
                  <a:ext cx="245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537" name="잉크 536">
                  <a:extLst>
                    <a:ext uri="{FF2B5EF4-FFF2-40B4-BE49-F238E27FC236}">
                      <a16:creationId xmlns:a16="http://schemas.microsoft.com/office/drawing/2014/main" id="{062F53B5-4FD6-EE6C-CD2C-E764A6F473C6}"/>
                    </a:ext>
                  </a:extLst>
                </p14:cNvPr>
                <p14:cNvContentPartPr/>
                <p14:nvPr/>
              </p14:nvContentPartPr>
              <p14:xfrm>
                <a:off x="4378217" y="6927634"/>
                <a:ext cx="309600" cy="39600"/>
              </p14:xfrm>
            </p:contentPart>
          </mc:Choice>
          <mc:Fallback xmlns="">
            <p:pic>
              <p:nvPicPr>
                <p:cNvPr id="537" name="잉크 536">
                  <a:extLst>
                    <a:ext uri="{FF2B5EF4-FFF2-40B4-BE49-F238E27FC236}">
                      <a16:creationId xmlns:a16="http://schemas.microsoft.com/office/drawing/2014/main" id="{062F53B5-4FD6-EE6C-CD2C-E764A6F473C6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4369217" y="6918994"/>
                  <a:ext cx="32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538" name="잉크 537">
                  <a:extLst>
                    <a:ext uri="{FF2B5EF4-FFF2-40B4-BE49-F238E27FC236}">
                      <a16:creationId xmlns:a16="http://schemas.microsoft.com/office/drawing/2014/main" id="{C63E3F3E-3343-275B-48B7-9F70DAD90401}"/>
                    </a:ext>
                  </a:extLst>
                </p14:cNvPr>
                <p14:cNvContentPartPr/>
                <p14:nvPr/>
              </p14:nvContentPartPr>
              <p14:xfrm>
                <a:off x="4446977" y="6808474"/>
                <a:ext cx="306360" cy="32760"/>
              </p14:xfrm>
            </p:contentPart>
          </mc:Choice>
          <mc:Fallback xmlns="">
            <p:pic>
              <p:nvPicPr>
                <p:cNvPr id="538" name="잉크 537">
                  <a:extLst>
                    <a:ext uri="{FF2B5EF4-FFF2-40B4-BE49-F238E27FC236}">
                      <a16:creationId xmlns:a16="http://schemas.microsoft.com/office/drawing/2014/main" id="{C63E3F3E-3343-275B-48B7-9F70DAD90401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4437977" y="6799474"/>
                  <a:ext cx="324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540" name="잉크 539">
                  <a:extLst>
                    <a:ext uri="{FF2B5EF4-FFF2-40B4-BE49-F238E27FC236}">
                      <a16:creationId xmlns:a16="http://schemas.microsoft.com/office/drawing/2014/main" id="{69690354-CDA9-81A3-AF7E-1ACB72CBBF69}"/>
                    </a:ext>
                  </a:extLst>
                </p14:cNvPr>
                <p14:cNvContentPartPr/>
                <p14:nvPr/>
              </p14:nvContentPartPr>
              <p14:xfrm>
                <a:off x="4772057" y="6733234"/>
                <a:ext cx="32760" cy="119160"/>
              </p14:xfrm>
            </p:contentPart>
          </mc:Choice>
          <mc:Fallback xmlns="">
            <p:pic>
              <p:nvPicPr>
                <p:cNvPr id="540" name="잉크 539">
                  <a:extLst>
                    <a:ext uri="{FF2B5EF4-FFF2-40B4-BE49-F238E27FC236}">
                      <a16:creationId xmlns:a16="http://schemas.microsoft.com/office/drawing/2014/main" id="{69690354-CDA9-81A3-AF7E-1ACB72CBBF69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4763057" y="6724234"/>
                  <a:ext cx="50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0">
              <p14:nvContentPartPr>
                <p14:cNvPr id="541" name="잉크 540">
                  <a:extLst>
                    <a:ext uri="{FF2B5EF4-FFF2-40B4-BE49-F238E27FC236}">
                      <a16:creationId xmlns:a16="http://schemas.microsoft.com/office/drawing/2014/main" id="{E06BC3D4-75A1-BCF6-3DD1-916508E0BCAA}"/>
                    </a:ext>
                  </a:extLst>
                </p14:cNvPr>
                <p14:cNvContentPartPr/>
                <p14:nvPr/>
              </p14:nvContentPartPr>
              <p14:xfrm>
                <a:off x="4781417" y="6724234"/>
                <a:ext cx="64080" cy="111240"/>
              </p14:xfrm>
            </p:contentPart>
          </mc:Choice>
          <mc:Fallback xmlns="">
            <p:pic>
              <p:nvPicPr>
                <p:cNvPr id="541" name="잉크 540">
                  <a:extLst>
                    <a:ext uri="{FF2B5EF4-FFF2-40B4-BE49-F238E27FC236}">
                      <a16:creationId xmlns:a16="http://schemas.microsoft.com/office/drawing/2014/main" id="{E06BC3D4-75A1-BCF6-3DD1-916508E0BCAA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4772777" y="6715594"/>
                  <a:ext cx="81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2">
              <p14:nvContentPartPr>
                <p14:cNvPr id="542" name="잉크 541">
                  <a:extLst>
                    <a:ext uri="{FF2B5EF4-FFF2-40B4-BE49-F238E27FC236}">
                      <a16:creationId xmlns:a16="http://schemas.microsoft.com/office/drawing/2014/main" id="{2B94565F-8485-45C3-47A3-4533E8E36F15}"/>
                    </a:ext>
                  </a:extLst>
                </p14:cNvPr>
                <p14:cNvContentPartPr/>
                <p14:nvPr/>
              </p14:nvContentPartPr>
              <p14:xfrm>
                <a:off x="4876097" y="6712354"/>
                <a:ext cx="56160" cy="129600"/>
              </p14:xfrm>
            </p:contentPart>
          </mc:Choice>
          <mc:Fallback xmlns="">
            <p:pic>
              <p:nvPicPr>
                <p:cNvPr id="542" name="잉크 541">
                  <a:extLst>
                    <a:ext uri="{FF2B5EF4-FFF2-40B4-BE49-F238E27FC236}">
                      <a16:creationId xmlns:a16="http://schemas.microsoft.com/office/drawing/2014/main" id="{2B94565F-8485-45C3-47A3-4533E8E36F15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4867457" y="6703354"/>
                  <a:ext cx="73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4">
              <p14:nvContentPartPr>
                <p14:cNvPr id="543" name="잉크 542">
                  <a:extLst>
                    <a:ext uri="{FF2B5EF4-FFF2-40B4-BE49-F238E27FC236}">
                      <a16:creationId xmlns:a16="http://schemas.microsoft.com/office/drawing/2014/main" id="{C967B132-B2F6-5412-BBFD-D07CB797FCFE}"/>
                    </a:ext>
                  </a:extLst>
                </p14:cNvPr>
                <p14:cNvContentPartPr/>
                <p14:nvPr/>
              </p14:nvContentPartPr>
              <p14:xfrm>
                <a:off x="4884737" y="6789754"/>
                <a:ext cx="64440" cy="5760"/>
              </p14:xfrm>
            </p:contentPart>
          </mc:Choice>
          <mc:Fallback xmlns="">
            <p:pic>
              <p:nvPicPr>
                <p:cNvPr id="543" name="잉크 542">
                  <a:extLst>
                    <a:ext uri="{FF2B5EF4-FFF2-40B4-BE49-F238E27FC236}">
                      <a16:creationId xmlns:a16="http://schemas.microsoft.com/office/drawing/2014/main" id="{C967B132-B2F6-5412-BBFD-D07CB797FCFE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4876097" y="6781114"/>
                  <a:ext cx="82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6">
              <p14:nvContentPartPr>
                <p14:cNvPr id="544" name="잉크 543">
                  <a:extLst>
                    <a:ext uri="{FF2B5EF4-FFF2-40B4-BE49-F238E27FC236}">
                      <a16:creationId xmlns:a16="http://schemas.microsoft.com/office/drawing/2014/main" id="{84FA6862-D033-18E5-BC4D-0865B8B53034}"/>
                    </a:ext>
                  </a:extLst>
                </p14:cNvPr>
                <p14:cNvContentPartPr/>
                <p14:nvPr/>
              </p14:nvContentPartPr>
              <p14:xfrm>
                <a:off x="4960337" y="6703714"/>
                <a:ext cx="59040" cy="87120"/>
              </p14:xfrm>
            </p:contentPart>
          </mc:Choice>
          <mc:Fallback xmlns="">
            <p:pic>
              <p:nvPicPr>
                <p:cNvPr id="544" name="잉크 543">
                  <a:extLst>
                    <a:ext uri="{FF2B5EF4-FFF2-40B4-BE49-F238E27FC236}">
                      <a16:creationId xmlns:a16="http://schemas.microsoft.com/office/drawing/2014/main" id="{84FA6862-D033-18E5-BC4D-0865B8B53034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4951697" y="6695074"/>
                  <a:ext cx="76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8">
              <p14:nvContentPartPr>
                <p14:cNvPr id="545" name="잉크 544">
                  <a:extLst>
                    <a:ext uri="{FF2B5EF4-FFF2-40B4-BE49-F238E27FC236}">
                      <a16:creationId xmlns:a16="http://schemas.microsoft.com/office/drawing/2014/main" id="{810FA39C-ACF3-C5CE-3837-B975CBF50EF8}"/>
                    </a:ext>
                  </a:extLst>
                </p14:cNvPr>
                <p14:cNvContentPartPr/>
                <p14:nvPr/>
              </p14:nvContentPartPr>
              <p14:xfrm>
                <a:off x="5062217" y="6690754"/>
                <a:ext cx="67680" cy="106920"/>
              </p14:xfrm>
            </p:contentPart>
          </mc:Choice>
          <mc:Fallback xmlns="">
            <p:pic>
              <p:nvPicPr>
                <p:cNvPr id="545" name="잉크 544">
                  <a:extLst>
                    <a:ext uri="{FF2B5EF4-FFF2-40B4-BE49-F238E27FC236}">
                      <a16:creationId xmlns:a16="http://schemas.microsoft.com/office/drawing/2014/main" id="{810FA39C-ACF3-C5CE-3837-B975CBF50EF8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5053577" y="6682114"/>
                  <a:ext cx="85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0">
              <p14:nvContentPartPr>
                <p14:cNvPr id="546" name="잉크 545">
                  <a:extLst>
                    <a:ext uri="{FF2B5EF4-FFF2-40B4-BE49-F238E27FC236}">
                      <a16:creationId xmlns:a16="http://schemas.microsoft.com/office/drawing/2014/main" id="{E8DE493E-C510-B0AB-2C8D-504A7563E774}"/>
                    </a:ext>
                  </a:extLst>
                </p14:cNvPr>
                <p14:cNvContentPartPr/>
                <p14:nvPr/>
              </p14:nvContentPartPr>
              <p14:xfrm>
                <a:off x="5070137" y="6753754"/>
                <a:ext cx="75960" cy="14400"/>
              </p14:xfrm>
            </p:contentPart>
          </mc:Choice>
          <mc:Fallback xmlns="">
            <p:pic>
              <p:nvPicPr>
                <p:cNvPr id="546" name="잉크 545">
                  <a:extLst>
                    <a:ext uri="{FF2B5EF4-FFF2-40B4-BE49-F238E27FC236}">
                      <a16:creationId xmlns:a16="http://schemas.microsoft.com/office/drawing/2014/main" id="{E8DE493E-C510-B0AB-2C8D-504A7563E774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5061497" y="6744754"/>
                  <a:ext cx="93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548" name="잉크 547">
                  <a:extLst>
                    <a:ext uri="{FF2B5EF4-FFF2-40B4-BE49-F238E27FC236}">
                      <a16:creationId xmlns:a16="http://schemas.microsoft.com/office/drawing/2014/main" id="{36E79E84-78E8-170E-3326-6DE6FCFE7443}"/>
                    </a:ext>
                  </a:extLst>
                </p14:cNvPr>
                <p14:cNvContentPartPr/>
                <p14:nvPr/>
              </p14:nvContentPartPr>
              <p14:xfrm>
                <a:off x="4782857" y="6899194"/>
                <a:ext cx="52920" cy="81360"/>
              </p14:xfrm>
            </p:contentPart>
          </mc:Choice>
          <mc:Fallback xmlns="">
            <p:pic>
              <p:nvPicPr>
                <p:cNvPr id="548" name="잉크 547">
                  <a:extLst>
                    <a:ext uri="{FF2B5EF4-FFF2-40B4-BE49-F238E27FC236}">
                      <a16:creationId xmlns:a16="http://schemas.microsoft.com/office/drawing/2014/main" id="{36E79E84-78E8-170E-3326-6DE6FCFE7443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4773857" y="6890194"/>
                  <a:ext cx="70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549" name="잉크 548">
                  <a:extLst>
                    <a:ext uri="{FF2B5EF4-FFF2-40B4-BE49-F238E27FC236}">
                      <a16:creationId xmlns:a16="http://schemas.microsoft.com/office/drawing/2014/main" id="{1A7AC680-5DEE-4F3A-82E6-C62C8596EFEF}"/>
                    </a:ext>
                  </a:extLst>
                </p14:cNvPr>
                <p14:cNvContentPartPr/>
                <p14:nvPr/>
              </p14:nvContentPartPr>
              <p14:xfrm>
                <a:off x="4783577" y="6939874"/>
                <a:ext cx="77040" cy="9720"/>
              </p14:xfrm>
            </p:contentPart>
          </mc:Choice>
          <mc:Fallback xmlns="">
            <p:pic>
              <p:nvPicPr>
                <p:cNvPr id="549" name="잉크 548">
                  <a:extLst>
                    <a:ext uri="{FF2B5EF4-FFF2-40B4-BE49-F238E27FC236}">
                      <a16:creationId xmlns:a16="http://schemas.microsoft.com/office/drawing/2014/main" id="{1A7AC680-5DEE-4F3A-82E6-C62C8596EFEF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4774937" y="6930874"/>
                  <a:ext cx="94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550" name="잉크 549">
                  <a:extLst>
                    <a:ext uri="{FF2B5EF4-FFF2-40B4-BE49-F238E27FC236}">
                      <a16:creationId xmlns:a16="http://schemas.microsoft.com/office/drawing/2014/main" id="{DD14E786-E462-A299-4053-E0E07BD4ED64}"/>
                    </a:ext>
                  </a:extLst>
                </p14:cNvPr>
                <p14:cNvContentPartPr/>
                <p14:nvPr/>
              </p14:nvContentPartPr>
              <p14:xfrm>
                <a:off x="4867097" y="6900994"/>
                <a:ext cx="49320" cy="77760"/>
              </p14:xfrm>
            </p:contentPart>
          </mc:Choice>
          <mc:Fallback xmlns="">
            <p:pic>
              <p:nvPicPr>
                <p:cNvPr id="550" name="잉크 549">
                  <a:extLst>
                    <a:ext uri="{FF2B5EF4-FFF2-40B4-BE49-F238E27FC236}">
                      <a16:creationId xmlns:a16="http://schemas.microsoft.com/office/drawing/2014/main" id="{DD14E786-E462-A299-4053-E0E07BD4ED64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4858457" y="6892354"/>
                  <a:ext cx="66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551" name="잉크 550">
                  <a:extLst>
                    <a:ext uri="{FF2B5EF4-FFF2-40B4-BE49-F238E27FC236}">
                      <a16:creationId xmlns:a16="http://schemas.microsoft.com/office/drawing/2014/main" id="{D51501A4-3E9F-90BD-86AB-EEC2B9A73F99}"/>
                    </a:ext>
                  </a:extLst>
                </p14:cNvPr>
                <p14:cNvContentPartPr/>
                <p14:nvPr/>
              </p14:nvContentPartPr>
              <p14:xfrm>
                <a:off x="4936217" y="6893434"/>
                <a:ext cx="4320" cy="89640"/>
              </p14:xfrm>
            </p:contentPart>
          </mc:Choice>
          <mc:Fallback xmlns="">
            <p:pic>
              <p:nvPicPr>
                <p:cNvPr id="551" name="잉크 550">
                  <a:extLst>
                    <a:ext uri="{FF2B5EF4-FFF2-40B4-BE49-F238E27FC236}">
                      <a16:creationId xmlns:a16="http://schemas.microsoft.com/office/drawing/2014/main" id="{D51501A4-3E9F-90BD-86AB-EEC2B9A73F99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4927217" y="6884434"/>
                  <a:ext cx="21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552" name="잉크 551">
                  <a:extLst>
                    <a:ext uri="{FF2B5EF4-FFF2-40B4-BE49-F238E27FC236}">
                      <a16:creationId xmlns:a16="http://schemas.microsoft.com/office/drawing/2014/main" id="{E4CDD086-C774-2DDC-A551-38E10C49A09F}"/>
                    </a:ext>
                  </a:extLst>
                </p14:cNvPr>
                <p14:cNvContentPartPr/>
                <p14:nvPr/>
              </p14:nvContentPartPr>
              <p14:xfrm>
                <a:off x="4939097" y="6898474"/>
                <a:ext cx="33840" cy="92880"/>
              </p14:xfrm>
            </p:contentPart>
          </mc:Choice>
          <mc:Fallback xmlns="">
            <p:pic>
              <p:nvPicPr>
                <p:cNvPr id="552" name="잉크 551">
                  <a:extLst>
                    <a:ext uri="{FF2B5EF4-FFF2-40B4-BE49-F238E27FC236}">
                      <a16:creationId xmlns:a16="http://schemas.microsoft.com/office/drawing/2014/main" id="{E4CDD086-C774-2DDC-A551-38E10C49A09F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4930457" y="6889474"/>
                  <a:ext cx="51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2">
              <p14:nvContentPartPr>
                <p14:cNvPr id="553" name="잉크 552">
                  <a:extLst>
                    <a:ext uri="{FF2B5EF4-FFF2-40B4-BE49-F238E27FC236}">
                      <a16:creationId xmlns:a16="http://schemas.microsoft.com/office/drawing/2014/main" id="{5804E523-D0CE-5332-7F35-8CC3D7F10C26}"/>
                    </a:ext>
                  </a:extLst>
                </p14:cNvPr>
                <p14:cNvContentPartPr/>
                <p14:nvPr/>
              </p14:nvContentPartPr>
              <p14:xfrm>
                <a:off x="4998857" y="6883354"/>
                <a:ext cx="8280" cy="81360"/>
              </p14:xfrm>
            </p:contentPart>
          </mc:Choice>
          <mc:Fallback xmlns="">
            <p:pic>
              <p:nvPicPr>
                <p:cNvPr id="553" name="잉크 552">
                  <a:extLst>
                    <a:ext uri="{FF2B5EF4-FFF2-40B4-BE49-F238E27FC236}">
                      <a16:creationId xmlns:a16="http://schemas.microsoft.com/office/drawing/2014/main" id="{5804E523-D0CE-5332-7F35-8CC3D7F10C26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4990217" y="6874354"/>
                  <a:ext cx="25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4">
              <p14:nvContentPartPr>
                <p14:cNvPr id="554" name="잉크 553">
                  <a:extLst>
                    <a:ext uri="{FF2B5EF4-FFF2-40B4-BE49-F238E27FC236}">
                      <a16:creationId xmlns:a16="http://schemas.microsoft.com/office/drawing/2014/main" id="{C0E4FCEB-0860-11AD-EE49-09B1FC546DD4}"/>
                    </a:ext>
                  </a:extLst>
                </p14:cNvPr>
                <p14:cNvContentPartPr/>
                <p14:nvPr/>
              </p14:nvContentPartPr>
              <p14:xfrm>
                <a:off x="4994537" y="6856714"/>
                <a:ext cx="66600" cy="102240"/>
              </p14:xfrm>
            </p:contentPart>
          </mc:Choice>
          <mc:Fallback xmlns="">
            <p:pic>
              <p:nvPicPr>
                <p:cNvPr id="554" name="잉크 553">
                  <a:extLst>
                    <a:ext uri="{FF2B5EF4-FFF2-40B4-BE49-F238E27FC236}">
                      <a16:creationId xmlns:a16="http://schemas.microsoft.com/office/drawing/2014/main" id="{C0E4FCEB-0860-11AD-EE49-09B1FC546DD4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4985897" y="6848074"/>
                  <a:ext cx="84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6">
              <p14:nvContentPartPr>
                <p14:cNvPr id="555" name="잉크 554">
                  <a:extLst>
                    <a:ext uri="{FF2B5EF4-FFF2-40B4-BE49-F238E27FC236}">
                      <a16:creationId xmlns:a16="http://schemas.microsoft.com/office/drawing/2014/main" id="{AF2F07BE-C79D-3CED-A0A4-86C2F17F29F7}"/>
                    </a:ext>
                  </a:extLst>
                </p14:cNvPr>
                <p14:cNvContentPartPr/>
                <p14:nvPr/>
              </p14:nvContentPartPr>
              <p14:xfrm>
                <a:off x="5057537" y="6852754"/>
                <a:ext cx="66960" cy="99360"/>
              </p14:xfrm>
            </p:contentPart>
          </mc:Choice>
          <mc:Fallback xmlns="">
            <p:pic>
              <p:nvPicPr>
                <p:cNvPr id="555" name="잉크 554">
                  <a:extLst>
                    <a:ext uri="{FF2B5EF4-FFF2-40B4-BE49-F238E27FC236}">
                      <a16:creationId xmlns:a16="http://schemas.microsoft.com/office/drawing/2014/main" id="{AF2F07BE-C79D-3CED-A0A4-86C2F17F29F7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5048537" y="6844114"/>
                  <a:ext cx="84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8">
              <p14:nvContentPartPr>
                <p14:cNvPr id="556" name="잉크 555">
                  <a:extLst>
                    <a:ext uri="{FF2B5EF4-FFF2-40B4-BE49-F238E27FC236}">
                      <a16:creationId xmlns:a16="http://schemas.microsoft.com/office/drawing/2014/main" id="{86299EE7-E74A-B994-A164-620491996025}"/>
                    </a:ext>
                  </a:extLst>
                </p14:cNvPr>
                <p14:cNvContentPartPr/>
                <p14:nvPr/>
              </p14:nvContentPartPr>
              <p14:xfrm>
                <a:off x="5146457" y="6841954"/>
                <a:ext cx="46800" cy="105840"/>
              </p14:xfrm>
            </p:contentPart>
          </mc:Choice>
          <mc:Fallback xmlns="">
            <p:pic>
              <p:nvPicPr>
                <p:cNvPr id="556" name="잉크 555">
                  <a:extLst>
                    <a:ext uri="{FF2B5EF4-FFF2-40B4-BE49-F238E27FC236}">
                      <a16:creationId xmlns:a16="http://schemas.microsoft.com/office/drawing/2014/main" id="{86299EE7-E74A-B994-A164-620491996025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5137457" y="6833314"/>
                  <a:ext cx="64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0">
              <p14:nvContentPartPr>
                <p14:cNvPr id="557" name="잉크 556">
                  <a:extLst>
                    <a:ext uri="{FF2B5EF4-FFF2-40B4-BE49-F238E27FC236}">
                      <a16:creationId xmlns:a16="http://schemas.microsoft.com/office/drawing/2014/main" id="{07D74A55-85D8-1826-A261-D7DB2E0409DD}"/>
                    </a:ext>
                  </a:extLst>
                </p14:cNvPr>
                <p14:cNvContentPartPr/>
                <p14:nvPr/>
              </p14:nvContentPartPr>
              <p14:xfrm>
                <a:off x="5195777" y="6846994"/>
                <a:ext cx="56160" cy="126720"/>
              </p14:xfrm>
            </p:contentPart>
          </mc:Choice>
          <mc:Fallback xmlns="">
            <p:pic>
              <p:nvPicPr>
                <p:cNvPr id="557" name="잉크 556">
                  <a:extLst>
                    <a:ext uri="{FF2B5EF4-FFF2-40B4-BE49-F238E27FC236}">
                      <a16:creationId xmlns:a16="http://schemas.microsoft.com/office/drawing/2014/main" id="{07D74A55-85D8-1826-A261-D7DB2E0409DD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5186777" y="6838354"/>
                  <a:ext cx="73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2">
              <p14:nvContentPartPr>
                <p14:cNvPr id="559" name="잉크 558">
                  <a:extLst>
                    <a:ext uri="{FF2B5EF4-FFF2-40B4-BE49-F238E27FC236}">
                      <a16:creationId xmlns:a16="http://schemas.microsoft.com/office/drawing/2014/main" id="{489F2803-76B2-5768-BF3E-DCFA4A60878A}"/>
                    </a:ext>
                  </a:extLst>
                </p14:cNvPr>
                <p14:cNvContentPartPr/>
                <p14:nvPr/>
              </p14:nvContentPartPr>
              <p14:xfrm>
                <a:off x="4815257" y="7053994"/>
                <a:ext cx="59760" cy="109800"/>
              </p14:xfrm>
            </p:contentPart>
          </mc:Choice>
          <mc:Fallback xmlns="">
            <p:pic>
              <p:nvPicPr>
                <p:cNvPr id="559" name="잉크 558">
                  <a:extLst>
                    <a:ext uri="{FF2B5EF4-FFF2-40B4-BE49-F238E27FC236}">
                      <a16:creationId xmlns:a16="http://schemas.microsoft.com/office/drawing/2014/main" id="{489F2803-76B2-5768-BF3E-DCFA4A60878A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4806617" y="7045354"/>
                  <a:ext cx="77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4">
              <p14:nvContentPartPr>
                <p14:cNvPr id="560" name="잉크 559">
                  <a:extLst>
                    <a:ext uri="{FF2B5EF4-FFF2-40B4-BE49-F238E27FC236}">
                      <a16:creationId xmlns:a16="http://schemas.microsoft.com/office/drawing/2014/main" id="{083BE649-5D01-FB8D-53C3-0C7B99BB4A29}"/>
                    </a:ext>
                  </a:extLst>
                </p14:cNvPr>
                <p14:cNvContentPartPr/>
                <p14:nvPr/>
              </p14:nvContentPartPr>
              <p14:xfrm>
                <a:off x="4894457" y="7060834"/>
                <a:ext cx="54000" cy="92520"/>
              </p14:xfrm>
            </p:contentPart>
          </mc:Choice>
          <mc:Fallback xmlns="">
            <p:pic>
              <p:nvPicPr>
                <p:cNvPr id="560" name="잉크 559">
                  <a:extLst>
                    <a:ext uri="{FF2B5EF4-FFF2-40B4-BE49-F238E27FC236}">
                      <a16:creationId xmlns:a16="http://schemas.microsoft.com/office/drawing/2014/main" id="{083BE649-5D01-FB8D-53C3-0C7B99BB4A29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4885457" y="7052194"/>
                  <a:ext cx="71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6">
              <p14:nvContentPartPr>
                <p14:cNvPr id="561" name="잉크 560">
                  <a:extLst>
                    <a:ext uri="{FF2B5EF4-FFF2-40B4-BE49-F238E27FC236}">
                      <a16:creationId xmlns:a16="http://schemas.microsoft.com/office/drawing/2014/main" id="{D65566DC-C443-9648-8346-FE4E915EE564}"/>
                    </a:ext>
                  </a:extLst>
                </p14:cNvPr>
                <p14:cNvContentPartPr/>
                <p14:nvPr/>
              </p14:nvContentPartPr>
              <p14:xfrm>
                <a:off x="4976177" y="7060114"/>
                <a:ext cx="76680" cy="109080"/>
              </p14:xfrm>
            </p:contentPart>
          </mc:Choice>
          <mc:Fallback xmlns="">
            <p:pic>
              <p:nvPicPr>
                <p:cNvPr id="561" name="잉크 560">
                  <a:extLst>
                    <a:ext uri="{FF2B5EF4-FFF2-40B4-BE49-F238E27FC236}">
                      <a16:creationId xmlns:a16="http://schemas.microsoft.com/office/drawing/2014/main" id="{D65566DC-C443-9648-8346-FE4E915EE564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4967537" y="7051114"/>
                  <a:ext cx="943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8">
              <p14:nvContentPartPr>
                <p14:cNvPr id="562" name="잉크 561">
                  <a:extLst>
                    <a:ext uri="{FF2B5EF4-FFF2-40B4-BE49-F238E27FC236}">
                      <a16:creationId xmlns:a16="http://schemas.microsoft.com/office/drawing/2014/main" id="{2AC96C40-36B0-3A73-0791-4C83A80C8891}"/>
                    </a:ext>
                  </a:extLst>
                </p14:cNvPr>
                <p14:cNvContentPartPr/>
                <p14:nvPr/>
              </p14:nvContentPartPr>
              <p14:xfrm>
                <a:off x="5047097" y="7054714"/>
                <a:ext cx="66240" cy="90360"/>
              </p14:xfrm>
            </p:contentPart>
          </mc:Choice>
          <mc:Fallback xmlns="">
            <p:pic>
              <p:nvPicPr>
                <p:cNvPr id="562" name="잉크 561">
                  <a:extLst>
                    <a:ext uri="{FF2B5EF4-FFF2-40B4-BE49-F238E27FC236}">
                      <a16:creationId xmlns:a16="http://schemas.microsoft.com/office/drawing/2014/main" id="{2AC96C40-36B0-3A73-0791-4C83A80C8891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5038457" y="7046074"/>
                  <a:ext cx="83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0">
              <p14:nvContentPartPr>
                <p14:cNvPr id="563" name="잉크 562">
                  <a:extLst>
                    <a:ext uri="{FF2B5EF4-FFF2-40B4-BE49-F238E27FC236}">
                      <a16:creationId xmlns:a16="http://schemas.microsoft.com/office/drawing/2014/main" id="{9A426009-B175-FAAB-69F4-3AFBCA02D8D2}"/>
                    </a:ext>
                  </a:extLst>
                </p14:cNvPr>
                <p14:cNvContentPartPr/>
                <p14:nvPr/>
              </p14:nvContentPartPr>
              <p14:xfrm>
                <a:off x="5151137" y="7052914"/>
                <a:ext cx="16200" cy="106560"/>
              </p14:xfrm>
            </p:contentPart>
          </mc:Choice>
          <mc:Fallback xmlns="">
            <p:pic>
              <p:nvPicPr>
                <p:cNvPr id="563" name="잉크 562">
                  <a:extLst>
                    <a:ext uri="{FF2B5EF4-FFF2-40B4-BE49-F238E27FC236}">
                      <a16:creationId xmlns:a16="http://schemas.microsoft.com/office/drawing/2014/main" id="{9A426009-B175-FAAB-69F4-3AFBCA02D8D2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5142137" y="7044274"/>
                  <a:ext cx="33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2">
              <p14:nvContentPartPr>
                <p14:cNvPr id="564" name="잉크 563">
                  <a:extLst>
                    <a:ext uri="{FF2B5EF4-FFF2-40B4-BE49-F238E27FC236}">
                      <a16:creationId xmlns:a16="http://schemas.microsoft.com/office/drawing/2014/main" id="{CB281A5F-1457-EF65-C280-3A668D3D7CC1}"/>
                    </a:ext>
                  </a:extLst>
                </p14:cNvPr>
                <p14:cNvContentPartPr/>
                <p14:nvPr/>
              </p14:nvContentPartPr>
              <p14:xfrm>
                <a:off x="5151137" y="7035994"/>
                <a:ext cx="66240" cy="101160"/>
              </p14:xfrm>
            </p:contentPart>
          </mc:Choice>
          <mc:Fallback xmlns="">
            <p:pic>
              <p:nvPicPr>
                <p:cNvPr id="564" name="잉크 563">
                  <a:extLst>
                    <a:ext uri="{FF2B5EF4-FFF2-40B4-BE49-F238E27FC236}">
                      <a16:creationId xmlns:a16="http://schemas.microsoft.com/office/drawing/2014/main" id="{CB281A5F-1457-EF65-C280-3A668D3D7CC1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5142137" y="7026994"/>
                  <a:ext cx="83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4">
              <p14:nvContentPartPr>
                <p14:cNvPr id="565" name="잉크 564">
                  <a:extLst>
                    <a:ext uri="{FF2B5EF4-FFF2-40B4-BE49-F238E27FC236}">
                      <a16:creationId xmlns:a16="http://schemas.microsoft.com/office/drawing/2014/main" id="{694211FA-DCE8-A9D5-6016-B6E36FAEFC5F}"/>
                    </a:ext>
                  </a:extLst>
                </p14:cNvPr>
                <p14:cNvContentPartPr/>
                <p14:nvPr/>
              </p14:nvContentPartPr>
              <p14:xfrm>
                <a:off x="5227457" y="7038514"/>
                <a:ext cx="49680" cy="78840"/>
              </p14:xfrm>
            </p:contentPart>
          </mc:Choice>
          <mc:Fallback xmlns="">
            <p:pic>
              <p:nvPicPr>
                <p:cNvPr id="565" name="잉크 564">
                  <a:extLst>
                    <a:ext uri="{FF2B5EF4-FFF2-40B4-BE49-F238E27FC236}">
                      <a16:creationId xmlns:a16="http://schemas.microsoft.com/office/drawing/2014/main" id="{694211FA-DCE8-A9D5-6016-B6E36FAEFC5F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5218457" y="7029874"/>
                  <a:ext cx="67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6">
              <p14:nvContentPartPr>
                <p14:cNvPr id="566" name="잉크 565">
                  <a:extLst>
                    <a:ext uri="{FF2B5EF4-FFF2-40B4-BE49-F238E27FC236}">
                      <a16:creationId xmlns:a16="http://schemas.microsoft.com/office/drawing/2014/main" id="{384632BC-D1DE-1CEF-EEF3-492CAE8AA2AD}"/>
                    </a:ext>
                  </a:extLst>
                </p14:cNvPr>
                <p14:cNvContentPartPr/>
                <p14:nvPr/>
              </p14:nvContentPartPr>
              <p14:xfrm>
                <a:off x="5299457" y="7038514"/>
                <a:ext cx="72000" cy="103320"/>
              </p14:xfrm>
            </p:contentPart>
          </mc:Choice>
          <mc:Fallback xmlns="">
            <p:pic>
              <p:nvPicPr>
                <p:cNvPr id="566" name="잉크 565">
                  <a:extLst>
                    <a:ext uri="{FF2B5EF4-FFF2-40B4-BE49-F238E27FC236}">
                      <a16:creationId xmlns:a16="http://schemas.microsoft.com/office/drawing/2014/main" id="{384632BC-D1DE-1CEF-EEF3-492CAE8AA2AD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5290817" y="7029874"/>
                  <a:ext cx="89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8">
              <p14:nvContentPartPr>
                <p14:cNvPr id="568" name="잉크 567">
                  <a:extLst>
                    <a:ext uri="{FF2B5EF4-FFF2-40B4-BE49-F238E27FC236}">
                      <a16:creationId xmlns:a16="http://schemas.microsoft.com/office/drawing/2014/main" id="{17107887-6566-58BC-AC72-1DA4811DCA8D}"/>
                    </a:ext>
                  </a:extLst>
                </p14:cNvPr>
                <p14:cNvContentPartPr/>
                <p14:nvPr/>
              </p14:nvContentPartPr>
              <p14:xfrm>
                <a:off x="3701057" y="6830434"/>
                <a:ext cx="62640" cy="47880"/>
              </p14:xfrm>
            </p:contentPart>
          </mc:Choice>
          <mc:Fallback xmlns="">
            <p:pic>
              <p:nvPicPr>
                <p:cNvPr id="568" name="잉크 567">
                  <a:extLst>
                    <a:ext uri="{FF2B5EF4-FFF2-40B4-BE49-F238E27FC236}">
                      <a16:creationId xmlns:a16="http://schemas.microsoft.com/office/drawing/2014/main" id="{17107887-6566-58BC-AC72-1DA4811DCA8D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3692057" y="6821794"/>
                  <a:ext cx="80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0">
              <p14:nvContentPartPr>
                <p14:cNvPr id="569" name="잉크 568">
                  <a:extLst>
                    <a:ext uri="{FF2B5EF4-FFF2-40B4-BE49-F238E27FC236}">
                      <a16:creationId xmlns:a16="http://schemas.microsoft.com/office/drawing/2014/main" id="{CF53BD1C-9B7C-123F-9384-EC476C075E85}"/>
                    </a:ext>
                  </a:extLst>
                </p14:cNvPr>
                <p14:cNvContentPartPr/>
                <p14:nvPr/>
              </p14:nvContentPartPr>
              <p14:xfrm>
                <a:off x="3721577" y="6837274"/>
                <a:ext cx="21960" cy="500400"/>
              </p14:xfrm>
            </p:contentPart>
          </mc:Choice>
          <mc:Fallback xmlns="">
            <p:pic>
              <p:nvPicPr>
                <p:cNvPr id="569" name="잉크 568">
                  <a:extLst>
                    <a:ext uri="{FF2B5EF4-FFF2-40B4-BE49-F238E27FC236}">
                      <a16:creationId xmlns:a16="http://schemas.microsoft.com/office/drawing/2014/main" id="{CF53BD1C-9B7C-123F-9384-EC476C075E85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3712937" y="6828634"/>
                  <a:ext cx="396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2">
              <p14:nvContentPartPr>
                <p14:cNvPr id="570" name="잉크 569">
                  <a:extLst>
                    <a:ext uri="{FF2B5EF4-FFF2-40B4-BE49-F238E27FC236}">
                      <a16:creationId xmlns:a16="http://schemas.microsoft.com/office/drawing/2014/main" id="{07EA5892-5302-D05C-7CB2-4074C08A62F3}"/>
                    </a:ext>
                  </a:extLst>
                </p14:cNvPr>
                <p14:cNvContentPartPr/>
                <p14:nvPr/>
              </p14:nvContentPartPr>
              <p14:xfrm>
                <a:off x="3702137" y="7273954"/>
                <a:ext cx="88920" cy="72720"/>
              </p14:xfrm>
            </p:contentPart>
          </mc:Choice>
          <mc:Fallback xmlns="">
            <p:pic>
              <p:nvPicPr>
                <p:cNvPr id="570" name="잉크 569">
                  <a:extLst>
                    <a:ext uri="{FF2B5EF4-FFF2-40B4-BE49-F238E27FC236}">
                      <a16:creationId xmlns:a16="http://schemas.microsoft.com/office/drawing/2014/main" id="{07EA5892-5302-D05C-7CB2-4074C08A62F3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3693137" y="7264954"/>
                  <a:ext cx="106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4">
              <p14:nvContentPartPr>
                <p14:cNvPr id="572" name="잉크 571">
                  <a:extLst>
                    <a:ext uri="{FF2B5EF4-FFF2-40B4-BE49-F238E27FC236}">
                      <a16:creationId xmlns:a16="http://schemas.microsoft.com/office/drawing/2014/main" id="{59B3B869-5E60-17C0-C95B-68482959B8EF}"/>
                    </a:ext>
                  </a:extLst>
                </p14:cNvPr>
                <p14:cNvContentPartPr/>
                <p14:nvPr/>
              </p14:nvContentPartPr>
              <p14:xfrm>
                <a:off x="5372897" y="6767434"/>
                <a:ext cx="84960" cy="364320"/>
              </p14:xfrm>
            </p:contentPart>
          </mc:Choice>
          <mc:Fallback xmlns="">
            <p:pic>
              <p:nvPicPr>
                <p:cNvPr id="572" name="잉크 571">
                  <a:extLst>
                    <a:ext uri="{FF2B5EF4-FFF2-40B4-BE49-F238E27FC236}">
                      <a16:creationId xmlns:a16="http://schemas.microsoft.com/office/drawing/2014/main" id="{59B3B869-5E60-17C0-C95B-68482959B8EF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5363897" y="6758794"/>
                  <a:ext cx="10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6">
              <p14:nvContentPartPr>
                <p14:cNvPr id="573" name="잉크 572">
                  <a:extLst>
                    <a:ext uri="{FF2B5EF4-FFF2-40B4-BE49-F238E27FC236}">
                      <a16:creationId xmlns:a16="http://schemas.microsoft.com/office/drawing/2014/main" id="{2E9E1224-9512-6903-306B-EDC76CB132C2}"/>
                    </a:ext>
                  </a:extLst>
                </p14:cNvPr>
                <p14:cNvContentPartPr/>
                <p14:nvPr/>
              </p14:nvContentPartPr>
              <p14:xfrm>
                <a:off x="5534537" y="6825034"/>
                <a:ext cx="95760" cy="146880"/>
              </p14:xfrm>
            </p:contentPart>
          </mc:Choice>
          <mc:Fallback xmlns="">
            <p:pic>
              <p:nvPicPr>
                <p:cNvPr id="573" name="잉크 572">
                  <a:extLst>
                    <a:ext uri="{FF2B5EF4-FFF2-40B4-BE49-F238E27FC236}">
                      <a16:creationId xmlns:a16="http://schemas.microsoft.com/office/drawing/2014/main" id="{2E9E1224-9512-6903-306B-EDC76CB132C2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5525537" y="6816394"/>
                  <a:ext cx="113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8">
              <p14:nvContentPartPr>
                <p14:cNvPr id="574" name="잉크 573">
                  <a:extLst>
                    <a:ext uri="{FF2B5EF4-FFF2-40B4-BE49-F238E27FC236}">
                      <a16:creationId xmlns:a16="http://schemas.microsoft.com/office/drawing/2014/main" id="{49B13ED0-3A66-B8E1-2F1A-65AE75396FCD}"/>
                    </a:ext>
                  </a:extLst>
                </p14:cNvPr>
                <p14:cNvContentPartPr/>
                <p14:nvPr/>
              </p14:nvContentPartPr>
              <p14:xfrm>
                <a:off x="5551457" y="6826834"/>
                <a:ext cx="128880" cy="141840"/>
              </p14:xfrm>
            </p:contentPart>
          </mc:Choice>
          <mc:Fallback xmlns="">
            <p:pic>
              <p:nvPicPr>
                <p:cNvPr id="574" name="잉크 573">
                  <a:extLst>
                    <a:ext uri="{FF2B5EF4-FFF2-40B4-BE49-F238E27FC236}">
                      <a16:creationId xmlns:a16="http://schemas.microsoft.com/office/drawing/2014/main" id="{49B13ED0-3A66-B8E1-2F1A-65AE75396FCD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5542457" y="6818194"/>
                  <a:ext cx="146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0">
              <p14:nvContentPartPr>
                <p14:cNvPr id="575" name="잉크 574">
                  <a:extLst>
                    <a:ext uri="{FF2B5EF4-FFF2-40B4-BE49-F238E27FC236}">
                      <a16:creationId xmlns:a16="http://schemas.microsoft.com/office/drawing/2014/main" id="{BB509377-54F5-9810-BF4B-C70C58DA6137}"/>
                    </a:ext>
                  </a:extLst>
                </p14:cNvPr>
                <p14:cNvContentPartPr/>
                <p14:nvPr/>
              </p14:nvContentPartPr>
              <p14:xfrm>
                <a:off x="5701217" y="6803794"/>
                <a:ext cx="82440" cy="98640"/>
              </p14:xfrm>
            </p:contentPart>
          </mc:Choice>
          <mc:Fallback xmlns="">
            <p:pic>
              <p:nvPicPr>
                <p:cNvPr id="575" name="잉크 574">
                  <a:extLst>
                    <a:ext uri="{FF2B5EF4-FFF2-40B4-BE49-F238E27FC236}">
                      <a16:creationId xmlns:a16="http://schemas.microsoft.com/office/drawing/2014/main" id="{BB509377-54F5-9810-BF4B-C70C58DA6137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5692217" y="6794794"/>
                  <a:ext cx="100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2">
              <p14:nvContentPartPr>
                <p14:cNvPr id="576" name="잉크 575">
                  <a:extLst>
                    <a:ext uri="{FF2B5EF4-FFF2-40B4-BE49-F238E27FC236}">
                      <a16:creationId xmlns:a16="http://schemas.microsoft.com/office/drawing/2014/main" id="{86AA9A33-65BC-C55A-BA1F-76300B284354}"/>
                    </a:ext>
                  </a:extLst>
                </p14:cNvPr>
                <p14:cNvContentPartPr/>
                <p14:nvPr/>
              </p14:nvContentPartPr>
              <p14:xfrm>
                <a:off x="5709857" y="6916474"/>
                <a:ext cx="204120" cy="33480"/>
              </p14:xfrm>
            </p:contentPart>
          </mc:Choice>
          <mc:Fallback xmlns="">
            <p:pic>
              <p:nvPicPr>
                <p:cNvPr id="576" name="잉크 575">
                  <a:extLst>
                    <a:ext uri="{FF2B5EF4-FFF2-40B4-BE49-F238E27FC236}">
                      <a16:creationId xmlns:a16="http://schemas.microsoft.com/office/drawing/2014/main" id="{86AA9A33-65BC-C55A-BA1F-76300B284354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5701217" y="6907474"/>
                  <a:ext cx="221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4">
              <p14:nvContentPartPr>
                <p14:cNvPr id="578" name="잉크 577">
                  <a:extLst>
                    <a:ext uri="{FF2B5EF4-FFF2-40B4-BE49-F238E27FC236}">
                      <a16:creationId xmlns:a16="http://schemas.microsoft.com/office/drawing/2014/main" id="{4E4E248C-2C6D-F3CB-C242-4A847D5C86E0}"/>
                    </a:ext>
                  </a:extLst>
                </p14:cNvPr>
                <p14:cNvContentPartPr/>
                <p14:nvPr/>
              </p14:nvContentPartPr>
              <p14:xfrm>
                <a:off x="2407217" y="7537474"/>
                <a:ext cx="74520" cy="90000"/>
              </p14:xfrm>
            </p:contentPart>
          </mc:Choice>
          <mc:Fallback xmlns="">
            <p:pic>
              <p:nvPicPr>
                <p:cNvPr id="578" name="잉크 577">
                  <a:extLst>
                    <a:ext uri="{FF2B5EF4-FFF2-40B4-BE49-F238E27FC236}">
                      <a16:creationId xmlns:a16="http://schemas.microsoft.com/office/drawing/2014/main" id="{4E4E248C-2C6D-F3CB-C242-4A847D5C86E0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2398217" y="7528834"/>
                  <a:ext cx="92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6">
              <p14:nvContentPartPr>
                <p14:cNvPr id="579" name="잉크 578">
                  <a:extLst>
                    <a:ext uri="{FF2B5EF4-FFF2-40B4-BE49-F238E27FC236}">
                      <a16:creationId xmlns:a16="http://schemas.microsoft.com/office/drawing/2014/main" id="{C5EC66A3-EFB9-8165-C262-4BF79B13E4B5}"/>
                    </a:ext>
                  </a:extLst>
                </p14:cNvPr>
                <p14:cNvContentPartPr/>
                <p14:nvPr/>
              </p14:nvContentPartPr>
              <p14:xfrm>
                <a:off x="2480297" y="7538554"/>
                <a:ext cx="58320" cy="82080"/>
              </p14:xfrm>
            </p:contentPart>
          </mc:Choice>
          <mc:Fallback xmlns="">
            <p:pic>
              <p:nvPicPr>
                <p:cNvPr id="579" name="잉크 578">
                  <a:extLst>
                    <a:ext uri="{FF2B5EF4-FFF2-40B4-BE49-F238E27FC236}">
                      <a16:creationId xmlns:a16="http://schemas.microsoft.com/office/drawing/2014/main" id="{C5EC66A3-EFB9-8165-C262-4BF79B13E4B5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2471657" y="7529554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580" name="잉크 579">
                  <a:extLst>
                    <a:ext uri="{FF2B5EF4-FFF2-40B4-BE49-F238E27FC236}">
                      <a16:creationId xmlns:a16="http://schemas.microsoft.com/office/drawing/2014/main" id="{34BDEAB8-D0BC-ABC3-B69A-A2B5A6397F97}"/>
                    </a:ext>
                  </a:extLst>
                </p14:cNvPr>
                <p14:cNvContentPartPr/>
                <p14:nvPr/>
              </p14:nvContentPartPr>
              <p14:xfrm>
                <a:off x="2530337" y="7541074"/>
                <a:ext cx="65520" cy="77400"/>
              </p14:xfrm>
            </p:contentPart>
          </mc:Choice>
          <mc:Fallback xmlns="">
            <p:pic>
              <p:nvPicPr>
                <p:cNvPr id="580" name="잉크 579">
                  <a:extLst>
                    <a:ext uri="{FF2B5EF4-FFF2-40B4-BE49-F238E27FC236}">
                      <a16:creationId xmlns:a16="http://schemas.microsoft.com/office/drawing/2014/main" id="{34BDEAB8-D0BC-ABC3-B69A-A2B5A6397F97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2521697" y="7532074"/>
                  <a:ext cx="83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581" name="잉크 580">
                  <a:extLst>
                    <a:ext uri="{FF2B5EF4-FFF2-40B4-BE49-F238E27FC236}">
                      <a16:creationId xmlns:a16="http://schemas.microsoft.com/office/drawing/2014/main" id="{751CCDBA-23EA-8F22-9D7B-1A075EEBCAE8}"/>
                    </a:ext>
                  </a:extLst>
                </p14:cNvPr>
                <p14:cNvContentPartPr/>
                <p14:nvPr/>
              </p14:nvContentPartPr>
              <p14:xfrm>
                <a:off x="2602337" y="7539994"/>
                <a:ext cx="34920" cy="81000"/>
              </p14:xfrm>
            </p:contentPart>
          </mc:Choice>
          <mc:Fallback xmlns="">
            <p:pic>
              <p:nvPicPr>
                <p:cNvPr id="581" name="잉크 580">
                  <a:extLst>
                    <a:ext uri="{FF2B5EF4-FFF2-40B4-BE49-F238E27FC236}">
                      <a16:creationId xmlns:a16="http://schemas.microsoft.com/office/drawing/2014/main" id="{751CCDBA-23EA-8F22-9D7B-1A075EEBCAE8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2593337" y="7531354"/>
                  <a:ext cx="52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582" name="잉크 581">
                  <a:extLst>
                    <a:ext uri="{FF2B5EF4-FFF2-40B4-BE49-F238E27FC236}">
                      <a16:creationId xmlns:a16="http://schemas.microsoft.com/office/drawing/2014/main" id="{BAAFFDC5-AA7B-9194-78C7-A948710A2CEF}"/>
                    </a:ext>
                  </a:extLst>
                </p14:cNvPr>
                <p14:cNvContentPartPr/>
                <p14:nvPr/>
              </p14:nvContentPartPr>
              <p14:xfrm>
                <a:off x="2655977" y="7543234"/>
                <a:ext cx="43560" cy="76320"/>
              </p14:xfrm>
            </p:contentPart>
          </mc:Choice>
          <mc:Fallback xmlns="">
            <p:pic>
              <p:nvPicPr>
                <p:cNvPr id="582" name="잉크 581">
                  <a:extLst>
                    <a:ext uri="{FF2B5EF4-FFF2-40B4-BE49-F238E27FC236}">
                      <a16:creationId xmlns:a16="http://schemas.microsoft.com/office/drawing/2014/main" id="{BAAFFDC5-AA7B-9194-78C7-A948710A2CEF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2647337" y="7534234"/>
                  <a:ext cx="61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583" name="잉크 582">
                  <a:extLst>
                    <a:ext uri="{FF2B5EF4-FFF2-40B4-BE49-F238E27FC236}">
                      <a16:creationId xmlns:a16="http://schemas.microsoft.com/office/drawing/2014/main" id="{3841B2BF-E2D7-7C20-BC99-96C40CA25701}"/>
                    </a:ext>
                  </a:extLst>
                </p14:cNvPr>
                <p14:cNvContentPartPr/>
                <p14:nvPr/>
              </p14:nvContentPartPr>
              <p14:xfrm>
                <a:off x="2680817" y="7527034"/>
                <a:ext cx="56520" cy="141840"/>
              </p14:xfrm>
            </p:contentPart>
          </mc:Choice>
          <mc:Fallback xmlns="">
            <p:pic>
              <p:nvPicPr>
                <p:cNvPr id="583" name="잉크 582">
                  <a:extLst>
                    <a:ext uri="{FF2B5EF4-FFF2-40B4-BE49-F238E27FC236}">
                      <a16:creationId xmlns:a16="http://schemas.microsoft.com/office/drawing/2014/main" id="{3841B2BF-E2D7-7C20-BC99-96C40CA25701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2672177" y="7518394"/>
                  <a:ext cx="74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721" name="잉크 720">
                  <a:extLst>
                    <a:ext uri="{FF2B5EF4-FFF2-40B4-BE49-F238E27FC236}">
                      <a16:creationId xmlns:a16="http://schemas.microsoft.com/office/drawing/2014/main" id="{8FC0A9CA-B7E1-5AF2-7434-F0155C54A2CB}"/>
                    </a:ext>
                  </a:extLst>
                </p14:cNvPr>
                <p14:cNvContentPartPr/>
                <p14:nvPr/>
              </p14:nvContentPartPr>
              <p14:xfrm>
                <a:off x="3640577" y="7526314"/>
                <a:ext cx="52200" cy="76320"/>
              </p14:xfrm>
            </p:contentPart>
          </mc:Choice>
          <mc:Fallback xmlns="">
            <p:pic>
              <p:nvPicPr>
                <p:cNvPr id="721" name="잉크 720">
                  <a:extLst>
                    <a:ext uri="{FF2B5EF4-FFF2-40B4-BE49-F238E27FC236}">
                      <a16:creationId xmlns:a16="http://schemas.microsoft.com/office/drawing/2014/main" id="{8FC0A9CA-B7E1-5AF2-7434-F0155C54A2CB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3631577" y="7517314"/>
                  <a:ext cx="69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722" name="잉크 721">
                  <a:extLst>
                    <a:ext uri="{FF2B5EF4-FFF2-40B4-BE49-F238E27FC236}">
                      <a16:creationId xmlns:a16="http://schemas.microsoft.com/office/drawing/2014/main" id="{F43FA04F-EA9A-A65A-CFEC-21146B7095BF}"/>
                    </a:ext>
                  </a:extLst>
                </p14:cNvPr>
                <p14:cNvContentPartPr/>
                <p14:nvPr/>
              </p14:nvContentPartPr>
              <p14:xfrm>
                <a:off x="3692417" y="7533874"/>
                <a:ext cx="45360" cy="62280"/>
              </p14:xfrm>
            </p:contentPart>
          </mc:Choice>
          <mc:Fallback xmlns="">
            <p:pic>
              <p:nvPicPr>
                <p:cNvPr id="722" name="잉크 721">
                  <a:extLst>
                    <a:ext uri="{FF2B5EF4-FFF2-40B4-BE49-F238E27FC236}">
                      <a16:creationId xmlns:a16="http://schemas.microsoft.com/office/drawing/2014/main" id="{F43FA04F-EA9A-A65A-CFEC-21146B7095BF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3683417" y="7524874"/>
                  <a:ext cx="63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723" name="잉크 722">
                  <a:extLst>
                    <a:ext uri="{FF2B5EF4-FFF2-40B4-BE49-F238E27FC236}">
                      <a16:creationId xmlns:a16="http://schemas.microsoft.com/office/drawing/2014/main" id="{6AEEDEA8-902B-8FFF-12D3-3D0B419A7FB8}"/>
                    </a:ext>
                  </a:extLst>
                </p14:cNvPr>
                <p14:cNvContentPartPr/>
                <p14:nvPr/>
              </p14:nvContentPartPr>
              <p14:xfrm>
                <a:off x="3740657" y="7535674"/>
                <a:ext cx="79560" cy="86400"/>
              </p14:xfrm>
            </p:contentPart>
          </mc:Choice>
          <mc:Fallback xmlns="">
            <p:pic>
              <p:nvPicPr>
                <p:cNvPr id="723" name="잉크 722">
                  <a:extLst>
                    <a:ext uri="{FF2B5EF4-FFF2-40B4-BE49-F238E27FC236}">
                      <a16:creationId xmlns:a16="http://schemas.microsoft.com/office/drawing/2014/main" id="{6AEEDEA8-902B-8FFF-12D3-3D0B419A7FB8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3731657" y="7526674"/>
                  <a:ext cx="97200" cy="10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2">
            <p14:nvContentPartPr>
              <p14:cNvPr id="725" name="잉크 724">
                <a:extLst>
                  <a:ext uri="{FF2B5EF4-FFF2-40B4-BE49-F238E27FC236}">
                    <a16:creationId xmlns:a16="http://schemas.microsoft.com/office/drawing/2014/main" id="{F41036B3-2C65-D772-9C90-D17AE20AE0AF}"/>
                  </a:ext>
                </a:extLst>
              </p14:cNvPr>
              <p14:cNvContentPartPr/>
              <p14:nvPr/>
            </p14:nvContentPartPr>
            <p14:xfrm>
              <a:off x="3531857" y="6845194"/>
              <a:ext cx="163080" cy="1123560"/>
            </p14:xfrm>
          </p:contentPart>
        </mc:Choice>
        <mc:Fallback xmlns="">
          <p:pic>
            <p:nvPicPr>
              <p:cNvPr id="725" name="잉크 724">
                <a:extLst>
                  <a:ext uri="{FF2B5EF4-FFF2-40B4-BE49-F238E27FC236}">
                    <a16:creationId xmlns:a16="http://schemas.microsoft.com/office/drawing/2014/main" id="{F41036B3-2C65-D772-9C90-D17AE20AE0AF}"/>
                  </a:ext>
                </a:extLst>
              </p:cNvPr>
              <p:cNvPicPr/>
              <p:nvPr/>
            </p:nvPicPr>
            <p:blipFill>
              <a:blip r:embed="rId1193"/>
              <a:stretch>
                <a:fillRect/>
              </a:stretch>
            </p:blipFill>
            <p:spPr>
              <a:xfrm>
                <a:off x="3522857" y="6836554"/>
                <a:ext cx="180720" cy="11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4">
            <p14:nvContentPartPr>
              <p14:cNvPr id="726" name="잉크 725">
                <a:extLst>
                  <a:ext uri="{FF2B5EF4-FFF2-40B4-BE49-F238E27FC236}">
                    <a16:creationId xmlns:a16="http://schemas.microsoft.com/office/drawing/2014/main" id="{AF6C344D-218E-65FA-0DD8-00E1D64C7B90}"/>
                  </a:ext>
                </a:extLst>
              </p14:cNvPr>
              <p14:cNvContentPartPr/>
              <p14:nvPr/>
            </p14:nvContentPartPr>
            <p14:xfrm>
              <a:off x="3575417" y="6854194"/>
              <a:ext cx="84240" cy="60480"/>
            </p14:xfrm>
          </p:contentPart>
        </mc:Choice>
        <mc:Fallback xmlns="">
          <p:pic>
            <p:nvPicPr>
              <p:cNvPr id="726" name="잉크 725">
                <a:extLst>
                  <a:ext uri="{FF2B5EF4-FFF2-40B4-BE49-F238E27FC236}">
                    <a16:creationId xmlns:a16="http://schemas.microsoft.com/office/drawing/2014/main" id="{AF6C344D-218E-65FA-0DD8-00E1D64C7B90}"/>
                  </a:ext>
                </a:extLst>
              </p:cNvPr>
              <p:cNvPicPr/>
              <p:nvPr/>
            </p:nvPicPr>
            <p:blipFill>
              <a:blip r:embed="rId1195"/>
              <a:stretch>
                <a:fillRect/>
              </a:stretch>
            </p:blipFill>
            <p:spPr>
              <a:xfrm>
                <a:off x="3566417" y="6845194"/>
                <a:ext cx="101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6">
            <p14:nvContentPartPr>
              <p14:cNvPr id="728" name="잉크 727">
                <a:extLst>
                  <a:ext uri="{FF2B5EF4-FFF2-40B4-BE49-F238E27FC236}">
                    <a16:creationId xmlns:a16="http://schemas.microsoft.com/office/drawing/2014/main" id="{FC5AFACE-92FF-F664-C2F8-A18D5DADAB60}"/>
                  </a:ext>
                </a:extLst>
              </p14:cNvPr>
              <p14:cNvContentPartPr/>
              <p14:nvPr/>
            </p14:nvContentPartPr>
            <p14:xfrm>
              <a:off x="1995017" y="6776074"/>
              <a:ext cx="1559520" cy="78480"/>
            </p14:xfrm>
          </p:contentPart>
        </mc:Choice>
        <mc:Fallback xmlns="">
          <p:pic>
            <p:nvPicPr>
              <p:cNvPr id="728" name="잉크 727">
                <a:extLst>
                  <a:ext uri="{FF2B5EF4-FFF2-40B4-BE49-F238E27FC236}">
                    <a16:creationId xmlns:a16="http://schemas.microsoft.com/office/drawing/2014/main" id="{FC5AFACE-92FF-F664-C2F8-A18D5DADAB60}"/>
                  </a:ext>
                </a:extLst>
              </p:cNvPr>
              <p:cNvPicPr/>
              <p:nvPr/>
            </p:nvPicPr>
            <p:blipFill>
              <a:blip r:embed="rId1197"/>
              <a:stretch>
                <a:fillRect/>
              </a:stretch>
            </p:blipFill>
            <p:spPr>
              <a:xfrm>
                <a:off x="1986377" y="6767074"/>
                <a:ext cx="15771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8">
            <p14:nvContentPartPr>
              <p14:cNvPr id="729" name="잉크 728">
                <a:extLst>
                  <a:ext uri="{FF2B5EF4-FFF2-40B4-BE49-F238E27FC236}">
                    <a16:creationId xmlns:a16="http://schemas.microsoft.com/office/drawing/2014/main" id="{9E8682A0-CA7C-CE15-2BA5-088BFE24F3A9}"/>
                  </a:ext>
                </a:extLst>
              </p14:cNvPr>
              <p14:cNvContentPartPr/>
              <p14:nvPr/>
            </p14:nvContentPartPr>
            <p14:xfrm>
              <a:off x="1977377" y="6713074"/>
              <a:ext cx="60120" cy="104760"/>
            </p14:xfrm>
          </p:contentPart>
        </mc:Choice>
        <mc:Fallback xmlns="">
          <p:pic>
            <p:nvPicPr>
              <p:cNvPr id="729" name="잉크 728">
                <a:extLst>
                  <a:ext uri="{FF2B5EF4-FFF2-40B4-BE49-F238E27FC236}">
                    <a16:creationId xmlns:a16="http://schemas.microsoft.com/office/drawing/2014/main" id="{9E8682A0-CA7C-CE15-2BA5-088BFE24F3A9}"/>
                  </a:ext>
                </a:extLst>
              </p:cNvPr>
              <p:cNvPicPr/>
              <p:nvPr/>
            </p:nvPicPr>
            <p:blipFill>
              <a:blip r:embed="rId1199"/>
              <a:stretch>
                <a:fillRect/>
              </a:stretch>
            </p:blipFill>
            <p:spPr>
              <a:xfrm>
                <a:off x="1968377" y="6704434"/>
                <a:ext cx="777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0">
            <p14:nvContentPartPr>
              <p14:cNvPr id="731" name="잉크 730">
                <a:extLst>
                  <a:ext uri="{FF2B5EF4-FFF2-40B4-BE49-F238E27FC236}">
                    <a16:creationId xmlns:a16="http://schemas.microsoft.com/office/drawing/2014/main" id="{B173FE07-D3A4-40B1-3ADF-B2AF5224872C}"/>
                  </a:ext>
                </a:extLst>
              </p14:cNvPr>
              <p14:cNvContentPartPr/>
              <p14:nvPr/>
            </p14:nvContentPartPr>
            <p14:xfrm>
              <a:off x="1910417" y="6556114"/>
              <a:ext cx="839520" cy="759960"/>
            </p14:xfrm>
          </p:contentPart>
        </mc:Choice>
        <mc:Fallback xmlns="">
          <p:pic>
            <p:nvPicPr>
              <p:cNvPr id="731" name="잉크 730">
                <a:extLst>
                  <a:ext uri="{FF2B5EF4-FFF2-40B4-BE49-F238E27FC236}">
                    <a16:creationId xmlns:a16="http://schemas.microsoft.com/office/drawing/2014/main" id="{B173FE07-D3A4-40B1-3ADF-B2AF5224872C}"/>
                  </a:ext>
                </a:extLst>
              </p:cNvPr>
              <p:cNvPicPr/>
              <p:nvPr/>
            </p:nvPicPr>
            <p:blipFill>
              <a:blip r:embed="rId1201"/>
              <a:stretch>
                <a:fillRect/>
              </a:stretch>
            </p:blipFill>
            <p:spPr>
              <a:xfrm>
                <a:off x="1901417" y="6547114"/>
                <a:ext cx="857160" cy="7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2">
            <p14:nvContentPartPr>
              <p14:cNvPr id="732" name="잉크 731">
                <a:extLst>
                  <a:ext uri="{FF2B5EF4-FFF2-40B4-BE49-F238E27FC236}">
                    <a16:creationId xmlns:a16="http://schemas.microsoft.com/office/drawing/2014/main" id="{B2562B36-DD1D-18AC-8984-18543B0D6662}"/>
                  </a:ext>
                </a:extLst>
              </p14:cNvPr>
              <p14:cNvContentPartPr/>
              <p14:nvPr/>
            </p14:nvContentPartPr>
            <p14:xfrm>
              <a:off x="2661017" y="7244434"/>
              <a:ext cx="184320" cy="96120"/>
            </p14:xfrm>
          </p:contentPart>
        </mc:Choice>
        <mc:Fallback xmlns="">
          <p:pic>
            <p:nvPicPr>
              <p:cNvPr id="732" name="잉크 731">
                <a:extLst>
                  <a:ext uri="{FF2B5EF4-FFF2-40B4-BE49-F238E27FC236}">
                    <a16:creationId xmlns:a16="http://schemas.microsoft.com/office/drawing/2014/main" id="{B2562B36-DD1D-18AC-8984-18543B0D6662}"/>
                  </a:ext>
                </a:extLst>
              </p:cNvPr>
              <p:cNvPicPr/>
              <p:nvPr/>
            </p:nvPicPr>
            <p:blipFill>
              <a:blip r:embed="rId1203"/>
              <a:stretch>
                <a:fillRect/>
              </a:stretch>
            </p:blipFill>
            <p:spPr>
              <a:xfrm>
                <a:off x="2652377" y="7235434"/>
                <a:ext cx="2019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8" name="그룹 877">
            <a:extLst>
              <a:ext uri="{FF2B5EF4-FFF2-40B4-BE49-F238E27FC236}">
                <a16:creationId xmlns:a16="http://schemas.microsoft.com/office/drawing/2014/main" id="{0D56A070-AC7A-AA3D-B532-2E4587E0DA1F}"/>
              </a:ext>
            </a:extLst>
          </p:cNvPr>
          <p:cNvGrpSpPr/>
          <p:nvPr/>
        </p:nvGrpSpPr>
        <p:grpSpPr>
          <a:xfrm>
            <a:off x="3034697" y="7678954"/>
            <a:ext cx="4386240" cy="1304280"/>
            <a:chOff x="3034697" y="7678954"/>
            <a:chExt cx="4386240" cy="13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704" name="잉크 703">
                  <a:extLst>
                    <a:ext uri="{FF2B5EF4-FFF2-40B4-BE49-F238E27FC236}">
                      <a16:creationId xmlns:a16="http://schemas.microsoft.com/office/drawing/2014/main" id="{68826C8D-39B9-E5E6-32B7-2CF7189211CE}"/>
                    </a:ext>
                  </a:extLst>
                </p14:cNvPr>
                <p14:cNvContentPartPr/>
                <p14:nvPr/>
              </p14:nvContentPartPr>
              <p14:xfrm>
                <a:off x="3265097" y="7985314"/>
                <a:ext cx="615600" cy="378720"/>
              </p14:xfrm>
            </p:contentPart>
          </mc:Choice>
          <mc:Fallback xmlns="">
            <p:pic>
              <p:nvPicPr>
                <p:cNvPr id="704" name="잉크 703">
                  <a:extLst>
                    <a:ext uri="{FF2B5EF4-FFF2-40B4-BE49-F238E27FC236}">
                      <a16:creationId xmlns:a16="http://schemas.microsoft.com/office/drawing/2014/main" id="{68826C8D-39B9-E5E6-32B7-2CF7189211CE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3256457" y="7976674"/>
                  <a:ext cx="6332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705" name="잉크 704">
                  <a:extLst>
                    <a:ext uri="{FF2B5EF4-FFF2-40B4-BE49-F238E27FC236}">
                      <a16:creationId xmlns:a16="http://schemas.microsoft.com/office/drawing/2014/main" id="{37C02D02-1CC2-D461-F946-7A5DE05BFB23}"/>
                    </a:ext>
                  </a:extLst>
                </p14:cNvPr>
                <p14:cNvContentPartPr/>
                <p14:nvPr/>
              </p14:nvContentPartPr>
              <p14:xfrm>
                <a:off x="3267257" y="7979554"/>
                <a:ext cx="626040" cy="338040"/>
              </p14:xfrm>
            </p:contentPart>
          </mc:Choice>
          <mc:Fallback xmlns="">
            <p:pic>
              <p:nvPicPr>
                <p:cNvPr id="705" name="잉크 704">
                  <a:extLst>
                    <a:ext uri="{FF2B5EF4-FFF2-40B4-BE49-F238E27FC236}">
                      <a16:creationId xmlns:a16="http://schemas.microsoft.com/office/drawing/2014/main" id="{37C02D02-1CC2-D461-F946-7A5DE05BFB23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3258617" y="7970914"/>
                  <a:ext cx="6436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706" name="잉크 705">
                  <a:extLst>
                    <a:ext uri="{FF2B5EF4-FFF2-40B4-BE49-F238E27FC236}">
                      <a16:creationId xmlns:a16="http://schemas.microsoft.com/office/drawing/2014/main" id="{C393E934-3B7F-C645-3209-A5A46C760997}"/>
                    </a:ext>
                  </a:extLst>
                </p14:cNvPr>
                <p14:cNvContentPartPr/>
                <p14:nvPr/>
              </p14:nvContentPartPr>
              <p14:xfrm>
                <a:off x="3337097" y="8068834"/>
                <a:ext cx="42480" cy="125280"/>
              </p14:xfrm>
            </p:contentPart>
          </mc:Choice>
          <mc:Fallback xmlns="">
            <p:pic>
              <p:nvPicPr>
                <p:cNvPr id="706" name="잉크 705">
                  <a:extLst>
                    <a:ext uri="{FF2B5EF4-FFF2-40B4-BE49-F238E27FC236}">
                      <a16:creationId xmlns:a16="http://schemas.microsoft.com/office/drawing/2014/main" id="{C393E934-3B7F-C645-3209-A5A46C760997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3328097" y="8060194"/>
                  <a:ext cx="60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707" name="잉크 706">
                  <a:extLst>
                    <a:ext uri="{FF2B5EF4-FFF2-40B4-BE49-F238E27FC236}">
                      <a16:creationId xmlns:a16="http://schemas.microsoft.com/office/drawing/2014/main" id="{8B0A2BE3-DAF2-880F-3DAA-0B0E7880BE52}"/>
                    </a:ext>
                  </a:extLst>
                </p14:cNvPr>
                <p14:cNvContentPartPr/>
                <p14:nvPr/>
              </p14:nvContentPartPr>
              <p14:xfrm>
                <a:off x="3366257" y="8114194"/>
                <a:ext cx="77040" cy="71280"/>
              </p14:xfrm>
            </p:contentPart>
          </mc:Choice>
          <mc:Fallback xmlns="">
            <p:pic>
              <p:nvPicPr>
                <p:cNvPr id="707" name="잉크 706">
                  <a:extLst>
                    <a:ext uri="{FF2B5EF4-FFF2-40B4-BE49-F238E27FC236}">
                      <a16:creationId xmlns:a16="http://schemas.microsoft.com/office/drawing/2014/main" id="{8B0A2BE3-DAF2-880F-3DAA-0B0E7880BE52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3357617" y="8105554"/>
                  <a:ext cx="94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708" name="잉크 707">
                  <a:extLst>
                    <a:ext uri="{FF2B5EF4-FFF2-40B4-BE49-F238E27FC236}">
                      <a16:creationId xmlns:a16="http://schemas.microsoft.com/office/drawing/2014/main" id="{86D79EA6-5727-11E3-2755-F82049CC91A7}"/>
                    </a:ext>
                  </a:extLst>
                </p14:cNvPr>
                <p14:cNvContentPartPr/>
                <p14:nvPr/>
              </p14:nvContentPartPr>
              <p14:xfrm>
                <a:off x="3420257" y="8105194"/>
                <a:ext cx="84600" cy="99720"/>
              </p14:xfrm>
            </p:contentPart>
          </mc:Choice>
          <mc:Fallback xmlns="">
            <p:pic>
              <p:nvPicPr>
                <p:cNvPr id="708" name="잉크 707">
                  <a:extLst>
                    <a:ext uri="{FF2B5EF4-FFF2-40B4-BE49-F238E27FC236}">
                      <a16:creationId xmlns:a16="http://schemas.microsoft.com/office/drawing/2014/main" id="{86D79EA6-5727-11E3-2755-F82049CC91A7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3411617" y="8096194"/>
                  <a:ext cx="102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709" name="잉크 708">
                  <a:extLst>
                    <a:ext uri="{FF2B5EF4-FFF2-40B4-BE49-F238E27FC236}">
                      <a16:creationId xmlns:a16="http://schemas.microsoft.com/office/drawing/2014/main" id="{522133DF-F7D5-49BB-D8F1-DE1104511874}"/>
                    </a:ext>
                  </a:extLst>
                </p14:cNvPr>
                <p14:cNvContentPartPr/>
                <p14:nvPr/>
              </p14:nvContentPartPr>
              <p14:xfrm>
                <a:off x="3494417" y="8117074"/>
                <a:ext cx="47520" cy="104040"/>
              </p14:xfrm>
            </p:contentPart>
          </mc:Choice>
          <mc:Fallback xmlns="">
            <p:pic>
              <p:nvPicPr>
                <p:cNvPr id="709" name="잉크 708">
                  <a:extLst>
                    <a:ext uri="{FF2B5EF4-FFF2-40B4-BE49-F238E27FC236}">
                      <a16:creationId xmlns:a16="http://schemas.microsoft.com/office/drawing/2014/main" id="{522133DF-F7D5-49BB-D8F1-DE1104511874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3485417" y="8108434"/>
                  <a:ext cx="65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710" name="잉크 709">
                  <a:extLst>
                    <a:ext uri="{FF2B5EF4-FFF2-40B4-BE49-F238E27FC236}">
                      <a16:creationId xmlns:a16="http://schemas.microsoft.com/office/drawing/2014/main" id="{5335A5E0-DA18-D24E-6BD6-8DBEFB3528F7}"/>
                    </a:ext>
                  </a:extLst>
                </p14:cNvPr>
                <p14:cNvContentPartPr/>
                <p14:nvPr/>
              </p14:nvContentPartPr>
              <p14:xfrm>
                <a:off x="3550937" y="8069194"/>
                <a:ext cx="64080" cy="120960"/>
              </p14:xfrm>
            </p:contentPart>
          </mc:Choice>
          <mc:Fallback xmlns="">
            <p:pic>
              <p:nvPicPr>
                <p:cNvPr id="710" name="잉크 709">
                  <a:extLst>
                    <a:ext uri="{FF2B5EF4-FFF2-40B4-BE49-F238E27FC236}">
                      <a16:creationId xmlns:a16="http://schemas.microsoft.com/office/drawing/2014/main" id="{5335A5E0-DA18-D24E-6BD6-8DBEFB3528F7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3542297" y="8060554"/>
                  <a:ext cx="81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711" name="잉크 710">
                  <a:extLst>
                    <a:ext uri="{FF2B5EF4-FFF2-40B4-BE49-F238E27FC236}">
                      <a16:creationId xmlns:a16="http://schemas.microsoft.com/office/drawing/2014/main" id="{B238FCF8-B154-DEDB-1C21-E290301C2B02}"/>
                    </a:ext>
                  </a:extLst>
                </p14:cNvPr>
                <p14:cNvContentPartPr/>
                <p14:nvPr/>
              </p14:nvContentPartPr>
              <p14:xfrm>
                <a:off x="3626177" y="8112034"/>
                <a:ext cx="50760" cy="68760"/>
              </p14:xfrm>
            </p:contentPart>
          </mc:Choice>
          <mc:Fallback xmlns="">
            <p:pic>
              <p:nvPicPr>
                <p:cNvPr id="711" name="잉크 710">
                  <a:extLst>
                    <a:ext uri="{FF2B5EF4-FFF2-40B4-BE49-F238E27FC236}">
                      <a16:creationId xmlns:a16="http://schemas.microsoft.com/office/drawing/2014/main" id="{B238FCF8-B154-DEDB-1C21-E290301C2B02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3617177" y="8103394"/>
                  <a:ext cx="68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712" name="잉크 711">
                  <a:extLst>
                    <a:ext uri="{FF2B5EF4-FFF2-40B4-BE49-F238E27FC236}">
                      <a16:creationId xmlns:a16="http://schemas.microsoft.com/office/drawing/2014/main" id="{8AB655F7-9D88-FF59-23EF-82646C6AC851}"/>
                    </a:ext>
                  </a:extLst>
                </p14:cNvPr>
                <p14:cNvContentPartPr/>
                <p14:nvPr/>
              </p14:nvContentPartPr>
              <p14:xfrm>
                <a:off x="3681257" y="8106634"/>
                <a:ext cx="49320" cy="66240"/>
              </p14:xfrm>
            </p:contentPart>
          </mc:Choice>
          <mc:Fallback xmlns="">
            <p:pic>
              <p:nvPicPr>
                <p:cNvPr id="712" name="잉크 711">
                  <a:extLst>
                    <a:ext uri="{FF2B5EF4-FFF2-40B4-BE49-F238E27FC236}">
                      <a16:creationId xmlns:a16="http://schemas.microsoft.com/office/drawing/2014/main" id="{8AB655F7-9D88-FF59-23EF-82646C6AC851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3672257" y="8097634"/>
                  <a:ext cx="66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713" name="잉크 712">
                  <a:extLst>
                    <a:ext uri="{FF2B5EF4-FFF2-40B4-BE49-F238E27FC236}">
                      <a16:creationId xmlns:a16="http://schemas.microsoft.com/office/drawing/2014/main" id="{AC0B8514-34A0-BA81-F864-C39B57EBB522}"/>
                    </a:ext>
                  </a:extLst>
                </p14:cNvPr>
                <p14:cNvContentPartPr/>
                <p14:nvPr/>
              </p14:nvContentPartPr>
              <p14:xfrm>
                <a:off x="3743177" y="8120314"/>
                <a:ext cx="24840" cy="52200"/>
              </p14:xfrm>
            </p:contentPart>
          </mc:Choice>
          <mc:Fallback xmlns="">
            <p:pic>
              <p:nvPicPr>
                <p:cNvPr id="713" name="잉크 712">
                  <a:extLst>
                    <a:ext uri="{FF2B5EF4-FFF2-40B4-BE49-F238E27FC236}">
                      <a16:creationId xmlns:a16="http://schemas.microsoft.com/office/drawing/2014/main" id="{AC0B8514-34A0-BA81-F864-C39B57EBB522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3734537" y="8111314"/>
                  <a:ext cx="42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714" name="잉크 713">
                  <a:extLst>
                    <a:ext uri="{FF2B5EF4-FFF2-40B4-BE49-F238E27FC236}">
                      <a16:creationId xmlns:a16="http://schemas.microsoft.com/office/drawing/2014/main" id="{84CEC61A-7E04-63A8-8A2D-1902E93D83B8}"/>
                    </a:ext>
                  </a:extLst>
                </p14:cNvPr>
                <p14:cNvContentPartPr/>
                <p14:nvPr/>
              </p14:nvContentPartPr>
              <p14:xfrm>
                <a:off x="3772697" y="8082874"/>
                <a:ext cx="58680" cy="108360"/>
              </p14:xfrm>
            </p:contentPart>
          </mc:Choice>
          <mc:Fallback xmlns="">
            <p:pic>
              <p:nvPicPr>
                <p:cNvPr id="714" name="잉크 713">
                  <a:extLst>
                    <a:ext uri="{FF2B5EF4-FFF2-40B4-BE49-F238E27FC236}">
                      <a16:creationId xmlns:a16="http://schemas.microsoft.com/office/drawing/2014/main" id="{84CEC61A-7E04-63A8-8A2D-1902E93D83B8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3764057" y="8073874"/>
                  <a:ext cx="76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734" name="잉크 733">
                  <a:extLst>
                    <a:ext uri="{FF2B5EF4-FFF2-40B4-BE49-F238E27FC236}">
                      <a16:creationId xmlns:a16="http://schemas.microsoft.com/office/drawing/2014/main" id="{883F0A25-8301-C6C8-7B3B-3675D9A7949A}"/>
                    </a:ext>
                  </a:extLst>
                </p14:cNvPr>
                <p14:cNvContentPartPr/>
                <p14:nvPr/>
              </p14:nvContentPartPr>
              <p14:xfrm>
                <a:off x="3925697" y="7830514"/>
                <a:ext cx="60840" cy="80280"/>
              </p14:xfrm>
            </p:contentPart>
          </mc:Choice>
          <mc:Fallback xmlns="">
            <p:pic>
              <p:nvPicPr>
                <p:cNvPr id="734" name="잉크 733">
                  <a:extLst>
                    <a:ext uri="{FF2B5EF4-FFF2-40B4-BE49-F238E27FC236}">
                      <a16:creationId xmlns:a16="http://schemas.microsoft.com/office/drawing/2014/main" id="{883F0A25-8301-C6C8-7B3B-3675D9A7949A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3917057" y="7821514"/>
                  <a:ext cx="78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735" name="잉크 734">
                  <a:extLst>
                    <a:ext uri="{FF2B5EF4-FFF2-40B4-BE49-F238E27FC236}">
                      <a16:creationId xmlns:a16="http://schemas.microsoft.com/office/drawing/2014/main" id="{CE80B4F5-15CD-E540-D61B-3AFB34041FED}"/>
                    </a:ext>
                  </a:extLst>
                </p14:cNvPr>
                <p14:cNvContentPartPr/>
                <p14:nvPr/>
              </p14:nvContentPartPr>
              <p14:xfrm>
                <a:off x="4007417" y="7818634"/>
                <a:ext cx="7200" cy="106200"/>
              </p14:xfrm>
            </p:contentPart>
          </mc:Choice>
          <mc:Fallback xmlns="">
            <p:pic>
              <p:nvPicPr>
                <p:cNvPr id="735" name="잉크 734">
                  <a:extLst>
                    <a:ext uri="{FF2B5EF4-FFF2-40B4-BE49-F238E27FC236}">
                      <a16:creationId xmlns:a16="http://schemas.microsoft.com/office/drawing/2014/main" id="{CE80B4F5-15CD-E540-D61B-3AFB34041FED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3998777" y="7809634"/>
                  <a:ext cx="24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736" name="잉크 735">
                  <a:extLst>
                    <a:ext uri="{FF2B5EF4-FFF2-40B4-BE49-F238E27FC236}">
                      <a16:creationId xmlns:a16="http://schemas.microsoft.com/office/drawing/2014/main" id="{66063877-B16C-3350-6781-0B1EC35AFD9E}"/>
                    </a:ext>
                  </a:extLst>
                </p14:cNvPr>
                <p14:cNvContentPartPr/>
                <p14:nvPr/>
              </p14:nvContentPartPr>
              <p14:xfrm>
                <a:off x="3984017" y="7901794"/>
                <a:ext cx="91800" cy="101880"/>
              </p14:xfrm>
            </p:contentPart>
          </mc:Choice>
          <mc:Fallback xmlns="">
            <p:pic>
              <p:nvPicPr>
                <p:cNvPr id="736" name="잉크 735">
                  <a:extLst>
                    <a:ext uri="{FF2B5EF4-FFF2-40B4-BE49-F238E27FC236}">
                      <a16:creationId xmlns:a16="http://schemas.microsoft.com/office/drawing/2014/main" id="{66063877-B16C-3350-6781-0B1EC35AFD9E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3975017" y="7893154"/>
                  <a:ext cx="109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737" name="잉크 736">
                  <a:extLst>
                    <a:ext uri="{FF2B5EF4-FFF2-40B4-BE49-F238E27FC236}">
                      <a16:creationId xmlns:a16="http://schemas.microsoft.com/office/drawing/2014/main" id="{3FA7AD09-7F62-3AB1-D2E9-BB59E57BE774}"/>
                    </a:ext>
                  </a:extLst>
                </p14:cNvPr>
                <p14:cNvContentPartPr/>
                <p14:nvPr/>
              </p14:nvContentPartPr>
              <p14:xfrm>
                <a:off x="4058897" y="7828714"/>
                <a:ext cx="108000" cy="102240"/>
              </p14:xfrm>
            </p:contentPart>
          </mc:Choice>
          <mc:Fallback xmlns="">
            <p:pic>
              <p:nvPicPr>
                <p:cNvPr id="737" name="잉크 736">
                  <a:extLst>
                    <a:ext uri="{FF2B5EF4-FFF2-40B4-BE49-F238E27FC236}">
                      <a16:creationId xmlns:a16="http://schemas.microsoft.com/office/drawing/2014/main" id="{3FA7AD09-7F62-3AB1-D2E9-BB59E57BE774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4050257" y="7819714"/>
                  <a:ext cx="125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738" name="잉크 737">
                  <a:extLst>
                    <a:ext uri="{FF2B5EF4-FFF2-40B4-BE49-F238E27FC236}">
                      <a16:creationId xmlns:a16="http://schemas.microsoft.com/office/drawing/2014/main" id="{9832652F-AE26-8934-D075-767A2C2F8218}"/>
                    </a:ext>
                  </a:extLst>
                </p14:cNvPr>
                <p14:cNvContentPartPr/>
                <p14:nvPr/>
              </p14:nvContentPartPr>
              <p14:xfrm>
                <a:off x="4113977" y="7828354"/>
                <a:ext cx="64440" cy="95040"/>
              </p14:xfrm>
            </p:contentPart>
          </mc:Choice>
          <mc:Fallback xmlns="">
            <p:pic>
              <p:nvPicPr>
                <p:cNvPr id="738" name="잉크 737">
                  <a:extLst>
                    <a:ext uri="{FF2B5EF4-FFF2-40B4-BE49-F238E27FC236}">
                      <a16:creationId xmlns:a16="http://schemas.microsoft.com/office/drawing/2014/main" id="{9832652F-AE26-8934-D075-767A2C2F8218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4105337" y="7819354"/>
                  <a:ext cx="82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739" name="잉크 738">
                  <a:extLst>
                    <a:ext uri="{FF2B5EF4-FFF2-40B4-BE49-F238E27FC236}">
                      <a16:creationId xmlns:a16="http://schemas.microsoft.com/office/drawing/2014/main" id="{20F53043-4908-1163-4778-FE9DF3CFAB15}"/>
                    </a:ext>
                  </a:extLst>
                </p14:cNvPr>
                <p14:cNvContentPartPr/>
                <p14:nvPr/>
              </p14:nvContentPartPr>
              <p14:xfrm>
                <a:off x="4130177" y="7942114"/>
                <a:ext cx="83160" cy="61200"/>
              </p14:xfrm>
            </p:contentPart>
          </mc:Choice>
          <mc:Fallback xmlns="">
            <p:pic>
              <p:nvPicPr>
                <p:cNvPr id="739" name="잉크 738">
                  <a:extLst>
                    <a:ext uri="{FF2B5EF4-FFF2-40B4-BE49-F238E27FC236}">
                      <a16:creationId xmlns:a16="http://schemas.microsoft.com/office/drawing/2014/main" id="{20F53043-4908-1163-4778-FE9DF3CFAB15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4121537" y="7933114"/>
                  <a:ext cx="100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8">
              <p14:nvContentPartPr>
                <p14:cNvPr id="741" name="잉크 740">
                  <a:extLst>
                    <a:ext uri="{FF2B5EF4-FFF2-40B4-BE49-F238E27FC236}">
                      <a16:creationId xmlns:a16="http://schemas.microsoft.com/office/drawing/2014/main" id="{8A39402E-3F7E-B35E-2EA5-E815672E3DE9}"/>
                    </a:ext>
                  </a:extLst>
                </p14:cNvPr>
                <p14:cNvContentPartPr/>
                <p14:nvPr/>
              </p14:nvContentPartPr>
              <p14:xfrm>
                <a:off x="4238537" y="7818634"/>
                <a:ext cx="86040" cy="27360"/>
              </p14:xfrm>
            </p:contentPart>
          </mc:Choice>
          <mc:Fallback xmlns="">
            <p:pic>
              <p:nvPicPr>
                <p:cNvPr id="741" name="잉크 740">
                  <a:extLst>
                    <a:ext uri="{FF2B5EF4-FFF2-40B4-BE49-F238E27FC236}">
                      <a16:creationId xmlns:a16="http://schemas.microsoft.com/office/drawing/2014/main" id="{8A39402E-3F7E-B35E-2EA5-E815672E3DE9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4229897" y="7809994"/>
                  <a:ext cx="103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0">
              <p14:nvContentPartPr>
                <p14:cNvPr id="742" name="잉크 741">
                  <a:extLst>
                    <a:ext uri="{FF2B5EF4-FFF2-40B4-BE49-F238E27FC236}">
                      <a16:creationId xmlns:a16="http://schemas.microsoft.com/office/drawing/2014/main" id="{5169497C-BCA4-E9DC-76AD-F677C22C0CA6}"/>
                    </a:ext>
                  </a:extLst>
                </p14:cNvPr>
                <p14:cNvContentPartPr/>
                <p14:nvPr/>
              </p14:nvContentPartPr>
              <p14:xfrm>
                <a:off x="4250057" y="7836274"/>
                <a:ext cx="86760" cy="94680"/>
              </p14:xfrm>
            </p:contentPart>
          </mc:Choice>
          <mc:Fallback xmlns="">
            <p:pic>
              <p:nvPicPr>
                <p:cNvPr id="742" name="잉크 741">
                  <a:extLst>
                    <a:ext uri="{FF2B5EF4-FFF2-40B4-BE49-F238E27FC236}">
                      <a16:creationId xmlns:a16="http://schemas.microsoft.com/office/drawing/2014/main" id="{5169497C-BCA4-E9DC-76AD-F677C22C0CA6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4241417" y="7827274"/>
                  <a:ext cx="104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2">
              <p14:nvContentPartPr>
                <p14:cNvPr id="743" name="잉크 742">
                  <a:extLst>
                    <a:ext uri="{FF2B5EF4-FFF2-40B4-BE49-F238E27FC236}">
                      <a16:creationId xmlns:a16="http://schemas.microsoft.com/office/drawing/2014/main" id="{F02714C0-206C-04A9-FFA7-9736FF1C4378}"/>
                    </a:ext>
                  </a:extLst>
                </p14:cNvPr>
                <p14:cNvContentPartPr/>
                <p14:nvPr/>
              </p14:nvContentPartPr>
              <p14:xfrm>
                <a:off x="4352297" y="7812514"/>
                <a:ext cx="71640" cy="86760"/>
              </p14:xfrm>
            </p:contentPart>
          </mc:Choice>
          <mc:Fallback xmlns="">
            <p:pic>
              <p:nvPicPr>
                <p:cNvPr id="743" name="잉크 742">
                  <a:extLst>
                    <a:ext uri="{FF2B5EF4-FFF2-40B4-BE49-F238E27FC236}">
                      <a16:creationId xmlns:a16="http://schemas.microsoft.com/office/drawing/2014/main" id="{F02714C0-206C-04A9-FFA7-9736FF1C4378}"/>
                    </a:ext>
                  </a:extLst>
                </p:cNvPr>
                <p:cNvPicPr/>
                <p:nvPr/>
              </p:nvPicPr>
              <p:blipFill>
                <a:blip r:embed="rId1243"/>
                <a:stretch>
                  <a:fillRect/>
                </a:stretch>
              </p:blipFill>
              <p:spPr>
                <a:xfrm>
                  <a:off x="4343657" y="7803874"/>
                  <a:ext cx="89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4">
              <p14:nvContentPartPr>
                <p14:cNvPr id="744" name="잉크 743">
                  <a:extLst>
                    <a:ext uri="{FF2B5EF4-FFF2-40B4-BE49-F238E27FC236}">
                      <a16:creationId xmlns:a16="http://schemas.microsoft.com/office/drawing/2014/main" id="{FB9E9CA2-BF7B-A051-CC93-3BE22ECC18E7}"/>
                    </a:ext>
                  </a:extLst>
                </p14:cNvPr>
                <p14:cNvContentPartPr/>
                <p14:nvPr/>
              </p14:nvContentPartPr>
              <p14:xfrm>
                <a:off x="4354097" y="7938874"/>
                <a:ext cx="86400" cy="67680"/>
              </p14:xfrm>
            </p:contentPart>
          </mc:Choice>
          <mc:Fallback xmlns="">
            <p:pic>
              <p:nvPicPr>
                <p:cNvPr id="744" name="잉크 743">
                  <a:extLst>
                    <a:ext uri="{FF2B5EF4-FFF2-40B4-BE49-F238E27FC236}">
                      <a16:creationId xmlns:a16="http://schemas.microsoft.com/office/drawing/2014/main" id="{FB9E9CA2-BF7B-A051-CC93-3BE22ECC18E7}"/>
                    </a:ext>
                  </a:extLst>
                </p:cNvPr>
                <p:cNvPicPr/>
                <p:nvPr/>
              </p:nvPicPr>
              <p:blipFill>
                <a:blip r:embed="rId1245"/>
                <a:stretch>
                  <a:fillRect/>
                </a:stretch>
              </p:blipFill>
              <p:spPr>
                <a:xfrm>
                  <a:off x="4345097" y="7930234"/>
                  <a:ext cx="104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6">
              <p14:nvContentPartPr>
                <p14:cNvPr id="745" name="잉크 744">
                  <a:extLst>
                    <a:ext uri="{FF2B5EF4-FFF2-40B4-BE49-F238E27FC236}">
                      <a16:creationId xmlns:a16="http://schemas.microsoft.com/office/drawing/2014/main" id="{C3176FCC-93C7-6723-3968-F5B14BA25864}"/>
                    </a:ext>
                  </a:extLst>
                </p14:cNvPr>
                <p14:cNvContentPartPr/>
                <p14:nvPr/>
              </p14:nvContentPartPr>
              <p14:xfrm>
                <a:off x="4462457" y="7841314"/>
                <a:ext cx="85680" cy="91080"/>
              </p14:xfrm>
            </p:contentPart>
          </mc:Choice>
          <mc:Fallback xmlns="">
            <p:pic>
              <p:nvPicPr>
                <p:cNvPr id="745" name="잉크 744">
                  <a:extLst>
                    <a:ext uri="{FF2B5EF4-FFF2-40B4-BE49-F238E27FC236}">
                      <a16:creationId xmlns:a16="http://schemas.microsoft.com/office/drawing/2014/main" id="{C3176FCC-93C7-6723-3968-F5B14BA25864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4453817" y="7832674"/>
                  <a:ext cx="103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8">
              <p14:nvContentPartPr>
                <p14:cNvPr id="746" name="잉크 745">
                  <a:extLst>
                    <a:ext uri="{FF2B5EF4-FFF2-40B4-BE49-F238E27FC236}">
                      <a16:creationId xmlns:a16="http://schemas.microsoft.com/office/drawing/2014/main" id="{2271E679-4295-1786-DC4E-D0D23DD967C4}"/>
                    </a:ext>
                  </a:extLst>
                </p14:cNvPr>
                <p14:cNvContentPartPr/>
                <p14:nvPr/>
              </p14:nvContentPartPr>
              <p14:xfrm>
                <a:off x="4521857" y="7835194"/>
                <a:ext cx="85680" cy="85680"/>
              </p14:xfrm>
            </p:contentPart>
          </mc:Choice>
          <mc:Fallback xmlns="">
            <p:pic>
              <p:nvPicPr>
                <p:cNvPr id="746" name="잉크 745">
                  <a:extLst>
                    <a:ext uri="{FF2B5EF4-FFF2-40B4-BE49-F238E27FC236}">
                      <a16:creationId xmlns:a16="http://schemas.microsoft.com/office/drawing/2014/main" id="{2271E679-4295-1786-DC4E-D0D23DD967C4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4513217" y="7826194"/>
                  <a:ext cx="103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0">
              <p14:nvContentPartPr>
                <p14:cNvPr id="747" name="잉크 746">
                  <a:extLst>
                    <a:ext uri="{FF2B5EF4-FFF2-40B4-BE49-F238E27FC236}">
                      <a16:creationId xmlns:a16="http://schemas.microsoft.com/office/drawing/2014/main" id="{C1FC6825-7114-D197-B546-49FBE76E9316}"/>
                    </a:ext>
                  </a:extLst>
                </p14:cNvPr>
                <p14:cNvContentPartPr/>
                <p14:nvPr/>
              </p14:nvContentPartPr>
              <p14:xfrm>
                <a:off x="4588817" y="7800634"/>
                <a:ext cx="156600" cy="124920"/>
              </p14:xfrm>
            </p:contentPart>
          </mc:Choice>
          <mc:Fallback xmlns="">
            <p:pic>
              <p:nvPicPr>
                <p:cNvPr id="747" name="잉크 746">
                  <a:extLst>
                    <a:ext uri="{FF2B5EF4-FFF2-40B4-BE49-F238E27FC236}">
                      <a16:creationId xmlns:a16="http://schemas.microsoft.com/office/drawing/2014/main" id="{C1FC6825-7114-D197-B546-49FBE76E9316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4580177" y="7791994"/>
                  <a:ext cx="174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2">
              <p14:nvContentPartPr>
                <p14:cNvPr id="748" name="잉크 747">
                  <a:extLst>
                    <a:ext uri="{FF2B5EF4-FFF2-40B4-BE49-F238E27FC236}">
                      <a16:creationId xmlns:a16="http://schemas.microsoft.com/office/drawing/2014/main" id="{AECDEFDF-F307-1354-8915-DD8871DB75CC}"/>
                    </a:ext>
                  </a:extLst>
                </p14:cNvPr>
                <p14:cNvContentPartPr/>
                <p14:nvPr/>
              </p14:nvContentPartPr>
              <p14:xfrm>
                <a:off x="4674857" y="7898554"/>
                <a:ext cx="124560" cy="72360"/>
              </p14:xfrm>
            </p:contentPart>
          </mc:Choice>
          <mc:Fallback xmlns="">
            <p:pic>
              <p:nvPicPr>
                <p:cNvPr id="748" name="잉크 747">
                  <a:extLst>
                    <a:ext uri="{FF2B5EF4-FFF2-40B4-BE49-F238E27FC236}">
                      <a16:creationId xmlns:a16="http://schemas.microsoft.com/office/drawing/2014/main" id="{AECDEFDF-F307-1354-8915-DD8871DB75CC}"/>
                    </a:ext>
                  </a:extLst>
                </p:cNvPr>
                <p:cNvPicPr/>
                <p:nvPr/>
              </p:nvPicPr>
              <p:blipFill>
                <a:blip r:embed="rId1253"/>
                <a:stretch>
                  <a:fillRect/>
                </a:stretch>
              </p:blipFill>
              <p:spPr>
                <a:xfrm>
                  <a:off x="4666217" y="7889554"/>
                  <a:ext cx="142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4">
              <p14:nvContentPartPr>
                <p14:cNvPr id="749" name="잉크 748">
                  <a:extLst>
                    <a:ext uri="{FF2B5EF4-FFF2-40B4-BE49-F238E27FC236}">
                      <a16:creationId xmlns:a16="http://schemas.microsoft.com/office/drawing/2014/main" id="{33319D53-DAF3-AFB8-3548-C3C374276CBF}"/>
                    </a:ext>
                  </a:extLst>
                </p14:cNvPr>
                <p14:cNvContentPartPr/>
                <p14:nvPr/>
              </p14:nvContentPartPr>
              <p14:xfrm>
                <a:off x="4857377" y="7797394"/>
                <a:ext cx="75240" cy="92880"/>
              </p14:xfrm>
            </p:contentPart>
          </mc:Choice>
          <mc:Fallback xmlns="">
            <p:pic>
              <p:nvPicPr>
                <p:cNvPr id="749" name="잉크 748">
                  <a:extLst>
                    <a:ext uri="{FF2B5EF4-FFF2-40B4-BE49-F238E27FC236}">
                      <a16:creationId xmlns:a16="http://schemas.microsoft.com/office/drawing/2014/main" id="{33319D53-DAF3-AFB8-3548-C3C374276CBF}"/>
                    </a:ext>
                  </a:extLst>
                </p:cNvPr>
                <p:cNvPicPr/>
                <p:nvPr/>
              </p:nvPicPr>
              <p:blipFill>
                <a:blip r:embed="rId1255"/>
                <a:stretch>
                  <a:fillRect/>
                </a:stretch>
              </p:blipFill>
              <p:spPr>
                <a:xfrm>
                  <a:off x="4848737" y="7788754"/>
                  <a:ext cx="92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6">
              <p14:nvContentPartPr>
                <p14:cNvPr id="750" name="잉크 749">
                  <a:extLst>
                    <a:ext uri="{FF2B5EF4-FFF2-40B4-BE49-F238E27FC236}">
                      <a16:creationId xmlns:a16="http://schemas.microsoft.com/office/drawing/2014/main" id="{E5F180CF-702D-B2DC-C539-14ED3C77353C}"/>
                    </a:ext>
                  </a:extLst>
                </p14:cNvPr>
                <p14:cNvContentPartPr/>
                <p14:nvPr/>
              </p14:nvContentPartPr>
              <p14:xfrm>
                <a:off x="4916417" y="7799194"/>
                <a:ext cx="93240" cy="162360"/>
              </p14:xfrm>
            </p:contentPart>
          </mc:Choice>
          <mc:Fallback xmlns="">
            <p:pic>
              <p:nvPicPr>
                <p:cNvPr id="750" name="잉크 749">
                  <a:extLst>
                    <a:ext uri="{FF2B5EF4-FFF2-40B4-BE49-F238E27FC236}">
                      <a16:creationId xmlns:a16="http://schemas.microsoft.com/office/drawing/2014/main" id="{E5F180CF-702D-B2DC-C539-14ED3C77353C}"/>
                    </a:ext>
                  </a:extLst>
                </p:cNvPr>
                <p:cNvPicPr/>
                <p:nvPr/>
              </p:nvPicPr>
              <p:blipFill>
                <a:blip r:embed="rId1257"/>
                <a:stretch>
                  <a:fillRect/>
                </a:stretch>
              </p:blipFill>
              <p:spPr>
                <a:xfrm>
                  <a:off x="4907777" y="7790554"/>
                  <a:ext cx="110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8">
              <p14:nvContentPartPr>
                <p14:cNvPr id="751" name="잉크 750">
                  <a:extLst>
                    <a:ext uri="{FF2B5EF4-FFF2-40B4-BE49-F238E27FC236}">
                      <a16:creationId xmlns:a16="http://schemas.microsoft.com/office/drawing/2014/main" id="{DB26FBCB-3190-0E58-F63D-201C276C6AF5}"/>
                    </a:ext>
                  </a:extLst>
                </p14:cNvPr>
                <p14:cNvContentPartPr/>
                <p14:nvPr/>
              </p14:nvContentPartPr>
              <p14:xfrm>
                <a:off x="5007137" y="7790914"/>
                <a:ext cx="97920" cy="129960"/>
              </p14:xfrm>
            </p:contentPart>
          </mc:Choice>
          <mc:Fallback xmlns="">
            <p:pic>
              <p:nvPicPr>
                <p:cNvPr id="751" name="잉크 750">
                  <a:extLst>
                    <a:ext uri="{FF2B5EF4-FFF2-40B4-BE49-F238E27FC236}">
                      <a16:creationId xmlns:a16="http://schemas.microsoft.com/office/drawing/2014/main" id="{DB26FBCB-3190-0E58-F63D-201C276C6AF5}"/>
                    </a:ext>
                  </a:extLst>
                </p:cNvPr>
                <p:cNvPicPr/>
                <p:nvPr/>
              </p:nvPicPr>
              <p:blipFill>
                <a:blip r:embed="rId1259"/>
                <a:stretch>
                  <a:fillRect/>
                </a:stretch>
              </p:blipFill>
              <p:spPr>
                <a:xfrm>
                  <a:off x="4998497" y="7782274"/>
                  <a:ext cx="1155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0">
              <p14:nvContentPartPr>
                <p14:cNvPr id="752" name="잉크 751">
                  <a:extLst>
                    <a:ext uri="{FF2B5EF4-FFF2-40B4-BE49-F238E27FC236}">
                      <a16:creationId xmlns:a16="http://schemas.microsoft.com/office/drawing/2014/main" id="{73DFF745-93FF-1D6F-A029-71684FC00F27}"/>
                    </a:ext>
                  </a:extLst>
                </p14:cNvPr>
                <p14:cNvContentPartPr/>
                <p14:nvPr/>
              </p14:nvContentPartPr>
              <p14:xfrm>
                <a:off x="5031257" y="7811794"/>
                <a:ext cx="122400" cy="105120"/>
              </p14:xfrm>
            </p:contentPart>
          </mc:Choice>
          <mc:Fallback xmlns="">
            <p:pic>
              <p:nvPicPr>
                <p:cNvPr id="752" name="잉크 751">
                  <a:extLst>
                    <a:ext uri="{FF2B5EF4-FFF2-40B4-BE49-F238E27FC236}">
                      <a16:creationId xmlns:a16="http://schemas.microsoft.com/office/drawing/2014/main" id="{73DFF745-93FF-1D6F-A029-71684FC00F27}"/>
                    </a:ext>
                  </a:extLst>
                </p:cNvPr>
                <p:cNvPicPr/>
                <p:nvPr/>
              </p:nvPicPr>
              <p:blipFill>
                <a:blip r:embed="rId1261"/>
                <a:stretch>
                  <a:fillRect/>
                </a:stretch>
              </p:blipFill>
              <p:spPr>
                <a:xfrm>
                  <a:off x="5022617" y="7802794"/>
                  <a:ext cx="140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2">
              <p14:nvContentPartPr>
                <p14:cNvPr id="753" name="잉크 752">
                  <a:extLst>
                    <a:ext uri="{FF2B5EF4-FFF2-40B4-BE49-F238E27FC236}">
                      <a16:creationId xmlns:a16="http://schemas.microsoft.com/office/drawing/2014/main" id="{02800784-4620-2B01-FD61-7679A0B6BE74}"/>
                    </a:ext>
                  </a:extLst>
                </p14:cNvPr>
                <p14:cNvContentPartPr/>
                <p14:nvPr/>
              </p14:nvContentPartPr>
              <p14:xfrm>
                <a:off x="5168417" y="7772554"/>
                <a:ext cx="81360" cy="104760"/>
              </p14:xfrm>
            </p:contentPart>
          </mc:Choice>
          <mc:Fallback xmlns="">
            <p:pic>
              <p:nvPicPr>
                <p:cNvPr id="753" name="잉크 752">
                  <a:extLst>
                    <a:ext uri="{FF2B5EF4-FFF2-40B4-BE49-F238E27FC236}">
                      <a16:creationId xmlns:a16="http://schemas.microsoft.com/office/drawing/2014/main" id="{02800784-4620-2B01-FD61-7679A0B6BE74}"/>
                    </a:ext>
                  </a:extLst>
                </p:cNvPr>
                <p:cNvPicPr/>
                <p:nvPr/>
              </p:nvPicPr>
              <p:blipFill>
                <a:blip r:embed="rId1263"/>
                <a:stretch>
                  <a:fillRect/>
                </a:stretch>
              </p:blipFill>
              <p:spPr>
                <a:xfrm>
                  <a:off x="5159777" y="7763914"/>
                  <a:ext cx="99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4">
              <p14:nvContentPartPr>
                <p14:cNvPr id="754" name="잉크 753">
                  <a:extLst>
                    <a:ext uri="{FF2B5EF4-FFF2-40B4-BE49-F238E27FC236}">
                      <a16:creationId xmlns:a16="http://schemas.microsoft.com/office/drawing/2014/main" id="{5BFAF6FB-8218-BD1D-C51C-63C67DAF80E4}"/>
                    </a:ext>
                  </a:extLst>
                </p14:cNvPr>
                <p14:cNvContentPartPr/>
                <p14:nvPr/>
              </p14:nvContentPartPr>
              <p14:xfrm>
                <a:off x="5199017" y="7789474"/>
                <a:ext cx="102600" cy="110880"/>
              </p14:xfrm>
            </p:contentPart>
          </mc:Choice>
          <mc:Fallback xmlns="">
            <p:pic>
              <p:nvPicPr>
                <p:cNvPr id="754" name="잉크 753">
                  <a:extLst>
                    <a:ext uri="{FF2B5EF4-FFF2-40B4-BE49-F238E27FC236}">
                      <a16:creationId xmlns:a16="http://schemas.microsoft.com/office/drawing/2014/main" id="{5BFAF6FB-8218-BD1D-C51C-63C67DAF80E4}"/>
                    </a:ext>
                  </a:extLst>
                </p:cNvPr>
                <p:cNvPicPr/>
                <p:nvPr/>
              </p:nvPicPr>
              <p:blipFill>
                <a:blip r:embed="rId1265"/>
                <a:stretch>
                  <a:fillRect/>
                </a:stretch>
              </p:blipFill>
              <p:spPr>
                <a:xfrm>
                  <a:off x="5190377" y="7780834"/>
                  <a:ext cx="120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6">
              <p14:nvContentPartPr>
                <p14:cNvPr id="755" name="잉크 754">
                  <a:extLst>
                    <a:ext uri="{FF2B5EF4-FFF2-40B4-BE49-F238E27FC236}">
                      <a16:creationId xmlns:a16="http://schemas.microsoft.com/office/drawing/2014/main" id="{ACE13937-5B7D-DE03-4F52-482718F1217D}"/>
                    </a:ext>
                  </a:extLst>
                </p14:cNvPr>
                <p14:cNvContentPartPr/>
                <p14:nvPr/>
              </p14:nvContentPartPr>
              <p14:xfrm>
                <a:off x="5251217" y="7778674"/>
                <a:ext cx="88560" cy="125640"/>
              </p14:xfrm>
            </p:contentPart>
          </mc:Choice>
          <mc:Fallback xmlns="">
            <p:pic>
              <p:nvPicPr>
                <p:cNvPr id="755" name="잉크 754">
                  <a:extLst>
                    <a:ext uri="{FF2B5EF4-FFF2-40B4-BE49-F238E27FC236}">
                      <a16:creationId xmlns:a16="http://schemas.microsoft.com/office/drawing/2014/main" id="{ACE13937-5B7D-DE03-4F52-482718F1217D}"/>
                    </a:ext>
                  </a:extLst>
                </p:cNvPr>
                <p:cNvPicPr/>
                <p:nvPr/>
              </p:nvPicPr>
              <p:blipFill>
                <a:blip r:embed="rId1267"/>
                <a:stretch>
                  <a:fillRect/>
                </a:stretch>
              </p:blipFill>
              <p:spPr>
                <a:xfrm>
                  <a:off x="5242217" y="7770034"/>
                  <a:ext cx="106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8">
              <p14:nvContentPartPr>
                <p14:cNvPr id="756" name="잉크 755">
                  <a:extLst>
                    <a:ext uri="{FF2B5EF4-FFF2-40B4-BE49-F238E27FC236}">
                      <a16:creationId xmlns:a16="http://schemas.microsoft.com/office/drawing/2014/main" id="{786D6038-F449-78C1-3B94-9A12CF15FE2B}"/>
                    </a:ext>
                  </a:extLst>
                </p14:cNvPr>
                <p14:cNvContentPartPr/>
                <p14:nvPr/>
              </p14:nvContentPartPr>
              <p14:xfrm>
                <a:off x="5349137" y="7771114"/>
                <a:ext cx="69120" cy="107640"/>
              </p14:xfrm>
            </p:contentPart>
          </mc:Choice>
          <mc:Fallback xmlns="">
            <p:pic>
              <p:nvPicPr>
                <p:cNvPr id="756" name="잉크 755">
                  <a:extLst>
                    <a:ext uri="{FF2B5EF4-FFF2-40B4-BE49-F238E27FC236}">
                      <a16:creationId xmlns:a16="http://schemas.microsoft.com/office/drawing/2014/main" id="{786D6038-F449-78C1-3B94-9A12CF15FE2B}"/>
                    </a:ext>
                  </a:extLst>
                </p:cNvPr>
                <p:cNvPicPr/>
                <p:nvPr/>
              </p:nvPicPr>
              <p:blipFill>
                <a:blip r:embed="rId1269"/>
                <a:stretch>
                  <a:fillRect/>
                </a:stretch>
              </p:blipFill>
              <p:spPr>
                <a:xfrm>
                  <a:off x="5340137" y="7762114"/>
                  <a:ext cx="86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757" name="잉크 756">
                  <a:extLst>
                    <a:ext uri="{FF2B5EF4-FFF2-40B4-BE49-F238E27FC236}">
                      <a16:creationId xmlns:a16="http://schemas.microsoft.com/office/drawing/2014/main" id="{910EC01B-6866-E402-745B-A7CAAA84AE44}"/>
                    </a:ext>
                  </a:extLst>
                </p14:cNvPr>
                <p14:cNvContentPartPr/>
                <p14:nvPr/>
              </p14:nvContentPartPr>
              <p14:xfrm>
                <a:off x="5438777" y="7753114"/>
                <a:ext cx="99720" cy="133560"/>
              </p14:xfrm>
            </p:contentPart>
          </mc:Choice>
          <mc:Fallback xmlns="">
            <p:pic>
              <p:nvPicPr>
                <p:cNvPr id="757" name="잉크 756">
                  <a:extLst>
                    <a:ext uri="{FF2B5EF4-FFF2-40B4-BE49-F238E27FC236}">
                      <a16:creationId xmlns:a16="http://schemas.microsoft.com/office/drawing/2014/main" id="{910EC01B-6866-E402-745B-A7CAAA84AE44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5430137" y="7744474"/>
                  <a:ext cx="11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758" name="잉크 757">
                  <a:extLst>
                    <a:ext uri="{FF2B5EF4-FFF2-40B4-BE49-F238E27FC236}">
                      <a16:creationId xmlns:a16="http://schemas.microsoft.com/office/drawing/2014/main" id="{9017BF40-F139-D63F-AA41-70A5D0BC1231}"/>
                    </a:ext>
                  </a:extLst>
                </p14:cNvPr>
                <p14:cNvContentPartPr/>
                <p14:nvPr/>
              </p14:nvContentPartPr>
              <p14:xfrm>
                <a:off x="5477297" y="7865074"/>
                <a:ext cx="82440" cy="19440"/>
              </p14:xfrm>
            </p:contentPart>
          </mc:Choice>
          <mc:Fallback xmlns="">
            <p:pic>
              <p:nvPicPr>
                <p:cNvPr id="758" name="잉크 757">
                  <a:extLst>
                    <a:ext uri="{FF2B5EF4-FFF2-40B4-BE49-F238E27FC236}">
                      <a16:creationId xmlns:a16="http://schemas.microsoft.com/office/drawing/2014/main" id="{9017BF40-F139-D63F-AA41-70A5D0BC1231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5468657" y="7856074"/>
                  <a:ext cx="100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4">
              <p14:nvContentPartPr>
                <p14:cNvPr id="760" name="잉크 759">
                  <a:extLst>
                    <a:ext uri="{FF2B5EF4-FFF2-40B4-BE49-F238E27FC236}">
                      <a16:creationId xmlns:a16="http://schemas.microsoft.com/office/drawing/2014/main" id="{5547F6F3-1174-D648-C7DB-E785C9E9F4E9}"/>
                    </a:ext>
                  </a:extLst>
                </p14:cNvPr>
                <p14:cNvContentPartPr/>
                <p14:nvPr/>
              </p14:nvContentPartPr>
              <p14:xfrm>
                <a:off x="5602577" y="7744474"/>
                <a:ext cx="130320" cy="99720"/>
              </p14:xfrm>
            </p:contentPart>
          </mc:Choice>
          <mc:Fallback xmlns="">
            <p:pic>
              <p:nvPicPr>
                <p:cNvPr id="760" name="잉크 759">
                  <a:extLst>
                    <a:ext uri="{FF2B5EF4-FFF2-40B4-BE49-F238E27FC236}">
                      <a16:creationId xmlns:a16="http://schemas.microsoft.com/office/drawing/2014/main" id="{5547F6F3-1174-D648-C7DB-E785C9E9F4E9}"/>
                    </a:ext>
                  </a:extLst>
                </p:cNvPr>
                <p:cNvPicPr/>
                <p:nvPr/>
              </p:nvPicPr>
              <p:blipFill>
                <a:blip r:embed="rId1275"/>
                <a:stretch>
                  <a:fillRect/>
                </a:stretch>
              </p:blipFill>
              <p:spPr>
                <a:xfrm>
                  <a:off x="5593577" y="7735834"/>
                  <a:ext cx="147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6">
              <p14:nvContentPartPr>
                <p14:cNvPr id="761" name="잉크 760">
                  <a:extLst>
                    <a:ext uri="{FF2B5EF4-FFF2-40B4-BE49-F238E27FC236}">
                      <a16:creationId xmlns:a16="http://schemas.microsoft.com/office/drawing/2014/main" id="{763B73BB-7BF7-FF78-E728-F048AFC03AD2}"/>
                    </a:ext>
                  </a:extLst>
                </p14:cNvPr>
                <p14:cNvContentPartPr/>
                <p14:nvPr/>
              </p14:nvContentPartPr>
              <p14:xfrm>
                <a:off x="5740457" y="7751314"/>
                <a:ext cx="20520" cy="112680"/>
              </p14:xfrm>
            </p:contentPart>
          </mc:Choice>
          <mc:Fallback xmlns="">
            <p:pic>
              <p:nvPicPr>
                <p:cNvPr id="761" name="잉크 760">
                  <a:extLst>
                    <a:ext uri="{FF2B5EF4-FFF2-40B4-BE49-F238E27FC236}">
                      <a16:creationId xmlns:a16="http://schemas.microsoft.com/office/drawing/2014/main" id="{763B73BB-7BF7-FF78-E728-F048AFC03AD2}"/>
                    </a:ext>
                  </a:extLst>
                </p:cNvPr>
                <p:cNvPicPr/>
                <p:nvPr/>
              </p:nvPicPr>
              <p:blipFill>
                <a:blip r:embed="rId1277"/>
                <a:stretch>
                  <a:fillRect/>
                </a:stretch>
              </p:blipFill>
              <p:spPr>
                <a:xfrm>
                  <a:off x="5731817" y="7742674"/>
                  <a:ext cx="38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8">
              <p14:nvContentPartPr>
                <p14:cNvPr id="762" name="잉크 761">
                  <a:extLst>
                    <a:ext uri="{FF2B5EF4-FFF2-40B4-BE49-F238E27FC236}">
                      <a16:creationId xmlns:a16="http://schemas.microsoft.com/office/drawing/2014/main" id="{7D29554A-148E-2473-E320-FB87C7C68757}"/>
                    </a:ext>
                  </a:extLst>
                </p14:cNvPr>
                <p14:cNvContentPartPr/>
                <p14:nvPr/>
              </p14:nvContentPartPr>
              <p14:xfrm>
                <a:off x="5778617" y="7718194"/>
                <a:ext cx="115200" cy="144000"/>
              </p14:xfrm>
            </p:contentPart>
          </mc:Choice>
          <mc:Fallback xmlns="">
            <p:pic>
              <p:nvPicPr>
                <p:cNvPr id="762" name="잉크 761">
                  <a:extLst>
                    <a:ext uri="{FF2B5EF4-FFF2-40B4-BE49-F238E27FC236}">
                      <a16:creationId xmlns:a16="http://schemas.microsoft.com/office/drawing/2014/main" id="{7D29554A-148E-2473-E320-FB87C7C68757}"/>
                    </a:ext>
                  </a:extLst>
                </p:cNvPr>
                <p:cNvPicPr/>
                <p:nvPr/>
              </p:nvPicPr>
              <p:blipFill>
                <a:blip r:embed="rId1279"/>
                <a:stretch>
                  <a:fillRect/>
                </a:stretch>
              </p:blipFill>
              <p:spPr>
                <a:xfrm>
                  <a:off x="5769977" y="7709194"/>
                  <a:ext cx="132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0">
              <p14:nvContentPartPr>
                <p14:cNvPr id="763" name="잉크 762">
                  <a:extLst>
                    <a:ext uri="{FF2B5EF4-FFF2-40B4-BE49-F238E27FC236}">
                      <a16:creationId xmlns:a16="http://schemas.microsoft.com/office/drawing/2014/main" id="{6D3C34EE-BF54-955F-698A-3C960C333979}"/>
                    </a:ext>
                  </a:extLst>
                </p14:cNvPr>
                <p14:cNvContentPartPr/>
                <p14:nvPr/>
              </p14:nvContentPartPr>
              <p14:xfrm>
                <a:off x="6047897" y="7678954"/>
                <a:ext cx="99000" cy="132840"/>
              </p14:xfrm>
            </p:contentPart>
          </mc:Choice>
          <mc:Fallback xmlns="">
            <p:pic>
              <p:nvPicPr>
                <p:cNvPr id="763" name="잉크 762">
                  <a:extLst>
                    <a:ext uri="{FF2B5EF4-FFF2-40B4-BE49-F238E27FC236}">
                      <a16:creationId xmlns:a16="http://schemas.microsoft.com/office/drawing/2014/main" id="{6D3C34EE-BF54-955F-698A-3C960C333979}"/>
                    </a:ext>
                  </a:extLst>
                </p:cNvPr>
                <p:cNvPicPr/>
                <p:nvPr/>
              </p:nvPicPr>
              <p:blipFill>
                <a:blip r:embed="rId1281"/>
                <a:stretch>
                  <a:fillRect/>
                </a:stretch>
              </p:blipFill>
              <p:spPr>
                <a:xfrm>
                  <a:off x="6038897" y="7670314"/>
                  <a:ext cx="116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2">
              <p14:nvContentPartPr>
                <p14:cNvPr id="764" name="잉크 763">
                  <a:extLst>
                    <a:ext uri="{FF2B5EF4-FFF2-40B4-BE49-F238E27FC236}">
                      <a16:creationId xmlns:a16="http://schemas.microsoft.com/office/drawing/2014/main" id="{B16F3F31-0269-B599-4675-E1824D572A79}"/>
                    </a:ext>
                  </a:extLst>
                </p14:cNvPr>
                <p14:cNvContentPartPr/>
                <p14:nvPr/>
              </p14:nvContentPartPr>
              <p14:xfrm>
                <a:off x="6155177" y="7732594"/>
                <a:ext cx="57960" cy="79560"/>
              </p14:xfrm>
            </p:contentPart>
          </mc:Choice>
          <mc:Fallback xmlns="">
            <p:pic>
              <p:nvPicPr>
                <p:cNvPr id="764" name="잉크 763">
                  <a:extLst>
                    <a:ext uri="{FF2B5EF4-FFF2-40B4-BE49-F238E27FC236}">
                      <a16:creationId xmlns:a16="http://schemas.microsoft.com/office/drawing/2014/main" id="{B16F3F31-0269-B599-4675-E1824D572A79}"/>
                    </a:ext>
                  </a:extLst>
                </p:cNvPr>
                <p:cNvPicPr/>
                <p:nvPr/>
              </p:nvPicPr>
              <p:blipFill>
                <a:blip r:embed="rId1283"/>
                <a:stretch>
                  <a:fillRect/>
                </a:stretch>
              </p:blipFill>
              <p:spPr>
                <a:xfrm>
                  <a:off x="6146177" y="7723954"/>
                  <a:ext cx="75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4">
              <p14:nvContentPartPr>
                <p14:cNvPr id="765" name="잉크 764">
                  <a:extLst>
                    <a:ext uri="{FF2B5EF4-FFF2-40B4-BE49-F238E27FC236}">
                      <a16:creationId xmlns:a16="http://schemas.microsoft.com/office/drawing/2014/main" id="{EFCE3CA3-6B68-4228-F024-05190D2BCF76}"/>
                    </a:ext>
                  </a:extLst>
                </p14:cNvPr>
                <p14:cNvContentPartPr/>
                <p14:nvPr/>
              </p14:nvContentPartPr>
              <p14:xfrm>
                <a:off x="6211697" y="7680754"/>
                <a:ext cx="102600" cy="130320"/>
              </p14:xfrm>
            </p:contentPart>
          </mc:Choice>
          <mc:Fallback xmlns="">
            <p:pic>
              <p:nvPicPr>
                <p:cNvPr id="765" name="잉크 764">
                  <a:extLst>
                    <a:ext uri="{FF2B5EF4-FFF2-40B4-BE49-F238E27FC236}">
                      <a16:creationId xmlns:a16="http://schemas.microsoft.com/office/drawing/2014/main" id="{EFCE3CA3-6B68-4228-F024-05190D2BCF76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6203057" y="7671754"/>
                  <a:ext cx="120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6">
              <p14:nvContentPartPr>
                <p14:cNvPr id="767" name="잉크 766">
                  <a:extLst>
                    <a:ext uri="{FF2B5EF4-FFF2-40B4-BE49-F238E27FC236}">
                      <a16:creationId xmlns:a16="http://schemas.microsoft.com/office/drawing/2014/main" id="{942A3D2F-DF11-6CB4-029A-6CEB8392206A}"/>
                    </a:ext>
                  </a:extLst>
                </p14:cNvPr>
                <p14:cNvContentPartPr/>
                <p14:nvPr/>
              </p14:nvContentPartPr>
              <p14:xfrm>
                <a:off x="4036937" y="8127154"/>
                <a:ext cx="105480" cy="104760"/>
              </p14:xfrm>
            </p:contentPart>
          </mc:Choice>
          <mc:Fallback xmlns="">
            <p:pic>
              <p:nvPicPr>
                <p:cNvPr id="767" name="잉크 766">
                  <a:extLst>
                    <a:ext uri="{FF2B5EF4-FFF2-40B4-BE49-F238E27FC236}">
                      <a16:creationId xmlns:a16="http://schemas.microsoft.com/office/drawing/2014/main" id="{942A3D2F-DF11-6CB4-029A-6CEB8392206A}"/>
                    </a:ext>
                  </a:extLst>
                </p:cNvPr>
                <p:cNvPicPr/>
                <p:nvPr/>
              </p:nvPicPr>
              <p:blipFill>
                <a:blip r:embed="rId1287"/>
                <a:stretch>
                  <a:fillRect/>
                </a:stretch>
              </p:blipFill>
              <p:spPr>
                <a:xfrm>
                  <a:off x="4028297" y="8118514"/>
                  <a:ext cx="123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8">
              <p14:nvContentPartPr>
                <p14:cNvPr id="768" name="잉크 767">
                  <a:extLst>
                    <a:ext uri="{FF2B5EF4-FFF2-40B4-BE49-F238E27FC236}">
                      <a16:creationId xmlns:a16="http://schemas.microsoft.com/office/drawing/2014/main" id="{98D474C2-36F0-F27E-5789-5F69F8D33A3B}"/>
                    </a:ext>
                  </a:extLst>
                </p14:cNvPr>
                <p14:cNvContentPartPr/>
                <p14:nvPr/>
              </p14:nvContentPartPr>
              <p14:xfrm>
                <a:off x="4106057" y="8132194"/>
                <a:ext cx="94680" cy="130320"/>
              </p14:xfrm>
            </p:contentPart>
          </mc:Choice>
          <mc:Fallback xmlns="">
            <p:pic>
              <p:nvPicPr>
                <p:cNvPr id="768" name="잉크 767">
                  <a:extLst>
                    <a:ext uri="{FF2B5EF4-FFF2-40B4-BE49-F238E27FC236}">
                      <a16:creationId xmlns:a16="http://schemas.microsoft.com/office/drawing/2014/main" id="{98D474C2-36F0-F27E-5789-5F69F8D33A3B}"/>
                    </a:ext>
                  </a:extLst>
                </p:cNvPr>
                <p:cNvPicPr/>
                <p:nvPr/>
              </p:nvPicPr>
              <p:blipFill>
                <a:blip r:embed="rId1289"/>
                <a:stretch>
                  <a:fillRect/>
                </a:stretch>
              </p:blipFill>
              <p:spPr>
                <a:xfrm>
                  <a:off x="4097417" y="8123554"/>
                  <a:ext cx="112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0">
              <p14:nvContentPartPr>
                <p14:cNvPr id="769" name="잉크 768">
                  <a:extLst>
                    <a:ext uri="{FF2B5EF4-FFF2-40B4-BE49-F238E27FC236}">
                      <a16:creationId xmlns:a16="http://schemas.microsoft.com/office/drawing/2014/main" id="{5BFD6991-8287-828D-90D5-DBFA4466AC80}"/>
                    </a:ext>
                  </a:extLst>
                </p14:cNvPr>
                <p14:cNvContentPartPr/>
                <p14:nvPr/>
              </p14:nvContentPartPr>
              <p14:xfrm>
                <a:off x="4225217" y="8106274"/>
                <a:ext cx="74160" cy="107280"/>
              </p14:xfrm>
            </p:contentPart>
          </mc:Choice>
          <mc:Fallback xmlns="">
            <p:pic>
              <p:nvPicPr>
                <p:cNvPr id="769" name="잉크 768">
                  <a:extLst>
                    <a:ext uri="{FF2B5EF4-FFF2-40B4-BE49-F238E27FC236}">
                      <a16:creationId xmlns:a16="http://schemas.microsoft.com/office/drawing/2014/main" id="{5BFD6991-8287-828D-90D5-DBFA4466AC80}"/>
                    </a:ext>
                  </a:extLst>
                </p:cNvPr>
                <p:cNvPicPr/>
                <p:nvPr/>
              </p:nvPicPr>
              <p:blipFill>
                <a:blip r:embed="rId1291"/>
                <a:stretch>
                  <a:fillRect/>
                </a:stretch>
              </p:blipFill>
              <p:spPr>
                <a:xfrm>
                  <a:off x="4216577" y="8097274"/>
                  <a:ext cx="91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2">
              <p14:nvContentPartPr>
                <p14:cNvPr id="770" name="잉크 769">
                  <a:extLst>
                    <a:ext uri="{FF2B5EF4-FFF2-40B4-BE49-F238E27FC236}">
                      <a16:creationId xmlns:a16="http://schemas.microsoft.com/office/drawing/2014/main" id="{90E6C2CE-9584-7BD4-306C-22FC6D315A85}"/>
                    </a:ext>
                  </a:extLst>
                </p14:cNvPr>
                <p14:cNvContentPartPr/>
                <p14:nvPr/>
              </p14:nvContentPartPr>
              <p14:xfrm>
                <a:off x="4256897" y="8209234"/>
                <a:ext cx="73440" cy="51120"/>
              </p14:xfrm>
            </p:contentPart>
          </mc:Choice>
          <mc:Fallback xmlns="">
            <p:pic>
              <p:nvPicPr>
                <p:cNvPr id="770" name="잉크 769">
                  <a:extLst>
                    <a:ext uri="{FF2B5EF4-FFF2-40B4-BE49-F238E27FC236}">
                      <a16:creationId xmlns:a16="http://schemas.microsoft.com/office/drawing/2014/main" id="{90E6C2CE-9584-7BD4-306C-22FC6D315A85}"/>
                    </a:ext>
                  </a:extLst>
                </p:cNvPr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4248257" y="8200594"/>
                  <a:ext cx="91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4">
              <p14:nvContentPartPr>
                <p14:cNvPr id="771" name="잉크 770">
                  <a:extLst>
                    <a:ext uri="{FF2B5EF4-FFF2-40B4-BE49-F238E27FC236}">
                      <a16:creationId xmlns:a16="http://schemas.microsoft.com/office/drawing/2014/main" id="{E71E2937-E42A-ADAA-8F6A-483B7E34AD91}"/>
                    </a:ext>
                  </a:extLst>
                </p14:cNvPr>
                <p14:cNvContentPartPr/>
                <p14:nvPr/>
              </p14:nvContentPartPr>
              <p14:xfrm>
                <a:off x="4322417" y="8130754"/>
                <a:ext cx="106200" cy="134640"/>
              </p14:xfrm>
            </p:contentPart>
          </mc:Choice>
          <mc:Fallback xmlns="">
            <p:pic>
              <p:nvPicPr>
                <p:cNvPr id="771" name="잉크 770">
                  <a:extLst>
                    <a:ext uri="{FF2B5EF4-FFF2-40B4-BE49-F238E27FC236}">
                      <a16:creationId xmlns:a16="http://schemas.microsoft.com/office/drawing/2014/main" id="{E71E2937-E42A-ADAA-8F6A-483B7E34AD91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4313777" y="8122114"/>
                  <a:ext cx="123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6">
              <p14:nvContentPartPr>
                <p14:cNvPr id="772" name="잉크 771">
                  <a:extLst>
                    <a:ext uri="{FF2B5EF4-FFF2-40B4-BE49-F238E27FC236}">
                      <a16:creationId xmlns:a16="http://schemas.microsoft.com/office/drawing/2014/main" id="{F23F903F-C830-9B8D-BEEB-0F141AE20116}"/>
                    </a:ext>
                  </a:extLst>
                </p14:cNvPr>
                <p14:cNvContentPartPr/>
                <p14:nvPr/>
              </p14:nvContentPartPr>
              <p14:xfrm>
                <a:off x="4429337" y="8118514"/>
                <a:ext cx="140760" cy="137160"/>
              </p14:xfrm>
            </p:contentPart>
          </mc:Choice>
          <mc:Fallback xmlns="">
            <p:pic>
              <p:nvPicPr>
                <p:cNvPr id="772" name="잉크 771">
                  <a:extLst>
                    <a:ext uri="{FF2B5EF4-FFF2-40B4-BE49-F238E27FC236}">
                      <a16:creationId xmlns:a16="http://schemas.microsoft.com/office/drawing/2014/main" id="{F23F903F-C830-9B8D-BEEB-0F141AE20116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4420697" y="8109514"/>
                  <a:ext cx="158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8">
              <p14:nvContentPartPr>
                <p14:cNvPr id="773" name="잉크 772">
                  <a:extLst>
                    <a:ext uri="{FF2B5EF4-FFF2-40B4-BE49-F238E27FC236}">
                      <a16:creationId xmlns:a16="http://schemas.microsoft.com/office/drawing/2014/main" id="{DE9ECC89-5192-ADFF-AFBE-B9982D1A1CFF}"/>
                    </a:ext>
                  </a:extLst>
                </p14:cNvPr>
                <p14:cNvContentPartPr/>
                <p14:nvPr/>
              </p14:nvContentPartPr>
              <p14:xfrm>
                <a:off x="4699697" y="8085034"/>
                <a:ext cx="110160" cy="132480"/>
              </p14:xfrm>
            </p:contentPart>
          </mc:Choice>
          <mc:Fallback xmlns="">
            <p:pic>
              <p:nvPicPr>
                <p:cNvPr id="773" name="잉크 772">
                  <a:extLst>
                    <a:ext uri="{FF2B5EF4-FFF2-40B4-BE49-F238E27FC236}">
                      <a16:creationId xmlns:a16="http://schemas.microsoft.com/office/drawing/2014/main" id="{DE9ECC89-5192-ADFF-AFBE-B9982D1A1CFF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4690697" y="8076034"/>
                  <a:ext cx="127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0">
              <p14:nvContentPartPr>
                <p14:cNvPr id="774" name="잉크 773">
                  <a:extLst>
                    <a:ext uri="{FF2B5EF4-FFF2-40B4-BE49-F238E27FC236}">
                      <a16:creationId xmlns:a16="http://schemas.microsoft.com/office/drawing/2014/main" id="{DA6ECFF7-8EDD-1CA2-845D-3062765CDC9F}"/>
                    </a:ext>
                  </a:extLst>
                </p14:cNvPr>
                <p14:cNvContentPartPr/>
                <p14:nvPr/>
              </p14:nvContentPartPr>
              <p14:xfrm>
                <a:off x="4779257" y="8113834"/>
                <a:ext cx="70560" cy="122400"/>
              </p14:xfrm>
            </p:contentPart>
          </mc:Choice>
          <mc:Fallback xmlns="">
            <p:pic>
              <p:nvPicPr>
                <p:cNvPr id="774" name="잉크 773">
                  <a:extLst>
                    <a:ext uri="{FF2B5EF4-FFF2-40B4-BE49-F238E27FC236}">
                      <a16:creationId xmlns:a16="http://schemas.microsoft.com/office/drawing/2014/main" id="{DA6ECFF7-8EDD-1CA2-845D-3062765CDC9F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4770257" y="8104834"/>
                  <a:ext cx="88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775" name="잉크 774">
                  <a:extLst>
                    <a:ext uri="{FF2B5EF4-FFF2-40B4-BE49-F238E27FC236}">
                      <a16:creationId xmlns:a16="http://schemas.microsoft.com/office/drawing/2014/main" id="{53B705BF-0B51-28E2-5BD4-936A480FB3DA}"/>
                    </a:ext>
                  </a:extLst>
                </p14:cNvPr>
                <p14:cNvContentPartPr/>
                <p14:nvPr/>
              </p14:nvContentPartPr>
              <p14:xfrm>
                <a:off x="4885097" y="8120314"/>
                <a:ext cx="14400" cy="109080"/>
              </p14:xfrm>
            </p:contentPart>
          </mc:Choice>
          <mc:Fallback xmlns="">
            <p:pic>
              <p:nvPicPr>
                <p:cNvPr id="775" name="잉크 774">
                  <a:extLst>
                    <a:ext uri="{FF2B5EF4-FFF2-40B4-BE49-F238E27FC236}">
                      <a16:creationId xmlns:a16="http://schemas.microsoft.com/office/drawing/2014/main" id="{53B705BF-0B51-28E2-5BD4-936A480FB3DA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4876097" y="8111314"/>
                  <a:ext cx="32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776" name="잉크 775">
                  <a:extLst>
                    <a:ext uri="{FF2B5EF4-FFF2-40B4-BE49-F238E27FC236}">
                      <a16:creationId xmlns:a16="http://schemas.microsoft.com/office/drawing/2014/main" id="{ED463038-5055-6370-E86B-EEA1FAE1D470}"/>
                    </a:ext>
                  </a:extLst>
                </p14:cNvPr>
                <p14:cNvContentPartPr/>
                <p14:nvPr/>
              </p14:nvContentPartPr>
              <p14:xfrm>
                <a:off x="4925057" y="8123554"/>
                <a:ext cx="64800" cy="109800"/>
              </p14:xfrm>
            </p:contentPart>
          </mc:Choice>
          <mc:Fallback xmlns="">
            <p:pic>
              <p:nvPicPr>
                <p:cNvPr id="776" name="잉크 775">
                  <a:extLst>
                    <a:ext uri="{FF2B5EF4-FFF2-40B4-BE49-F238E27FC236}">
                      <a16:creationId xmlns:a16="http://schemas.microsoft.com/office/drawing/2014/main" id="{ED463038-5055-6370-E86B-EEA1FAE1D470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4916057" y="8114554"/>
                  <a:ext cx="82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777" name="잉크 776">
                  <a:extLst>
                    <a:ext uri="{FF2B5EF4-FFF2-40B4-BE49-F238E27FC236}">
                      <a16:creationId xmlns:a16="http://schemas.microsoft.com/office/drawing/2014/main" id="{296CD489-CDE9-7105-BCA6-53F4C46AD444}"/>
                    </a:ext>
                  </a:extLst>
                </p14:cNvPr>
                <p14:cNvContentPartPr/>
                <p14:nvPr/>
              </p14:nvContentPartPr>
              <p14:xfrm>
                <a:off x="5024417" y="8110234"/>
                <a:ext cx="21600" cy="119160"/>
              </p14:xfrm>
            </p:contentPart>
          </mc:Choice>
          <mc:Fallback xmlns="">
            <p:pic>
              <p:nvPicPr>
                <p:cNvPr id="777" name="잉크 776">
                  <a:extLst>
                    <a:ext uri="{FF2B5EF4-FFF2-40B4-BE49-F238E27FC236}">
                      <a16:creationId xmlns:a16="http://schemas.microsoft.com/office/drawing/2014/main" id="{296CD489-CDE9-7105-BCA6-53F4C46AD444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5015417" y="8101594"/>
                  <a:ext cx="39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8">
              <p14:nvContentPartPr>
                <p14:cNvPr id="778" name="잉크 777">
                  <a:extLst>
                    <a:ext uri="{FF2B5EF4-FFF2-40B4-BE49-F238E27FC236}">
                      <a16:creationId xmlns:a16="http://schemas.microsoft.com/office/drawing/2014/main" id="{6D35E2D4-7EB6-5CE7-D3B1-481D1890A468}"/>
                    </a:ext>
                  </a:extLst>
                </p14:cNvPr>
                <p14:cNvContentPartPr/>
                <p14:nvPr/>
              </p14:nvContentPartPr>
              <p14:xfrm>
                <a:off x="5056457" y="8086834"/>
                <a:ext cx="88200" cy="116640"/>
              </p14:xfrm>
            </p:contentPart>
          </mc:Choice>
          <mc:Fallback xmlns="">
            <p:pic>
              <p:nvPicPr>
                <p:cNvPr id="778" name="잉크 777">
                  <a:extLst>
                    <a:ext uri="{FF2B5EF4-FFF2-40B4-BE49-F238E27FC236}">
                      <a16:creationId xmlns:a16="http://schemas.microsoft.com/office/drawing/2014/main" id="{6D35E2D4-7EB6-5CE7-D3B1-481D1890A468}"/>
                    </a:ext>
                  </a:extLst>
                </p:cNvPr>
                <p:cNvPicPr/>
                <p:nvPr/>
              </p:nvPicPr>
              <p:blipFill>
                <a:blip r:embed="rId1309"/>
                <a:stretch>
                  <a:fillRect/>
                </a:stretch>
              </p:blipFill>
              <p:spPr>
                <a:xfrm>
                  <a:off x="5047457" y="8078194"/>
                  <a:ext cx="105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779" name="잉크 778">
                  <a:extLst>
                    <a:ext uri="{FF2B5EF4-FFF2-40B4-BE49-F238E27FC236}">
                      <a16:creationId xmlns:a16="http://schemas.microsoft.com/office/drawing/2014/main" id="{B7D8CA85-A860-6263-2BEB-2AC192BDF884}"/>
                    </a:ext>
                  </a:extLst>
                </p14:cNvPr>
                <p14:cNvContentPartPr/>
                <p14:nvPr/>
              </p14:nvContentPartPr>
              <p14:xfrm>
                <a:off x="5153297" y="8115634"/>
                <a:ext cx="31320" cy="119160"/>
              </p14:xfrm>
            </p:contentPart>
          </mc:Choice>
          <mc:Fallback xmlns="">
            <p:pic>
              <p:nvPicPr>
                <p:cNvPr id="779" name="잉크 778">
                  <a:extLst>
                    <a:ext uri="{FF2B5EF4-FFF2-40B4-BE49-F238E27FC236}">
                      <a16:creationId xmlns:a16="http://schemas.microsoft.com/office/drawing/2014/main" id="{B7D8CA85-A860-6263-2BEB-2AC192BDF884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5144657" y="8106994"/>
                  <a:ext cx="48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780" name="잉크 779">
                  <a:extLst>
                    <a:ext uri="{FF2B5EF4-FFF2-40B4-BE49-F238E27FC236}">
                      <a16:creationId xmlns:a16="http://schemas.microsoft.com/office/drawing/2014/main" id="{9270341D-EAA9-2C6A-58D7-D50793BC2040}"/>
                    </a:ext>
                  </a:extLst>
                </p14:cNvPr>
                <p14:cNvContentPartPr/>
                <p14:nvPr/>
              </p14:nvContentPartPr>
              <p14:xfrm>
                <a:off x="5279657" y="8041114"/>
                <a:ext cx="93960" cy="102240"/>
              </p14:xfrm>
            </p:contentPart>
          </mc:Choice>
          <mc:Fallback xmlns="">
            <p:pic>
              <p:nvPicPr>
                <p:cNvPr id="780" name="잉크 779">
                  <a:extLst>
                    <a:ext uri="{FF2B5EF4-FFF2-40B4-BE49-F238E27FC236}">
                      <a16:creationId xmlns:a16="http://schemas.microsoft.com/office/drawing/2014/main" id="{9270341D-EAA9-2C6A-58D7-D50793BC2040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5270657" y="8032474"/>
                  <a:ext cx="111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781" name="잉크 780">
                  <a:extLst>
                    <a:ext uri="{FF2B5EF4-FFF2-40B4-BE49-F238E27FC236}">
                      <a16:creationId xmlns:a16="http://schemas.microsoft.com/office/drawing/2014/main" id="{DF8AC951-03D3-5962-40A8-1170611504FF}"/>
                    </a:ext>
                  </a:extLst>
                </p14:cNvPr>
                <p14:cNvContentPartPr/>
                <p14:nvPr/>
              </p14:nvContentPartPr>
              <p14:xfrm>
                <a:off x="5328257" y="8063074"/>
                <a:ext cx="62640" cy="110160"/>
              </p14:xfrm>
            </p:contentPart>
          </mc:Choice>
          <mc:Fallback xmlns="">
            <p:pic>
              <p:nvPicPr>
                <p:cNvPr id="781" name="잉크 780">
                  <a:extLst>
                    <a:ext uri="{FF2B5EF4-FFF2-40B4-BE49-F238E27FC236}">
                      <a16:creationId xmlns:a16="http://schemas.microsoft.com/office/drawing/2014/main" id="{DF8AC951-03D3-5962-40A8-1170611504FF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5319257" y="8054434"/>
                  <a:ext cx="80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782" name="잉크 781">
                  <a:extLst>
                    <a:ext uri="{FF2B5EF4-FFF2-40B4-BE49-F238E27FC236}">
                      <a16:creationId xmlns:a16="http://schemas.microsoft.com/office/drawing/2014/main" id="{197420B3-B600-992C-172E-488B123CB479}"/>
                    </a:ext>
                  </a:extLst>
                </p14:cNvPr>
                <p14:cNvContentPartPr/>
                <p14:nvPr/>
              </p14:nvContentPartPr>
              <p14:xfrm>
                <a:off x="5338337" y="8180434"/>
                <a:ext cx="96120" cy="45360"/>
              </p14:xfrm>
            </p:contentPart>
          </mc:Choice>
          <mc:Fallback xmlns="">
            <p:pic>
              <p:nvPicPr>
                <p:cNvPr id="782" name="잉크 781">
                  <a:extLst>
                    <a:ext uri="{FF2B5EF4-FFF2-40B4-BE49-F238E27FC236}">
                      <a16:creationId xmlns:a16="http://schemas.microsoft.com/office/drawing/2014/main" id="{197420B3-B600-992C-172E-488B123CB479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5329697" y="8171794"/>
                  <a:ext cx="113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783" name="잉크 782">
                  <a:extLst>
                    <a:ext uri="{FF2B5EF4-FFF2-40B4-BE49-F238E27FC236}">
                      <a16:creationId xmlns:a16="http://schemas.microsoft.com/office/drawing/2014/main" id="{3ED6A775-D6ED-5E67-514A-0727D9B4123F}"/>
                    </a:ext>
                  </a:extLst>
                </p14:cNvPr>
                <p14:cNvContentPartPr/>
                <p14:nvPr/>
              </p14:nvContentPartPr>
              <p14:xfrm>
                <a:off x="5447777" y="8017714"/>
                <a:ext cx="86760" cy="142200"/>
              </p14:xfrm>
            </p:contentPart>
          </mc:Choice>
          <mc:Fallback xmlns="">
            <p:pic>
              <p:nvPicPr>
                <p:cNvPr id="783" name="잉크 782">
                  <a:extLst>
                    <a:ext uri="{FF2B5EF4-FFF2-40B4-BE49-F238E27FC236}">
                      <a16:creationId xmlns:a16="http://schemas.microsoft.com/office/drawing/2014/main" id="{3ED6A775-D6ED-5E67-514A-0727D9B4123F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5439137" y="8009074"/>
                  <a:ext cx="104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0">
              <p14:nvContentPartPr>
                <p14:cNvPr id="784" name="잉크 783">
                  <a:extLst>
                    <a:ext uri="{FF2B5EF4-FFF2-40B4-BE49-F238E27FC236}">
                      <a16:creationId xmlns:a16="http://schemas.microsoft.com/office/drawing/2014/main" id="{BA5AFE31-5D01-4B39-4D5B-A8BE0FEE648B}"/>
                    </a:ext>
                  </a:extLst>
                </p14:cNvPr>
                <p14:cNvContentPartPr/>
                <p14:nvPr/>
              </p14:nvContentPartPr>
              <p14:xfrm>
                <a:off x="5483777" y="8187274"/>
                <a:ext cx="63720" cy="73080"/>
              </p14:xfrm>
            </p:contentPart>
          </mc:Choice>
          <mc:Fallback xmlns="">
            <p:pic>
              <p:nvPicPr>
                <p:cNvPr id="784" name="잉크 783">
                  <a:extLst>
                    <a:ext uri="{FF2B5EF4-FFF2-40B4-BE49-F238E27FC236}">
                      <a16:creationId xmlns:a16="http://schemas.microsoft.com/office/drawing/2014/main" id="{BA5AFE31-5D01-4B39-4D5B-A8BE0FEE648B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5474777" y="8178634"/>
                  <a:ext cx="81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785" name="잉크 784">
                  <a:extLst>
                    <a:ext uri="{FF2B5EF4-FFF2-40B4-BE49-F238E27FC236}">
                      <a16:creationId xmlns:a16="http://schemas.microsoft.com/office/drawing/2014/main" id="{4E4308AA-3E1C-B0D1-30E3-F5460AB45F04}"/>
                    </a:ext>
                  </a:extLst>
                </p14:cNvPr>
                <p14:cNvContentPartPr/>
                <p14:nvPr/>
              </p14:nvContentPartPr>
              <p14:xfrm>
                <a:off x="5643977" y="8025274"/>
                <a:ext cx="105480" cy="110880"/>
              </p14:xfrm>
            </p:contentPart>
          </mc:Choice>
          <mc:Fallback xmlns="">
            <p:pic>
              <p:nvPicPr>
                <p:cNvPr id="785" name="잉크 784">
                  <a:extLst>
                    <a:ext uri="{FF2B5EF4-FFF2-40B4-BE49-F238E27FC236}">
                      <a16:creationId xmlns:a16="http://schemas.microsoft.com/office/drawing/2014/main" id="{4E4308AA-3E1C-B0D1-30E3-F5460AB45F04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5634977" y="8016634"/>
                  <a:ext cx="123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4">
              <p14:nvContentPartPr>
                <p14:cNvPr id="787" name="잉크 786">
                  <a:extLst>
                    <a:ext uri="{FF2B5EF4-FFF2-40B4-BE49-F238E27FC236}">
                      <a16:creationId xmlns:a16="http://schemas.microsoft.com/office/drawing/2014/main" id="{079EE003-97B7-9346-C717-85BA07E7AF70}"/>
                    </a:ext>
                  </a:extLst>
                </p14:cNvPr>
                <p14:cNvContentPartPr/>
                <p14:nvPr/>
              </p14:nvContentPartPr>
              <p14:xfrm>
                <a:off x="5689697" y="8142994"/>
                <a:ext cx="121320" cy="98280"/>
              </p14:xfrm>
            </p:contentPart>
          </mc:Choice>
          <mc:Fallback xmlns="">
            <p:pic>
              <p:nvPicPr>
                <p:cNvPr id="787" name="잉크 786">
                  <a:extLst>
                    <a:ext uri="{FF2B5EF4-FFF2-40B4-BE49-F238E27FC236}">
                      <a16:creationId xmlns:a16="http://schemas.microsoft.com/office/drawing/2014/main" id="{079EE003-97B7-9346-C717-85BA07E7AF70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5681057" y="8133994"/>
                  <a:ext cx="138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6">
              <p14:nvContentPartPr>
                <p14:cNvPr id="788" name="잉크 787">
                  <a:extLst>
                    <a:ext uri="{FF2B5EF4-FFF2-40B4-BE49-F238E27FC236}">
                      <a16:creationId xmlns:a16="http://schemas.microsoft.com/office/drawing/2014/main" id="{C635BF1C-80D1-3F5C-D234-5C93D5BFE0B6}"/>
                    </a:ext>
                  </a:extLst>
                </p14:cNvPr>
                <p14:cNvContentPartPr/>
                <p14:nvPr/>
              </p14:nvContentPartPr>
              <p14:xfrm>
                <a:off x="5779697" y="8048674"/>
                <a:ext cx="223560" cy="155520"/>
              </p14:xfrm>
            </p:contentPart>
          </mc:Choice>
          <mc:Fallback xmlns="">
            <p:pic>
              <p:nvPicPr>
                <p:cNvPr id="788" name="잉크 787">
                  <a:extLst>
                    <a:ext uri="{FF2B5EF4-FFF2-40B4-BE49-F238E27FC236}">
                      <a16:creationId xmlns:a16="http://schemas.microsoft.com/office/drawing/2014/main" id="{C635BF1C-80D1-3F5C-D234-5C93D5BFE0B6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5771057" y="8040034"/>
                  <a:ext cx="241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8">
              <p14:nvContentPartPr>
                <p14:cNvPr id="789" name="잉크 788">
                  <a:extLst>
                    <a:ext uri="{FF2B5EF4-FFF2-40B4-BE49-F238E27FC236}">
                      <a16:creationId xmlns:a16="http://schemas.microsoft.com/office/drawing/2014/main" id="{D1C04949-7D91-78AB-BD91-C996138B5479}"/>
                    </a:ext>
                  </a:extLst>
                </p14:cNvPr>
                <p14:cNvContentPartPr/>
                <p14:nvPr/>
              </p14:nvContentPartPr>
              <p14:xfrm>
                <a:off x="6185777" y="8036794"/>
                <a:ext cx="92520" cy="133920"/>
              </p14:xfrm>
            </p:contentPart>
          </mc:Choice>
          <mc:Fallback xmlns="">
            <p:pic>
              <p:nvPicPr>
                <p:cNvPr id="789" name="잉크 788">
                  <a:extLst>
                    <a:ext uri="{FF2B5EF4-FFF2-40B4-BE49-F238E27FC236}">
                      <a16:creationId xmlns:a16="http://schemas.microsoft.com/office/drawing/2014/main" id="{D1C04949-7D91-78AB-BD91-C996138B5479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6176777" y="8027794"/>
                  <a:ext cx="110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0">
              <p14:nvContentPartPr>
                <p14:cNvPr id="790" name="잉크 789">
                  <a:extLst>
                    <a:ext uri="{FF2B5EF4-FFF2-40B4-BE49-F238E27FC236}">
                      <a16:creationId xmlns:a16="http://schemas.microsoft.com/office/drawing/2014/main" id="{F1F0B0F4-A147-F37E-08AA-C94C2B6BC3EB}"/>
                    </a:ext>
                  </a:extLst>
                </p14:cNvPr>
                <p14:cNvContentPartPr/>
                <p14:nvPr/>
              </p14:nvContentPartPr>
              <p14:xfrm>
                <a:off x="6281897" y="8025634"/>
                <a:ext cx="83880" cy="173880"/>
              </p14:xfrm>
            </p:contentPart>
          </mc:Choice>
          <mc:Fallback xmlns="">
            <p:pic>
              <p:nvPicPr>
                <p:cNvPr id="790" name="잉크 789">
                  <a:extLst>
                    <a:ext uri="{FF2B5EF4-FFF2-40B4-BE49-F238E27FC236}">
                      <a16:creationId xmlns:a16="http://schemas.microsoft.com/office/drawing/2014/main" id="{F1F0B0F4-A147-F37E-08AA-C94C2B6BC3EB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6273257" y="8016634"/>
                  <a:ext cx="101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2">
              <p14:nvContentPartPr>
                <p14:cNvPr id="791" name="잉크 790">
                  <a:extLst>
                    <a:ext uri="{FF2B5EF4-FFF2-40B4-BE49-F238E27FC236}">
                      <a16:creationId xmlns:a16="http://schemas.microsoft.com/office/drawing/2014/main" id="{551C6549-BA4F-FC6A-1C90-5B712B564B23}"/>
                    </a:ext>
                  </a:extLst>
                </p14:cNvPr>
                <p14:cNvContentPartPr/>
                <p14:nvPr/>
              </p14:nvContentPartPr>
              <p14:xfrm>
                <a:off x="6385577" y="8021314"/>
                <a:ext cx="63720" cy="145800"/>
              </p14:xfrm>
            </p:contentPart>
          </mc:Choice>
          <mc:Fallback xmlns="">
            <p:pic>
              <p:nvPicPr>
                <p:cNvPr id="791" name="잉크 790">
                  <a:extLst>
                    <a:ext uri="{FF2B5EF4-FFF2-40B4-BE49-F238E27FC236}">
                      <a16:creationId xmlns:a16="http://schemas.microsoft.com/office/drawing/2014/main" id="{551C6549-BA4F-FC6A-1C90-5B712B564B23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6376937" y="8012674"/>
                  <a:ext cx="81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4">
              <p14:nvContentPartPr>
                <p14:cNvPr id="792" name="잉크 791">
                  <a:extLst>
                    <a:ext uri="{FF2B5EF4-FFF2-40B4-BE49-F238E27FC236}">
                      <a16:creationId xmlns:a16="http://schemas.microsoft.com/office/drawing/2014/main" id="{BEC37408-FDDD-74B9-FED3-C07A210D6D4E}"/>
                    </a:ext>
                  </a:extLst>
                </p14:cNvPr>
                <p14:cNvContentPartPr/>
                <p14:nvPr/>
              </p14:nvContentPartPr>
              <p14:xfrm>
                <a:off x="6455417" y="8016274"/>
                <a:ext cx="294120" cy="149760"/>
              </p14:xfrm>
            </p:contentPart>
          </mc:Choice>
          <mc:Fallback xmlns="">
            <p:pic>
              <p:nvPicPr>
                <p:cNvPr id="792" name="잉크 791">
                  <a:extLst>
                    <a:ext uri="{FF2B5EF4-FFF2-40B4-BE49-F238E27FC236}">
                      <a16:creationId xmlns:a16="http://schemas.microsoft.com/office/drawing/2014/main" id="{BEC37408-FDDD-74B9-FED3-C07A210D6D4E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6446777" y="8007634"/>
                  <a:ext cx="311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6">
              <p14:nvContentPartPr>
                <p14:cNvPr id="795" name="잉크 794">
                  <a:extLst>
                    <a:ext uri="{FF2B5EF4-FFF2-40B4-BE49-F238E27FC236}">
                      <a16:creationId xmlns:a16="http://schemas.microsoft.com/office/drawing/2014/main" id="{A05A83AF-6C62-EEE0-84D0-96EEEA754BD2}"/>
                    </a:ext>
                  </a:extLst>
                </p14:cNvPr>
                <p14:cNvContentPartPr/>
                <p14:nvPr/>
              </p14:nvContentPartPr>
              <p14:xfrm>
                <a:off x="6786257" y="8022394"/>
                <a:ext cx="110160" cy="136800"/>
              </p14:xfrm>
            </p:contentPart>
          </mc:Choice>
          <mc:Fallback xmlns="">
            <p:pic>
              <p:nvPicPr>
                <p:cNvPr id="795" name="잉크 794">
                  <a:extLst>
                    <a:ext uri="{FF2B5EF4-FFF2-40B4-BE49-F238E27FC236}">
                      <a16:creationId xmlns:a16="http://schemas.microsoft.com/office/drawing/2014/main" id="{A05A83AF-6C62-EEE0-84D0-96EEEA754BD2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6777617" y="8013394"/>
                  <a:ext cx="127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8">
              <p14:nvContentPartPr>
                <p14:cNvPr id="796" name="잉크 795">
                  <a:extLst>
                    <a:ext uri="{FF2B5EF4-FFF2-40B4-BE49-F238E27FC236}">
                      <a16:creationId xmlns:a16="http://schemas.microsoft.com/office/drawing/2014/main" id="{6B6F6725-1F1E-8198-7F7B-9C9AC1B46035}"/>
                    </a:ext>
                  </a:extLst>
                </p14:cNvPr>
                <p14:cNvContentPartPr/>
                <p14:nvPr/>
              </p14:nvContentPartPr>
              <p14:xfrm>
                <a:off x="6929537" y="7997194"/>
                <a:ext cx="97200" cy="102240"/>
              </p14:xfrm>
            </p:contentPart>
          </mc:Choice>
          <mc:Fallback xmlns="">
            <p:pic>
              <p:nvPicPr>
                <p:cNvPr id="796" name="잉크 795">
                  <a:extLst>
                    <a:ext uri="{FF2B5EF4-FFF2-40B4-BE49-F238E27FC236}">
                      <a16:creationId xmlns:a16="http://schemas.microsoft.com/office/drawing/2014/main" id="{6B6F6725-1F1E-8198-7F7B-9C9AC1B46035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6920897" y="7988554"/>
                  <a:ext cx="114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0">
              <p14:nvContentPartPr>
                <p14:cNvPr id="797" name="잉크 796">
                  <a:extLst>
                    <a:ext uri="{FF2B5EF4-FFF2-40B4-BE49-F238E27FC236}">
                      <a16:creationId xmlns:a16="http://schemas.microsoft.com/office/drawing/2014/main" id="{1AE9B71D-52D0-D8C6-62EC-C9804ED1CEF2}"/>
                    </a:ext>
                  </a:extLst>
                </p14:cNvPr>
                <p14:cNvContentPartPr/>
                <p14:nvPr/>
              </p14:nvContentPartPr>
              <p14:xfrm>
                <a:off x="7032857" y="7987114"/>
                <a:ext cx="65520" cy="71640"/>
              </p14:xfrm>
            </p:contentPart>
          </mc:Choice>
          <mc:Fallback xmlns="">
            <p:pic>
              <p:nvPicPr>
                <p:cNvPr id="797" name="잉크 796">
                  <a:extLst>
                    <a:ext uri="{FF2B5EF4-FFF2-40B4-BE49-F238E27FC236}">
                      <a16:creationId xmlns:a16="http://schemas.microsoft.com/office/drawing/2014/main" id="{1AE9B71D-52D0-D8C6-62EC-C9804ED1CEF2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7023857" y="7978114"/>
                  <a:ext cx="83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2">
              <p14:nvContentPartPr>
                <p14:cNvPr id="798" name="잉크 797">
                  <a:extLst>
                    <a:ext uri="{FF2B5EF4-FFF2-40B4-BE49-F238E27FC236}">
                      <a16:creationId xmlns:a16="http://schemas.microsoft.com/office/drawing/2014/main" id="{A1B9ED1D-7962-3A09-74D9-89679CAA19D3}"/>
                    </a:ext>
                  </a:extLst>
                </p14:cNvPr>
                <p14:cNvContentPartPr/>
                <p14:nvPr/>
              </p14:nvContentPartPr>
              <p14:xfrm>
                <a:off x="7036817" y="8115634"/>
                <a:ext cx="122400" cy="62280"/>
              </p14:xfrm>
            </p:contentPart>
          </mc:Choice>
          <mc:Fallback xmlns="">
            <p:pic>
              <p:nvPicPr>
                <p:cNvPr id="798" name="잉크 797">
                  <a:extLst>
                    <a:ext uri="{FF2B5EF4-FFF2-40B4-BE49-F238E27FC236}">
                      <a16:creationId xmlns:a16="http://schemas.microsoft.com/office/drawing/2014/main" id="{A1B9ED1D-7962-3A09-74D9-89679CAA19D3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7028177" y="8106994"/>
                  <a:ext cx="140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4">
              <p14:nvContentPartPr>
                <p14:cNvPr id="800" name="잉크 799">
                  <a:extLst>
                    <a:ext uri="{FF2B5EF4-FFF2-40B4-BE49-F238E27FC236}">
                      <a16:creationId xmlns:a16="http://schemas.microsoft.com/office/drawing/2014/main" id="{4EBB6FC3-4C3E-F99C-067E-EF1B1D8DA356}"/>
                    </a:ext>
                  </a:extLst>
                </p14:cNvPr>
                <p14:cNvContentPartPr/>
                <p14:nvPr/>
              </p14:nvContentPartPr>
              <p14:xfrm>
                <a:off x="4117577" y="8475634"/>
                <a:ext cx="105480" cy="103680"/>
              </p14:xfrm>
            </p:contentPart>
          </mc:Choice>
          <mc:Fallback xmlns="">
            <p:pic>
              <p:nvPicPr>
                <p:cNvPr id="800" name="잉크 799">
                  <a:extLst>
                    <a:ext uri="{FF2B5EF4-FFF2-40B4-BE49-F238E27FC236}">
                      <a16:creationId xmlns:a16="http://schemas.microsoft.com/office/drawing/2014/main" id="{4EBB6FC3-4C3E-F99C-067E-EF1B1D8DA356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4108577" y="8466994"/>
                  <a:ext cx="123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6">
              <p14:nvContentPartPr>
                <p14:cNvPr id="801" name="잉크 800">
                  <a:extLst>
                    <a:ext uri="{FF2B5EF4-FFF2-40B4-BE49-F238E27FC236}">
                      <a16:creationId xmlns:a16="http://schemas.microsoft.com/office/drawing/2014/main" id="{03F2286C-5880-1C49-17F1-9312A18BA874}"/>
                    </a:ext>
                  </a:extLst>
                </p14:cNvPr>
                <p14:cNvContentPartPr/>
                <p14:nvPr/>
              </p14:nvContentPartPr>
              <p14:xfrm>
                <a:off x="4237817" y="8488594"/>
                <a:ext cx="62280" cy="136800"/>
              </p14:xfrm>
            </p:contentPart>
          </mc:Choice>
          <mc:Fallback xmlns="">
            <p:pic>
              <p:nvPicPr>
                <p:cNvPr id="801" name="잉크 800">
                  <a:extLst>
                    <a:ext uri="{FF2B5EF4-FFF2-40B4-BE49-F238E27FC236}">
                      <a16:creationId xmlns:a16="http://schemas.microsoft.com/office/drawing/2014/main" id="{03F2286C-5880-1C49-17F1-9312A18BA874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4229177" y="8479954"/>
                  <a:ext cx="79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8">
              <p14:nvContentPartPr>
                <p14:cNvPr id="802" name="잉크 801">
                  <a:extLst>
                    <a:ext uri="{FF2B5EF4-FFF2-40B4-BE49-F238E27FC236}">
                      <a16:creationId xmlns:a16="http://schemas.microsoft.com/office/drawing/2014/main" id="{2F203E37-4994-60CB-CC5F-01426F390E00}"/>
                    </a:ext>
                  </a:extLst>
                </p14:cNvPr>
                <p14:cNvContentPartPr/>
                <p14:nvPr/>
              </p14:nvContentPartPr>
              <p14:xfrm>
                <a:off x="4310537" y="8462314"/>
                <a:ext cx="101520" cy="118080"/>
              </p14:xfrm>
            </p:contentPart>
          </mc:Choice>
          <mc:Fallback xmlns="">
            <p:pic>
              <p:nvPicPr>
                <p:cNvPr id="802" name="잉크 801">
                  <a:extLst>
                    <a:ext uri="{FF2B5EF4-FFF2-40B4-BE49-F238E27FC236}">
                      <a16:creationId xmlns:a16="http://schemas.microsoft.com/office/drawing/2014/main" id="{2F203E37-4994-60CB-CC5F-01426F390E00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4301897" y="8453674"/>
                  <a:ext cx="119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0">
              <p14:nvContentPartPr>
                <p14:cNvPr id="803" name="잉크 802">
                  <a:extLst>
                    <a:ext uri="{FF2B5EF4-FFF2-40B4-BE49-F238E27FC236}">
                      <a16:creationId xmlns:a16="http://schemas.microsoft.com/office/drawing/2014/main" id="{2B55DC41-C2F5-FE3D-77D1-40DFA9C597D8}"/>
                    </a:ext>
                  </a:extLst>
                </p14:cNvPr>
                <p14:cNvContentPartPr/>
                <p14:nvPr/>
              </p14:nvContentPartPr>
              <p14:xfrm>
                <a:off x="4392977" y="8462674"/>
                <a:ext cx="75960" cy="113760"/>
              </p14:xfrm>
            </p:contentPart>
          </mc:Choice>
          <mc:Fallback xmlns="">
            <p:pic>
              <p:nvPicPr>
                <p:cNvPr id="803" name="잉크 802">
                  <a:extLst>
                    <a:ext uri="{FF2B5EF4-FFF2-40B4-BE49-F238E27FC236}">
                      <a16:creationId xmlns:a16="http://schemas.microsoft.com/office/drawing/2014/main" id="{2B55DC41-C2F5-FE3D-77D1-40DFA9C597D8}"/>
                    </a:ext>
                  </a:extLst>
                </p:cNvPr>
                <p:cNvPicPr/>
                <p:nvPr/>
              </p:nvPicPr>
              <p:blipFill>
                <a:blip r:embed="rId1351"/>
                <a:stretch>
                  <a:fillRect/>
                </a:stretch>
              </p:blipFill>
              <p:spPr>
                <a:xfrm>
                  <a:off x="4384337" y="8454034"/>
                  <a:ext cx="93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2">
              <p14:nvContentPartPr>
                <p14:cNvPr id="804" name="잉크 803">
                  <a:extLst>
                    <a:ext uri="{FF2B5EF4-FFF2-40B4-BE49-F238E27FC236}">
                      <a16:creationId xmlns:a16="http://schemas.microsoft.com/office/drawing/2014/main" id="{FB5484BD-55B8-3329-266C-37054C12FBCD}"/>
                    </a:ext>
                  </a:extLst>
                </p14:cNvPr>
                <p14:cNvContentPartPr/>
                <p14:nvPr/>
              </p14:nvContentPartPr>
              <p14:xfrm>
                <a:off x="4409177" y="8593714"/>
                <a:ext cx="58680" cy="63360"/>
              </p14:xfrm>
            </p:contentPart>
          </mc:Choice>
          <mc:Fallback xmlns="">
            <p:pic>
              <p:nvPicPr>
                <p:cNvPr id="804" name="잉크 803">
                  <a:extLst>
                    <a:ext uri="{FF2B5EF4-FFF2-40B4-BE49-F238E27FC236}">
                      <a16:creationId xmlns:a16="http://schemas.microsoft.com/office/drawing/2014/main" id="{FB5484BD-55B8-3329-266C-37054C12FBCD}"/>
                    </a:ext>
                  </a:extLst>
                </p:cNvPr>
                <p:cNvPicPr/>
                <p:nvPr/>
              </p:nvPicPr>
              <p:blipFill>
                <a:blip r:embed="rId1353"/>
                <a:stretch>
                  <a:fillRect/>
                </a:stretch>
              </p:blipFill>
              <p:spPr>
                <a:xfrm>
                  <a:off x="4400177" y="8585074"/>
                  <a:ext cx="76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4">
              <p14:nvContentPartPr>
                <p14:cNvPr id="805" name="잉크 804">
                  <a:extLst>
                    <a:ext uri="{FF2B5EF4-FFF2-40B4-BE49-F238E27FC236}">
                      <a16:creationId xmlns:a16="http://schemas.microsoft.com/office/drawing/2014/main" id="{1DAB7466-FC19-738E-E1EF-5F9BB2575C29}"/>
                    </a:ext>
                  </a:extLst>
                </p14:cNvPr>
                <p14:cNvContentPartPr/>
                <p14:nvPr/>
              </p14:nvContentPartPr>
              <p14:xfrm>
                <a:off x="4474337" y="8454754"/>
                <a:ext cx="117360" cy="134280"/>
              </p14:xfrm>
            </p:contentPart>
          </mc:Choice>
          <mc:Fallback xmlns="">
            <p:pic>
              <p:nvPicPr>
                <p:cNvPr id="805" name="잉크 804">
                  <a:extLst>
                    <a:ext uri="{FF2B5EF4-FFF2-40B4-BE49-F238E27FC236}">
                      <a16:creationId xmlns:a16="http://schemas.microsoft.com/office/drawing/2014/main" id="{1DAB7466-FC19-738E-E1EF-5F9BB2575C29}"/>
                    </a:ext>
                  </a:extLst>
                </p:cNvPr>
                <p:cNvPicPr/>
                <p:nvPr/>
              </p:nvPicPr>
              <p:blipFill>
                <a:blip r:embed="rId1355"/>
                <a:stretch>
                  <a:fillRect/>
                </a:stretch>
              </p:blipFill>
              <p:spPr>
                <a:xfrm>
                  <a:off x="4465697" y="8445754"/>
                  <a:ext cx="135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6">
              <p14:nvContentPartPr>
                <p14:cNvPr id="806" name="잉크 805">
                  <a:extLst>
                    <a:ext uri="{FF2B5EF4-FFF2-40B4-BE49-F238E27FC236}">
                      <a16:creationId xmlns:a16="http://schemas.microsoft.com/office/drawing/2014/main" id="{6944ACB9-A72A-9660-329E-316757C5AB59}"/>
                    </a:ext>
                  </a:extLst>
                </p14:cNvPr>
                <p14:cNvContentPartPr/>
                <p14:nvPr/>
              </p14:nvContentPartPr>
              <p14:xfrm>
                <a:off x="4589537" y="8518834"/>
                <a:ext cx="16560" cy="126360"/>
              </p14:xfrm>
            </p:contentPart>
          </mc:Choice>
          <mc:Fallback xmlns="">
            <p:pic>
              <p:nvPicPr>
                <p:cNvPr id="806" name="잉크 805">
                  <a:extLst>
                    <a:ext uri="{FF2B5EF4-FFF2-40B4-BE49-F238E27FC236}">
                      <a16:creationId xmlns:a16="http://schemas.microsoft.com/office/drawing/2014/main" id="{6944ACB9-A72A-9660-329E-316757C5AB59}"/>
                    </a:ext>
                  </a:extLst>
                </p:cNvPr>
                <p:cNvPicPr/>
                <p:nvPr/>
              </p:nvPicPr>
              <p:blipFill>
                <a:blip r:embed="rId1357"/>
                <a:stretch>
                  <a:fillRect/>
                </a:stretch>
              </p:blipFill>
              <p:spPr>
                <a:xfrm>
                  <a:off x="4580537" y="8510194"/>
                  <a:ext cx="34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8">
              <p14:nvContentPartPr>
                <p14:cNvPr id="807" name="잉크 806">
                  <a:extLst>
                    <a:ext uri="{FF2B5EF4-FFF2-40B4-BE49-F238E27FC236}">
                      <a16:creationId xmlns:a16="http://schemas.microsoft.com/office/drawing/2014/main" id="{18E2CD47-5E7F-1FDC-AEC7-EAF2755C975F}"/>
                    </a:ext>
                  </a:extLst>
                </p14:cNvPr>
                <p14:cNvContentPartPr/>
                <p14:nvPr/>
              </p14:nvContentPartPr>
              <p14:xfrm>
                <a:off x="4766297" y="8458354"/>
                <a:ext cx="72360" cy="110880"/>
              </p14:xfrm>
            </p:contentPart>
          </mc:Choice>
          <mc:Fallback xmlns="">
            <p:pic>
              <p:nvPicPr>
                <p:cNvPr id="807" name="잉크 806">
                  <a:extLst>
                    <a:ext uri="{FF2B5EF4-FFF2-40B4-BE49-F238E27FC236}">
                      <a16:creationId xmlns:a16="http://schemas.microsoft.com/office/drawing/2014/main" id="{18E2CD47-5E7F-1FDC-AEC7-EAF2755C975F}"/>
                    </a:ext>
                  </a:extLst>
                </p:cNvPr>
                <p:cNvPicPr/>
                <p:nvPr/>
              </p:nvPicPr>
              <p:blipFill>
                <a:blip r:embed="rId1359"/>
                <a:stretch>
                  <a:fillRect/>
                </a:stretch>
              </p:blipFill>
              <p:spPr>
                <a:xfrm>
                  <a:off x="4757297" y="8449354"/>
                  <a:ext cx="90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0">
              <p14:nvContentPartPr>
                <p14:cNvPr id="808" name="잉크 807">
                  <a:extLst>
                    <a:ext uri="{FF2B5EF4-FFF2-40B4-BE49-F238E27FC236}">
                      <a16:creationId xmlns:a16="http://schemas.microsoft.com/office/drawing/2014/main" id="{57AD6B64-C5BA-32D0-2314-DBF680233810}"/>
                    </a:ext>
                  </a:extLst>
                </p14:cNvPr>
                <p14:cNvContentPartPr/>
                <p14:nvPr/>
              </p14:nvContentPartPr>
              <p14:xfrm>
                <a:off x="4812017" y="8486794"/>
                <a:ext cx="83160" cy="100440"/>
              </p14:xfrm>
            </p:contentPart>
          </mc:Choice>
          <mc:Fallback xmlns="">
            <p:pic>
              <p:nvPicPr>
                <p:cNvPr id="808" name="잉크 807">
                  <a:extLst>
                    <a:ext uri="{FF2B5EF4-FFF2-40B4-BE49-F238E27FC236}">
                      <a16:creationId xmlns:a16="http://schemas.microsoft.com/office/drawing/2014/main" id="{57AD6B64-C5BA-32D0-2314-DBF680233810}"/>
                    </a:ext>
                  </a:extLst>
                </p:cNvPr>
                <p:cNvPicPr/>
                <p:nvPr/>
              </p:nvPicPr>
              <p:blipFill>
                <a:blip r:embed="rId1361"/>
                <a:stretch>
                  <a:fillRect/>
                </a:stretch>
              </p:blipFill>
              <p:spPr>
                <a:xfrm>
                  <a:off x="4803017" y="8478154"/>
                  <a:ext cx="100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2">
              <p14:nvContentPartPr>
                <p14:cNvPr id="809" name="잉크 808">
                  <a:extLst>
                    <a:ext uri="{FF2B5EF4-FFF2-40B4-BE49-F238E27FC236}">
                      <a16:creationId xmlns:a16="http://schemas.microsoft.com/office/drawing/2014/main" id="{3C7E2FD9-E1DF-C3F1-1F15-A708A09E1644}"/>
                    </a:ext>
                  </a:extLst>
                </p14:cNvPr>
                <p14:cNvContentPartPr/>
                <p14:nvPr/>
              </p14:nvContentPartPr>
              <p14:xfrm>
                <a:off x="4909217" y="8513794"/>
                <a:ext cx="16200" cy="102240"/>
              </p14:xfrm>
            </p:contentPart>
          </mc:Choice>
          <mc:Fallback xmlns="">
            <p:pic>
              <p:nvPicPr>
                <p:cNvPr id="809" name="잉크 808">
                  <a:extLst>
                    <a:ext uri="{FF2B5EF4-FFF2-40B4-BE49-F238E27FC236}">
                      <a16:creationId xmlns:a16="http://schemas.microsoft.com/office/drawing/2014/main" id="{3C7E2FD9-E1DF-C3F1-1F15-A708A09E1644}"/>
                    </a:ext>
                  </a:extLst>
                </p:cNvPr>
                <p:cNvPicPr/>
                <p:nvPr/>
              </p:nvPicPr>
              <p:blipFill>
                <a:blip r:embed="rId1363"/>
                <a:stretch>
                  <a:fillRect/>
                </a:stretch>
              </p:blipFill>
              <p:spPr>
                <a:xfrm>
                  <a:off x="4900577" y="8504794"/>
                  <a:ext cx="33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4">
              <p14:nvContentPartPr>
                <p14:cNvPr id="810" name="잉크 809">
                  <a:extLst>
                    <a:ext uri="{FF2B5EF4-FFF2-40B4-BE49-F238E27FC236}">
                      <a16:creationId xmlns:a16="http://schemas.microsoft.com/office/drawing/2014/main" id="{48F42505-1DA1-DBF6-F484-55F8249888D0}"/>
                    </a:ext>
                  </a:extLst>
                </p14:cNvPr>
                <p14:cNvContentPartPr/>
                <p14:nvPr/>
              </p14:nvContentPartPr>
              <p14:xfrm>
                <a:off x="4951337" y="8486074"/>
                <a:ext cx="100440" cy="129960"/>
              </p14:xfrm>
            </p:contentPart>
          </mc:Choice>
          <mc:Fallback xmlns="">
            <p:pic>
              <p:nvPicPr>
                <p:cNvPr id="810" name="잉크 809">
                  <a:extLst>
                    <a:ext uri="{FF2B5EF4-FFF2-40B4-BE49-F238E27FC236}">
                      <a16:creationId xmlns:a16="http://schemas.microsoft.com/office/drawing/2014/main" id="{48F42505-1DA1-DBF6-F484-55F8249888D0}"/>
                    </a:ext>
                  </a:extLst>
                </p:cNvPr>
                <p:cNvPicPr/>
                <p:nvPr/>
              </p:nvPicPr>
              <p:blipFill>
                <a:blip r:embed="rId1365"/>
                <a:stretch>
                  <a:fillRect/>
                </a:stretch>
              </p:blipFill>
              <p:spPr>
                <a:xfrm>
                  <a:off x="4942337" y="8477434"/>
                  <a:ext cx="118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6">
              <p14:nvContentPartPr>
                <p14:cNvPr id="811" name="잉크 810">
                  <a:extLst>
                    <a:ext uri="{FF2B5EF4-FFF2-40B4-BE49-F238E27FC236}">
                      <a16:creationId xmlns:a16="http://schemas.microsoft.com/office/drawing/2014/main" id="{01481198-2508-53AE-EECD-3BE945DBE9E4}"/>
                    </a:ext>
                  </a:extLst>
                </p14:cNvPr>
                <p14:cNvContentPartPr/>
                <p14:nvPr/>
              </p14:nvContentPartPr>
              <p14:xfrm>
                <a:off x="5092817" y="8443234"/>
                <a:ext cx="75960" cy="126720"/>
              </p14:xfrm>
            </p:contentPart>
          </mc:Choice>
          <mc:Fallback xmlns="">
            <p:pic>
              <p:nvPicPr>
                <p:cNvPr id="811" name="잉크 810">
                  <a:extLst>
                    <a:ext uri="{FF2B5EF4-FFF2-40B4-BE49-F238E27FC236}">
                      <a16:creationId xmlns:a16="http://schemas.microsoft.com/office/drawing/2014/main" id="{01481198-2508-53AE-EECD-3BE945DBE9E4}"/>
                    </a:ext>
                  </a:extLst>
                </p:cNvPr>
                <p:cNvPicPr/>
                <p:nvPr/>
              </p:nvPicPr>
              <p:blipFill>
                <a:blip r:embed="rId1367"/>
                <a:stretch>
                  <a:fillRect/>
                </a:stretch>
              </p:blipFill>
              <p:spPr>
                <a:xfrm>
                  <a:off x="5084177" y="8434234"/>
                  <a:ext cx="93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8">
              <p14:nvContentPartPr>
                <p14:cNvPr id="812" name="잉크 811">
                  <a:extLst>
                    <a:ext uri="{FF2B5EF4-FFF2-40B4-BE49-F238E27FC236}">
                      <a16:creationId xmlns:a16="http://schemas.microsoft.com/office/drawing/2014/main" id="{1EF8AF2B-61DD-DB2A-72EA-A5AF6C663C7D}"/>
                    </a:ext>
                  </a:extLst>
                </p14:cNvPr>
                <p14:cNvContentPartPr/>
                <p14:nvPr/>
              </p14:nvContentPartPr>
              <p14:xfrm>
                <a:off x="5159057" y="8474194"/>
                <a:ext cx="49320" cy="115560"/>
              </p14:xfrm>
            </p:contentPart>
          </mc:Choice>
          <mc:Fallback xmlns="">
            <p:pic>
              <p:nvPicPr>
                <p:cNvPr id="812" name="잉크 811">
                  <a:extLst>
                    <a:ext uri="{FF2B5EF4-FFF2-40B4-BE49-F238E27FC236}">
                      <a16:creationId xmlns:a16="http://schemas.microsoft.com/office/drawing/2014/main" id="{1EF8AF2B-61DD-DB2A-72EA-A5AF6C663C7D}"/>
                    </a:ext>
                  </a:extLst>
                </p:cNvPr>
                <p:cNvPicPr/>
                <p:nvPr/>
              </p:nvPicPr>
              <p:blipFill>
                <a:blip r:embed="rId1369"/>
                <a:stretch>
                  <a:fillRect/>
                </a:stretch>
              </p:blipFill>
              <p:spPr>
                <a:xfrm>
                  <a:off x="5150057" y="8465554"/>
                  <a:ext cx="66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0">
              <p14:nvContentPartPr>
                <p14:cNvPr id="813" name="잉크 812">
                  <a:extLst>
                    <a:ext uri="{FF2B5EF4-FFF2-40B4-BE49-F238E27FC236}">
                      <a16:creationId xmlns:a16="http://schemas.microsoft.com/office/drawing/2014/main" id="{F0AB34A1-8845-E70A-D170-31E11AEA99D1}"/>
                    </a:ext>
                  </a:extLst>
                </p14:cNvPr>
                <p14:cNvContentPartPr/>
                <p14:nvPr/>
              </p14:nvContentPartPr>
              <p14:xfrm>
                <a:off x="5215217" y="8437474"/>
                <a:ext cx="98640" cy="73080"/>
              </p14:xfrm>
            </p:contentPart>
          </mc:Choice>
          <mc:Fallback xmlns="">
            <p:pic>
              <p:nvPicPr>
                <p:cNvPr id="813" name="잉크 812">
                  <a:extLst>
                    <a:ext uri="{FF2B5EF4-FFF2-40B4-BE49-F238E27FC236}">
                      <a16:creationId xmlns:a16="http://schemas.microsoft.com/office/drawing/2014/main" id="{F0AB34A1-8845-E70A-D170-31E11AEA99D1}"/>
                    </a:ext>
                  </a:extLst>
                </p:cNvPr>
                <p:cNvPicPr/>
                <p:nvPr/>
              </p:nvPicPr>
              <p:blipFill>
                <a:blip r:embed="rId1371"/>
                <a:stretch>
                  <a:fillRect/>
                </a:stretch>
              </p:blipFill>
              <p:spPr>
                <a:xfrm>
                  <a:off x="5206577" y="8428834"/>
                  <a:ext cx="116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2">
              <p14:nvContentPartPr>
                <p14:cNvPr id="814" name="잉크 813">
                  <a:extLst>
                    <a:ext uri="{FF2B5EF4-FFF2-40B4-BE49-F238E27FC236}">
                      <a16:creationId xmlns:a16="http://schemas.microsoft.com/office/drawing/2014/main" id="{E3870114-371A-454E-52EB-E4FA9D68D9E0}"/>
                    </a:ext>
                  </a:extLst>
                </p14:cNvPr>
                <p14:cNvContentPartPr/>
                <p14:nvPr/>
              </p14:nvContentPartPr>
              <p14:xfrm>
                <a:off x="5249777" y="8540074"/>
                <a:ext cx="97920" cy="79560"/>
              </p14:xfrm>
            </p:contentPart>
          </mc:Choice>
          <mc:Fallback xmlns="">
            <p:pic>
              <p:nvPicPr>
                <p:cNvPr id="814" name="잉크 813">
                  <a:extLst>
                    <a:ext uri="{FF2B5EF4-FFF2-40B4-BE49-F238E27FC236}">
                      <a16:creationId xmlns:a16="http://schemas.microsoft.com/office/drawing/2014/main" id="{E3870114-371A-454E-52EB-E4FA9D68D9E0}"/>
                    </a:ext>
                  </a:extLst>
                </p:cNvPr>
                <p:cNvPicPr/>
                <p:nvPr/>
              </p:nvPicPr>
              <p:blipFill>
                <a:blip r:embed="rId1373"/>
                <a:stretch>
                  <a:fillRect/>
                </a:stretch>
              </p:blipFill>
              <p:spPr>
                <a:xfrm>
                  <a:off x="5240777" y="8531434"/>
                  <a:ext cx="115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4">
              <p14:nvContentPartPr>
                <p14:cNvPr id="815" name="잉크 814">
                  <a:extLst>
                    <a:ext uri="{FF2B5EF4-FFF2-40B4-BE49-F238E27FC236}">
                      <a16:creationId xmlns:a16="http://schemas.microsoft.com/office/drawing/2014/main" id="{BFB96D32-9D14-9304-DADA-279901E45921}"/>
                    </a:ext>
                  </a:extLst>
                </p14:cNvPr>
                <p14:cNvContentPartPr/>
                <p14:nvPr/>
              </p14:nvContentPartPr>
              <p14:xfrm>
                <a:off x="5463257" y="8436034"/>
                <a:ext cx="83880" cy="96840"/>
              </p14:xfrm>
            </p:contentPart>
          </mc:Choice>
          <mc:Fallback xmlns="">
            <p:pic>
              <p:nvPicPr>
                <p:cNvPr id="815" name="잉크 814">
                  <a:extLst>
                    <a:ext uri="{FF2B5EF4-FFF2-40B4-BE49-F238E27FC236}">
                      <a16:creationId xmlns:a16="http://schemas.microsoft.com/office/drawing/2014/main" id="{BFB96D32-9D14-9304-DADA-279901E45921}"/>
                    </a:ext>
                  </a:extLst>
                </p:cNvPr>
                <p:cNvPicPr/>
                <p:nvPr/>
              </p:nvPicPr>
              <p:blipFill>
                <a:blip r:embed="rId1375"/>
                <a:stretch>
                  <a:fillRect/>
                </a:stretch>
              </p:blipFill>
              <p:spPr>
                <a:xfrm>
                  <a:off x="5454257" y="8427034"/>
                  <a:ext cx="101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6">
              <p14:nvContentPartPr>
                <p14:cNvPr id="816" name="잉크 815">
                  <a:extLst>
                    <a:ext uri="{FF2B5EF4-FFF2-40B4-BE49-F238E27FC236}">
                      <a16:creationId xmlns:a16="http://schemas.microsoft.com/office/drawing/2014/main" id="{1703A427-0C64-047A-9210-3019E0C00B70}"/>
                    </a:ext>
                  </a:extLst>
                </p14:cNvPr>
                <p14:cNvContentPartPr/>
                <p14:nvPr/>
              </p14:nvContentPartPr>
              <p14:xfrm>
                <a:off x="5477297" y="8508754"/>
                <a:ext cx="113760" cy="73800"/>
              </p14:xfrm>
            </p:contentPart>
          </mc:Choice>
          <mc:Fallback xmlns="">
            <p:pic>
              <p:nvPicPr>
                <p:cNvPr id="816" name="잉크 815">
                  <a:extLst>
                    <a:ext uri="{FF2B5EF4-FFF2-40B4-BE49-F238E27FC236}">
                      <a16:creationId xmlns:a16="http://schemas.microsoft.com/office/drawing/2014/main" id="{1703A427-0C64-047A-9210-3019E0C00B70}"/>
                    </a:ext>
                  </a:extLst>
                </p:cNvPr>
                <p:cNvPicPr/>
                <p:nvPr/>
              </p:nvPicPr>
              <p:blipFill>
                <a:blip r:embed="rId1377"/>
                <a:stretch>
                  <a:fillRect/>
                </a:stretch>
              </p:blipFill>
              <p:spPr>
                <a:xfrm>
                  <a:off x="5468657" y="8500114"/>
                  <a:ext cx="131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8">
              <p14:nvContentPartPr>
                <p14:cNvPr id="817" name="잉크 816">
                  <a:extLst>
                    <a:ext uri="{FF2B5EF4-FFF2-40B4-BE49-F238E27FC236}">
                      <a16:creationId xmlns:a16="http://schemas.microsoft.com/office/drawing/2014/main" id="{B41C1703-FC73-C099-4D2E-91610780C704}"/>
                    </a:ext>
                  </a:extLst>
                </p14:cNvPr>
                <p14:cNvContentPartPr/>
                <p14:nvPr/>
              </p14:nvContentPartPr>
              <p14:xfrm>
                <a:off x="5586737" y="8424874"/>
                <a:ext cx="91440" cy="115560"/>
              </p14:xfrm>
            </p:contentPart>
          </mc:Choice>
          <mc:Fallback xmlns="">
            <p:pic>
              <p:nvPicPr>
                <p:cNvPr id="817" name="잉크 816">
                  <a:extLst>
                    <a:ext uri="{FF2B5EF4-FFF2-40B4-BE49-F238E27FC236}">
                      <a16:creationId xmlns:a16="http://schemas.microsoft.com/office/drawing/2014/main" id="{B41C1703-FC73-C099-4D2E-91610780C704}"/>
                    </a:ext>
                  </a:extLst>
                </p:cNvPr>
                <p:cNvPicPr/>
                <p:nvPr/>
              </p:nvPicPr>
              <p:blipFill>
                <a:blip r:embed="rId1379"/>
                <a:stretch>
                  <a:fillRect/>
                </a:stretch>
              </p:blipFill>
              <p:spPr>
                <a:xfrm>
                  <a:off x="5577737" y="8416234"/>
                  <a:ext cx="109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0">
              <p14:nvContentPartPr>
                <p14:cNvPr id="818" name="잉크 817">
                  <a:extLst>
                    <a:ext uri="{FF2B5EF4-FFF2-40B4-BE49-F238E27FC236}">
                      <a16:creationId xmlns:a16="http://schemas.microsoft.com/office/drawing/2014/main" id="{CFD151B9-0505-A545-40B7-C161AA941DB9}"/>
                    </a:ext>
                  </a:extLst>
                </p14:cNvPr>
                <p14:cNvContentPartPr/>
                <p14:nvPr/>
              </p14:nvContentPartPr>
              <p14:xfrm>
                <a:off x="5653697" y="8442514"/>
                <a:ext cx="60840" cy="126360"/>
              </p14:xfrm>
            </p:contentPart>
          </mc:Choice>
          <mc:Fallback xmlns="">
            <p:pic>
              <p:nvPicPr>
                <p:cNvPr id="818" name="잉크 817">
                  <a:extLst>
                    <a:ext uri="{FF2B5EF4-FFF2-40B4-BE49-F238E27FC236}">
                      <a16:creationId xmlns:a16="http://schemas.microsoft.com/office/drawing/2014/main" id="{CFD151B9-0505-A545-40B7-C161AA941DB9}"/>
                    </a:ext>
                  </a:extLst>
                </p:cNvPr>
                <p:cNvPicPr/>
                <p:nvPr/>
              </p:nvPicPr>
              <p:blipFill>
                <a:blip r:embed="rId1381"/>
                <a:stretch>
                  <a:fillRect/>
                </a:stretch>
              </p:blipFill>
              <p:spPr>
                <a:xfrm>
                  <a:off x="5645057" y="8433874"/>
                  <a:ext cx="78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2">
              <p14:nvContentPartPr>
                <p14:cNvPr id="819" name="잉크 818">
                  <a:extLst>
                    <a:ext uri="{FF2B5EF4-FFF2-40B4-BE49-F238E27FC236}">
                      <a16:creationId xmlns:a16="http://schemas.microsoft.com/office/drawing/2014/main" id="{91CB0E8D-BAD5-23B5-3CA9-21E18FB08F09}"/>
                    </a:ext>
                  </a:extLst>
                </p14:cNvPr>
                <p14:cNvContentPartPr/>
                <p14:nvPr/>
              </p14:nvContentPartPr>
              <p14:xfrm>
                <a:off x="5654777" y="8569954"/>
                <a:ext cx="82440" cy="55440"/>
              </p14:xfrm>
            </p:contentPart>
          </mc:Choice>
          <mc:Fallback xmlns="">
            <p:pic>
              <p:nvPicPr>
                <p:cNvPr id="819" name="잉크 818">
                  <a:extLst>
                    <a:ext uri="{FF2B5EF4-FFF2-40B4-BE49-F238E27FC236}">
                      <a16:creationId xmlns:a16="http://schemas.microsoft.com/office/drawing/2014/main" id="{91CB0E8D-BAD5-23B5-3CA9-21E18FB08F09}"/>
                    </a:ext>
                  </a:extLst>
                </p:cNvPr>
                <p:cNvPicPr/>
                <p:nvPr/>
              </p:nvPicPr>
              <p:blipFill>
                <a:blip r:embed="rId1383"/>
                <a:stretch>
                  <a:fillRect/>
                </a:stretch>
              </p:blipFill>
              <p:spPr>
                <a:xfrm>
                  <a:off x="5646137" y="8560954"/>
                  <a:ext cx="100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4">
              <p14:nvContentPartPr>
                <p14:cNvPr id="820" name="잉크 819">
                  <a:extLst>
                    <a:ext uri="{FF2B5EF4-FFF2-40B4-BE49-F238E27FC236}">
                      <a16:creationId xmlns:a16="http://schemas.microsoft.com/office/drawing/2014/main" id="{C6B26706-A667-D868-3FB9-7C0E6012D3B9}"/>
                    </a:ext>
                  </a:extLst>
                </p14:cNvPr>
                <p14:cNvContentPartPr/>
                <p14:nvPr/>
              </p14:nvContentPartPr>
              <p14:xfrm>
                <a:off x="5752337" y="8473114"/>
                <a:ext cx="70920" cy="92880"/>
              </p14:xfrm>
            </p:contentPart>
          </mc:Choice>
          <mc:Fallback xmlns="">
            <p:pic>
              <p:nvPicPr>
                <p:cNvPr id="820" name="잉크 819">
                  <a:extLst>
                    <a:ext uri="{FF2B5EF4-FFF2-40B4-BE49-F238E27FC236}">
                      <a16:creationId xmlns:a16="http://schemas.microsoft.com/office/drawing/2014/main" id="{C6B26706-A667-D868-3FB9-7C0E6012D3B9}"/>
                    </a:ext>
                  </a:extLst>
                </p:cNvPr>
                <p:cNvPicPr/>
                <p:nvPr/>
              </p:nvPicPr>
              <p:blipFill>
                <a:blip r:embed="rId1385"/>
                <a:stretch>
                  <a:fillRect/>
                </a:stretch>
              </p:blipFill>
              <p:spPr>
                <a:xfrm>
                  <a:off x="5743697" y="8464474"/>
                  <a:ext cx="88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6">
              <p14:nvContentPartPr>
                <p14:cNvPr id="821" name="잉크 820">
                  <a:extLst>
                    <a:ext uri="{FF2B5EF4-FFF2-40B4-BE49-F238E27FC236}">
                      <a16:creationId xmlns:a16="http://schemas.microsoft.com/office/drawing/2014/main" id="{61D6D597-8A2C-0B6C-B64D-34D75A35D2F8}"/>
                    </a:ext>
                  </a:extLst>
                </p14:cNvPr>
                <p14:cNvContentPartPr/>
                <p14:nvPr/>
              </p14:nvContentPartPr>
              <p14:xfrm>
                <a:off x="5812097" y="8470234"/>
                <a:ext cx="111600" cy="141120"/>
              </p14:xfrm>
            </p:contentPart>
          </mc:Choice>
          <mc:Fallback xmlns="">
            <p:pic>
              <p:nvPicPr>
                <p:cNvPr id="821" name="잉크 820">
                  <a:extLst>
                    <a:ext uri="{FF2B5EF4-FFF2-40B4-BE49-F238E27FC236}">
                      <a16:creationId xmlns:a16="http://schemas.microsoft.com/office/drawing/2014/main" id="{61D6D597-8A2C-0B6C-B64D-34D75A35D2F8}"/>
                    </a:ext>
                  </a:extLst>
                </p:cNvPr>
                <p:cNvPicPr/>
                <p:nvPr/>
              </p:nvPicPr>
              <p:blipFill>
                <a:blip r:embed="rId1387"/>
                <a:stretch>
                  <a:fillRect/>
                </a:stretch>
              </p:blipFill>
              <p:spPr>
                <a:xfrm>
                  <a:off x="5803457" y="8461234"/>
                  <a:ext cx="129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8">
              <p14:nvContentPartPr>
                <p14:cNvPr id="822" name="잉크 821">
                  <a:extLst>
                    <a:ext uri="{FF2B5EF4-FFF2-40B4-BE49-F238E27FC236}">
                      <a16:creationId xmlns:a16="http://schemas.microsoft.com/office/drawing/2014/main" id="{4434E32F-58A0-A03F-8537-CA65461B3697}"/>
                    </a:ext>
                  </a:extLst>
                </p14:cNvPr>
                <p14:cNvContentPartPr/>
                <p14:nvPr/>
              </p14:nvContentPartPr>
              <p14:xfrm>
                <a:off x="5925857" y="8441434"/>
                <a:ext cx="79560" cy="62640"/>
              </p14:xfrm>
            </p:contentPart>
          </mc:Choice>
          <mc:Fallback xmlns="">
            <p:pic>
              <p:nvPicPr>
                <p:cNvPr id="822" name="잉크 821">
                  <a:extLst>
                    <a:ext uri="{FF2B5EF4-FFF2-40B4-BE49-F238E27FC236}">
                      <a16:creationId xmlns:a16="http://schemas.microsoft.com/office/drawing/2014/main" id="{4434E32F-58A0-A03F-8537-CA65461B3697}"/>
                    </a:ext>
                  </a:extLst>
                </p:cNvPr>
                <p:cNvPicPr/>
                <p:nvPr/>
              </p:nvPicPr>
              <p:blipFill>
                <a:blip r:embed="rId1389"/>
                <a:stretch>
                  <a:fillRect/>
                </a:stretch>
              </p:blipFill>
              <p:spPr>
                <a:xfrm>
                  <a:off x="5917217" y="8432794"/>
                  <a:ext cx="97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0">
              <p14:nvContentPartPr>
                <p14:cNvPr id="823" name="잉크 822">
                  <a:extLst>
                    <a:ext uri="{FF2B5EF4-FFF2-40B4-BE49-F238E27FC236}">
                      <a16:creationId xmlns:a16="http://schemas.microsoft.com/office/drawing/2014/main" id="{696AA4C0-A0A3-11DD-8D30-A29AB721B0D3}"/>
                    </a:ext>
                  </a:extLst>
                </p14:cNvPr>
                <p14:cNvContentPartPr/>
                <p14:nvPr/>
              </p14:nvContentPartPr>
              <p14:xfrm>
                <a:off x="5949257" y="8538274"/>
                <a:ext cx="110520" cy="79560"/>
              </p14:xfrm>
            </p:contentPart>
          </mc:Choice>
          <mc:Fallback xmlns="">
            <p:pic>
              <p:nvPicPr>
                <p:cNvPr id="823" name="잉크 822">
                  <a:extLst>
                    <a:ext uri="{FF2B5EF4-FFF2-40B4-BE49-F238E27FC236}">
                      <a16:creationId xmlns:a16="http://schemas.microsoft.com/office/drawing/2014/main" id="{696AA4C0-A0A3-11DD-8D30-A29AB721B0D3}"/>
                    </a:ext>
                  </a:extLst>
                </p:cNvPr>
                <p:cNvPicPr/>
                <p:nvPr/>
              </p:nvPicPr>
              <p:blipFill>
                <a:blip r:embed="rId1391"/>
                <a:stretch>
                  <a:fillRect/>
                </a:stretch>
              </p:blipFill>
              <p:spPr>
                <a:xfrm>
                  <a:off x="5940617" y="8529274"/>
                  <a:ext cx="128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2">
              <p14:nvContentPartPr>
                <p14:cNvPr id="824" name="잉크 823">
                  <a:extLst>
                    <a:ext uri="{FF2B5EF4-FFF2-40B4-BE49-F238E27FC236}">
                      <a16:creationId xmlns:a16="http://schemas.microsoft.com/office/drawing/2014/main" id="{EB3FDF76-D30D-E825-EA55-21D6EB473A93}"/>
                    </a:ext>
                  </a:extLst>
                </p14:cNvPr>
                <p14:cNvContentPartPr/>
                <p14:nvPr/>
              </p14:nvContentPartPr>
              <p14:xfrm>
                <a:off x="6168497" y="8438554"/>
                <a:ext cx="68040" cy="93240"/>
              </p14:xfrm>
            </p:contentPart>
          </mc:Choice>
          <mc:Fallback xmlns="">
            <p:pic>
              <p:nvPicPr>
                <p:cNvPr id="824" name="잉크 823">
                  <a:extLst>
                    <a:ext uri="{FF2B5EF4-FFF2-40B4-BE49-F238E27FC236}">
                      <a16:creationId xmlns:a16="http://schemas.microsoft.com/office/drawing/2014/main" id="{EB3FDF76-D30D-E825-EA55-21D6EB473A93}"/>
                    </a:ext>
                  </a:extLst>
                </p:cNvPr>
                <p:cNvPicPr/>
                <p:nvPr/>
              </p:nvPicPr>
              <p:blipFill>
                <a:blip r:embed="rId1393"/>
                <a:stretch>
                  <a:fillRect/>
                </a:stretch>
              </p:blipFill>
              <p:spPr>
                <a:xfrm>
                  <a:off x="6159497" y="8429914"/>
                  <a:ext cx="85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4">
              <p14:nvContentPartPr>
                <p14:cNvPr id="825" name="잉크 824">
                  <a:extLst>
                    <a:ext uri="{FF2B5EF4-FFF2-40B4-BE49-F238E27FC236}">
                      <a16:creationId xmlns:a16="http://schemas.microsoft.com/office/drawing/2014/main" id="{4AB9BD2C-8396-A738-F066-74CAF6F92E76}"/>
                    </a:ext>
                  </a:extLst>
                </p14:cNvPr>
                <p14:cNvContentPartPr/>
                <p14:nvPr/>
              </p14:nvContentPartPr>
              <p14:xfrm>
                <a:off x="6254177" y="8433514"/>
                <a:ext cx="10800" cy="100080"/>
              </p14:xfrm>
            </p:contentPart>
          </mc:Choice>
          <mc:Fallback xmlns="">
            <p:pic>
              <p:nvPicPr>
                <p:cNvPr id="825" name="잉크 824">
                  <a:extLst>
                    <a:ext uri="{FF2B5EF4-FFF2-40B4-BE49-F238E27FC236}">
                      <a16:creationId xmlns:a16="http://schemas.microsoft.com/office/drawing/2014/main" id="{4AB9BD2C-8396-A738-F066-74CAF6F92E76}"/>
                    </a:ext>
                  </a:extLst>
                </p:cNvPr>
                <p:cNvPicPr/>
                <p:nvPr/>
              </p:nvPicPr>
              <p:blipFill>
                <a:blip r:embed="rId1395"/>
                <a:stretch>
                  <a:fillRect/>
                </a:stretch>
              </p:blipFill>
              <p:spPr>
                <a:xfrm>
                  <a:off x="6245177" y="8424874"/>
                  <a:ext cx="28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6">
              <p14:nvContentPartPr>
                <p14:cNvPr id="826" name="잉크 825">
                  <a:extLst>
                    <a:ext uri="{FF2B5EF4-FFF2-40B4-BE49-F238E27FC236}">
                      <a16:creationId xmlns:a16="http://schemas.microsoft.com/office/drawing/2014/main" id="{A8054E05-B65D-F09E-7064-8B7E44572C3D}"/>
                    </a:ext>
                  </a:extLst>
                </p14:cNvPr>
                <p14:cNvContentPartPr/>
                <p14:nvPr/>
              </p14:nvContentPartPr>
              <p14:xfrm>
                <a:off x="6356777" y="8411194"/>
                <a:ext cx="93600" cy="121680"/>
              </p14:xfrm>
            </p:contentPart>
          </mc:Choice>
          <mc:Fallback xmlns="">
            <p:pic>
              <p:nvPicPr>
                <p:cNvPr id="826" name="잉크 825">
                  <a:extLst>
                    <a:ext uri="{FF2B5EF4-FFF2-40B4-BE49-F238E27FC236}">
                      <a16:creationId xmlns:a16="http://schemas.microsoft.com/office/drawing/2014/main" id="{A8054E05-B65D-F09E-7064-8B7E44572C3D}"/>
                    </a:ext>
                  </a:extLst>
                </p:cNvPr>
                <p:cNvPicPr/>
                <p:nvPr/>
              </p:nvPicPr>
              <p:blipFill>
                <a:blip r:embed="rId1397"/>
                <a:stretch>
                  <a:fillRect/>
                </a:stretch>
              </p:blipFill>
              <p:spPr>
                <a:xfrm>
                  <a:off x="6348137" y="8402554"/>
                  <a:ext cx="111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8">
              <p14:nvContentPartPr>
                <p14:cNvPr id="827" name="잉크 826">
                  <a:extLst>
                    <a:ext uri="{FF2B5EF4-FFF2-40B4-BE49-F238E27FC236}">
                      <a16:creationId xmlns:a16="http://schemas.microsoft.com/office/drawing/2014/main" id="{7EB7E178-C65E-A288-8936-2D0AA8ACDFEB}"/>
                    </a:ext>
                  </a:extLst>
                </p14:cNvPr>
                <p14:cNvContentPartPr/>
                <p14:nvPr/>
              </p14:nvContentPartPr>
              <p14:xfrm>
                <a:off x="6446417" y="8442154"/>
                <a:ext cx="64080" cy="160200"/>
              </p14:xfrm>
            </p:contentPart>
          </mc:Choice>
          <mc:Fallback xmlns="">
            <p:pic>
              <p:nvPicPr>
                <p:cNvPr id="827" name="잉크 826">
                  <a:extLst>
                    <a:ext uri="{FF2B5EF4-FFF2-40B4-BE49-F238E27FC236}">
                      <a16:creationId xmlns:a16="http://schemas.microsoft.com/office/drawing/2014/main" id="{7EB7E178-C65E-A288-8936-2D0AA8ACDFEB}"/>
                    </a:ext>
                  </a:extLst>
                </p:cNvPr>
                <p:cNvPicPr/>
                <p:nvPr/>
              </p:nvPicPr>
              <p:blipFill>
                <a:blip r:embed="rId1399"/>
                <a:stretch>
                  <a:fillRect/>
                </a:stretch>
              </p:blipFill>
              <p:spPr>
                <a:xfrm>
                  <a:off x="6437777" y="8433514"/>
                  <a:ext cx="81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0">
              <p14:nvContentPartPr>
                <p14:cNvPr id="828" name="잉크 827">
                  <a:extLst>
                    <a:ext uri="{FF2B5EF4-FFF2-40B4-BE49-F238E27FC236}">
                      <a16:creationId xmlns:a16="http://schemas.microsoft.com/office/drawing/2014/main" id="{466216FC-E4FD-5607-2F61-2F1EE5BA26C7}"/>
                    </a:ext>
                  </a:extLst>
                </p14:cNvPr>
                <p14:cNvContentPartPr/>
                <p14:nvPr/>
              </p14:nvContentPartPr>
              <p14:xfrm>
                <a:off x="6532817" y="8392114"/>
                <a:ext cx="105120" cy="109080"/>
              </p14:xfrm>
            </p:contentPart>
          </mc:Choice>
          <mc:Fallback xmlns="">
            <p:pic>
              <p:nvPicPr>
                <p:cNvPr id="828" name="잉크 827">
                  <a:extLst>
                    <a:ext uri="{FF2B5EF4-FFF2-40B4-BE49-F238E27FC236}">
                      <a16:creationId xmlns:a16="http://schemas.microsoft.com/office/drawing/2014/main" id="{466216FC-E4FD-5607-2F61-2F1EE5BA26C7}"/>
                    </a:ext>
                  </a:extLst>
                </p:cNvPr>
                <p:cNvPicPr/>
                <p:nvPr/>
              </p:nvPicPr>
              <p:blipFill>
                <a:blip r:embed="rId1401"/>
                <a:stretch>
                  <a:fillRect/>
                </a:stretch>
              </p:blipFill>
              <p:spPr>
                <a:xfrm>
                  <a:off x="6524177" y="8383474"/>
                  <a:ext cx="122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2">
              <p14:nvContentPartPr>
                <p14:cNvPr id="829" name="잉크 828">
                  <a:extLst>
                    <a:ext uri="{FF2B5EF4-FFF2-40B4-BE49-F238E27FC236}">
                      <a16:creationId xmlns:a16="http://schemas.microsoft.com/office/drawing/2014/main" id="{3C5DDD36-B04E-94B7-A6EB-7FCA132B5690}"/>
                    </a:ext>
                  </a:extLst>
                </p14:cNvPr>
                <p14:cNvContentPartPr/>
                <p14:nvPr/>
              </p14:nvContentPartPr>
              <p14:xfrm>
                <a:off x="6626057" y="8410834"/>
                <a:ext cx="5760" cy="123480"/>
              </p14:xfrm>
            </p:contentPart>
          </mc:Choice>
          <mc:Fallback xmlns="">
            <p:pic>
              <p:nvPicPr>
                <p:cNvPr id="829" name="잉크 828">
                  <a:extLst>
                    <a:ext uri="{FF2B5EF4-FFF2-40B4-BE49-F238E27FC236}">
                      <a16:creationId xmlns:a16="http://schemas.microsoft.com/office/drawing/2014/main" id="{3C5DDD36-B04E-94B7-A6EB-7FCA132B5690}"/>
                    </a:ext>
                  </a:extLst>
                </p:cNvPr>
                <p:cNvPicPr/>
                <p:nvPr/>
              </p:nvPicPr>
              <p:blipFill>
                <a:blip r:embed="rId1403"/>
                <a:stretch>
                  <a:fillRect/>
                </a:stretch>
              </p:blipFill>
              <p:spPr>
                <a:xfrm>
                  <a:off x="6617057" y="8402194"/>
                  <a:ext cx="23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4">
              <p14:nvContentPartPr>
                <p14:cNvPr id="830" name="잉크 829">
                  <a:extLst>
                    <a:ext uri="{FF2B5EF4-FFF2-40B4-BE49-F238E27FC236}">
                      <a16:creationId xmlns:a16="http://schemas.microsoft.com/office/drawing/2014/main" id="{5B65432E-F2D1-B321-EB95-134BFCA47461}"/>
                    </a:ext>
                  </a:extLst>
                </p14:cNvPr>
                <p14:cNvContentPartPr/>
                <p14:nvPr/>
              </p14:nvContentPartPr>
              <p14:xfrm>
                <a:off x="6560177" y="8518474"/>
                <a:ext cx="96120" cy="96120"/>
              </p14:xfrm>
            </p:contentPart>
          </mc:Choice>
          <mc:Fallback xmlns="">
            <p:pic>
              <p:nvPicPr>
                <p:cNvPr id="830" name="잉크 829">
                  <a:extLst>
                    <a:ext uri="{FF2B5EF4-FFF2-40B4-BE49-F238E27FC236}">
                      <a16:creationId xmlns:a16="http://schemas.microsoft.com/office/drawing/2014/main" id="{5B65432E-F2D1-B321-EB95-134BFCA47461}"/>
                    </a:ext>
                  </a:extLst>
                </p:cNvPr>
                <p:cNvPicPr/>
                <p:nvPr/>
              </p:nvPicPr>
              <p:blipFill>
                <a:blip r:embed="rId1405"/>
                <a:stretch>
                  <a:fillRect/>
                </a:stretch>
              </p:blipFill>
              <p:spPr>
                <a:xfrm>
                  <a:off x="6551177" y="8509834"/>
                  <a:ext cx="113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6">
              <p14:nvContentPartPr>
                <p14:cNvPr id="831" name="잉크 830">
                  <a:extLst>
                    <a:ext uri="{FF2B5EF4-FFF2-40B4-BE49-F238E27FC236}">
                      <a16:creationId xmlns:a16="http://schemas.microsoft.com/office/drawing/2014/main" id="{D9FA551F-2DCD-AD51-1C19-536B1AF9554A}"/>
                    </a:ext>
                  </a:extLst>
                </p14:cNvPr>
                <p14:cNvContentPartPr/>
                <p14:nvPr/>
              </p14:nvContentPartPr>
              <p14:xfrm>
                <a:off x="6696977" y="8445394"/>
                <a:ext cx="104760" cy="145800"/>
              </p14:xfrm>
            </p:contentPart>
          </mc:Choice>
          <mc:Fallback xmlns="">
            <p:pic>
              <p:nvPicPr>
                <p:cNvPr id="831" name="잉크 830">
                  <a:extLst>
                    <a:ext uri="{FF2B5EF4-FFF2-40B4-BE49-F238E27FC236}">
                      <a16:creationId xmlns:a16="http://schemas.microsoft.com/office/drawing/2014/main" id="{D9FA551F-2DCD-AD51-1C19-536B1AF9554A}"/>
                    </a:ext>
                  </a:extLst>
                </p:cNvPr>
                <p:cNvPicPr/>
                <p:nvPr/>
              </p:nvPicPr>
              <p:blipFill>
                <a:blip r:embed="rId1407"/>
                <a:stretch>
                  <a:fillRect/>
                </a:stretch>
              </p:blipFill>
              <p:spPr>
                <a:xfrm>
                  <a:off x="6688337" y="8436394"/>
                  <a:ext cx="122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8">
              <p14:nvContentPartPr>
                <p14:cNvPr id="832" name="잉크 831">
                  <a:extLst>
                    <a:ext uri="{FF2B5EF4-FFF2-40B4-BE49-F238E27FC236}">
                      <a16:creationId xmlns:a16="http://schemas.microsoft.com/office/drawing/2014/main" id="{CE94D316-AFCC-2B1C-FD83-350BB230F859}"/>
                    </a:ext>
                  </a:extLst>
                </p14:cNvPr>
                <p14:cNvContentPartPr/>
                <p14:nvPr/>
              </p14:nvContentPartPr>
              <p14:xfrm>
                <a:off x="6904337" y="8412994"/>
                <a:ext cx="77760" cy="136800"/>
              </p14:xfrm>
            </p:contentPart>
          </mc:Choice>
          <mc:Fallback xmlns="">
            <p:pic>
              <p:nvPicPr>
                <p:cNvPr id="832" name="잉크 831">
                  <a:extLst>
                    <a:ext uri="{FF2B5EF4-FFF2-40B4-BE49-F238E27FC236}">
                      <a16:creationId xmlns:a16="http://schemas.microsoft.com/office/drawing/2014/main" id="{CE94D316-AFCC-2B1C-FD83-350BB230F859}"/>
                    </a:ext>
                  </a:extLst>
                </p:cNvPr>
                <p:cNvPicPr/>
                <p:nvPr/>
              </p:nvPicPr>
              <p:blipFill>
                <a:blip r:embed="rId1409"/>
                <a:stretch>
                  <a:fillRect/>
                </a:stretch>
              </p:blipFill>
              <p:spPr>
                <a:xfrm>
                  <a:off x="6895697" y="8403994"/>
                  <a:ext cx="954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0">
              <p14:nvContentPartPr>
                <p14:cNvPr id="833" name="잉크 832">
                  <a:extLst>
                    <a:ext uri="{FF2B5EF4-FFF2-40B4-BE49-F238E27FC236}">
                      <a16:creationId xmlns:a16="http://schemas.microsoft.com/office/drawing/2014/main" id="{11D097BF-7A8B-E754-F598-EF1320C40DED}"/>
                    </a:ext>
                  </a:extLst>
                </p14:cNvPr>
                <p14:cNvContentPartPr/>
                <p14:nvPr/>
              </p14:nvContentPartPr>
              <p14:xfrm>
                <a:off x="6899657" y="8454394"/>
                <a:ext cx="118800" cy="101520"/>
              </p14:xfrm>
            </p:contentPart>
          </mc:Choice>
          <mc:Fallback xmlns="">
            <p:pic>
              <p:nvPicPr>
                <p:cNvPr id="833" name="잉크 832">
                  <a:extLst>
                    <a:ext uri="{FF2B5EF4-FFF2-40B4-BE49-F238E27FC236}">
                      <a16:creationId xmlns:a16="http://schemas.microsoft.com/office/drawing/2014/main" id="{11D097BF-7A8B-E754-F598-EF1320C40DED}"/>
                    </a:ext>
                  </a:extLst>
                </p:cNvPr>
                <p:cNvPicPr/>
                <p:nvPr/>
              </p:nvPicPr>
              <p:blipFill>
                <a:blip r:embed="rId1411"/>
                <a:stretch>
                  <a:fillRect/>
                </a:stretch>
              </p:blipFill>
              <p:spPr>
                <a:xfrm>
                  <a:off x="6890657" y="8445394"/>
                  <a:ext cx="136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2">
              <p14:nvContentPartPr>
                <p14:cNvPr id="834" name="잉크 833">
                  <a:extLst>
                    <a:ext uri="{FF2B5EF4-FFF2-40B4-BE49-F238E27FC236}">
                      <a16:creationId xmlns:a16="http://schemas.microsoft.com/office/drawing/2014/main" id="{428B6F64-FA7D-B925-2D32-EDD74C989285}"/>
                    </a:ext>
                  </a:extLst>
                </p14:cNvPr>
                <p14:cNvContentPartPr/>
                <p14:nvPr/>
              </p14:nvContentPartPr>
              <p14:xfrm>
                <a:off x="7021337" y="8406154"/>
                <a:ext cx="64080" cy="16920"/>
              </p14:xfrm>
            </p:contentPart>
          </mc:Choice>
          <mc:Fallback xmlns="">
            <p:pic>
              <p:nvPicPr>
                <p:cNvPr id="834" name="잉크 833">
                  <a:extLst>
                    <a:ext uri="{FF2B5EF4-FFF2-40B4-BE49-F238E27FC236}">
                      <a16:creationId xmlns:a16="http://schemas.microsoft.com/office/drawing/2014/main" id="{428B6F64-FA7D-B925-2D32-EDD74C989285}"/>
                    </a:ext>
                  </a:extLst>
                </p:cNvPr>
                <p:cNvPicPr/>
                <p:nvPr/>
              </p:nvPicPr>
              <p:blipFill>
                <a:blip r:embed="rId1413"/>
                <a:stretch>
                  <a:fillRect/>
                </a:stretch>
              </p:blipFill>
              <p:spPr>
                <a:xfrm>
                  <a:off x="7012697" y="8397154"/>
                  <a:ext cx="81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4">
              <p14:nvContentPartPr>
                <p14:cNvPr id="835" name="잉크 834">
                  <a:extLst>
                    <a:ext uri="{FF2B5EF4-FFF2-40B4-BE49-F238E27FC236}">
                      <a16:creationId xmlns:a16="http://schemas.microsoft.com/office/drawing/2014/main" id="{66437CEF-2F78-A6E2-D905-1DEDADA4F97F}"/>
                    </a:ext>
                  </a:extLst>
                </p14:cNvPr>
                <p14:cNvContentPartPr/>
                <p14:nvPr/>
              </p14:nvContentPartPr>
              <p14:xfrm>
                <a:off x="7024217" y="8460514"/>
                <a:ext cx="105480" cy="117360"/>
              </p14:xfrm>
            </p:contentPart>
          </mc:Choice>
          <mc:Fallback xmlns="">
            <p:pic>
              <p:nvPicPr>
                <p:cNvPr id="835" name="잉크 834">
                  <a:extLst>
                    <a:ext uri="{FF2B5EF4-FFF2-40B4-BE49-F238E27FC236}">
                      <a16:creationId xmlns:a16="http://schemas.microsoft.com/office/drawing/2014/main" id="{66437CEF-2F78-A6E2-D905-1DEDADA4F97F}"/>
                    </a:ext>
                  </a:extLst>
                </p:cNvPr>
                <p:cNvPicPr/>
                <p:nvPr/>
              </p:nvPicPr>
              <p:blipFill>
                <a:blip r:embed="rId1415"/>
                <a:stretch>
                  <a:fillRect/>
                </a:stretch>
              </p:blipFill>
              <p:spPr>
                <a:xfrm>
                  <a:off x="7015217" y="8451874"/>
                  <a:ext cx="123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6">
              <p14:nvContentPartPr>
                <p14:cNvPr id="838" name="잉크 837">
                  <a:extLst>
                    <a:ext uri="{FF2B5EF4-FFF2-40B4-BE49-F238E27FC236}">
                      <a16:creationId xmlns:a16="http://schemas.microsoft.com/office/drawing/2014/main" id="{5CB541DD-7D87-192F-F045-BB5039853D4D}"/>
                    </a:ext>
                  </a:extLst>
                </p14:cNvPr>
                <p14:cNvContentPartPr/>
                <p14:nvPr/>
              </p14:nvContentPartPr>
              <p14:xfrm>
                <a:off x="7132217" y="8409394"/>
                <a:ext cx="121680" cy="213480"/>
              </p14:xfrm>
            </p:contentPart>
          </mc:Choice>
          <mc:Fallback xmlns="">
            <p:pic>
              <p:nvPicPr>
                <p:cNvPr id="838" name="잉크 837">
                  <a:extLst>
                    <a:ext uri="{FF2B5EF4-FFF2-40B4-BE49-F238E27FC236}">
                      <a16:creationId xmlns:a16="http://schemas.microsoft.com/office/drawing/2014/main" id="{5CB541DD-7D87-192F-F045-BB5039853D4D}"/>
                    </a:ext>
                  </a:extLst>
                </p:cNvPr>
                <p:cNvPicPr/>
                <p:nvPr/>
              </p:nvPicPr>
              <p:blipFill>
                <a:blip r:embed="rId1417"/>
                <a:stretch>
                  <a:fillRect/>
                </a:stretch>
              </p:blipFill>
              <p:spPr>
                <a:xfrm>
                  <a:off x="7123577" y="8400394"/>
                  <a:ext cx="139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8">
              <p14:nvContentPartPr>
                <p14:cNvPr id="839" name="잉크 838">
                  <a:extLst>
                    <a:ext uri="{FF2B5EF4-FFF2-40B4-BE49-F238E27FC236}">
                      <a16:creationId xmlns:a16="http://schemas.microsoft.com/office/drawing/2014/main" id="{7CF96E42-ADE1-1E5B-281C-607EBB0098B2}"/>
                    </a:ext>
                  </a:extLst>
                </p14:cNvPr>
                <p14:cNvContentPartPr/>
                <p14:nvPr/>
              </p14:nvContentPartPr>
              <p14:xfrm>
                <a:off x="7273697" y="8410834"/>
                <a:ext cx="84600" cy="99720"/>
              </p14:xfrm>
            </p:contentPart>
          </mc:Choice>
          <mc:Fallback xmlns="">
            <p:pic>
              <p:nvPicPr>
                <p:cNvPr id="839" name="잉크 838">
                  <a:extLst>
                    <a:ext uri="{FF2B5EF4-FFF2-40B4-BE49-F238E27FC236}">
                      <a16:creationId xmlns:a16="http://schemas.microsoft.com/office/drawing/2014/main" id="{7CF96E42-ADE1-1E5B-281C-607EBB0098B2}"/>
                    </a:ext>
                  </a:extLst>
                </p:cNvPr>
                <p:cNvPicPr/>
                <p:nvPr/>
              </p:nvPicPr>
              <p:blipFill>
                <a:blip r:embed="rId1419"/>
                <a:stretch>
                  <a:fillRect/>
                </a:stretch>
              </p:blipFill>
              <p:spPr>
                <a:xfrm>
                  <a:off x="7264697" y="8401834"/>
                  <a:ext cx="102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0">
              <p14:nvContentPartPr>
                <p14:cNvPr id="840" name="잉크 839">
                  <a:extLst>
                    <a:ext uri="{FF2B5EF4-FFF2-40B4-BE49-F238E27FC236}">
                      <a16:creationId xmlns:a16="http://schemas.microsoft.com/office/drawing/2014/main" id="{E1CF2837-8BEF-D72A-4E39-87C171DED87F}"/>
                    </a:ext>
                  </a:extLst>
                </p14:cNvPr>
                <p14:cNvContentPartPr/>
                <p14:nvPr/>
              </p14:nvContentPartPr>
              <p14:xfrm>
                <a:off x="7324097" y="8459794"/>
                <a:ext cx="96840" cy="160920"/>
              </p14:xfrm>
            </p:contentPart>
          </mc:Choice>
          <mc:Fallback xmlns="">
            <p:pic>
              <p:nvPicPr>
                <p:cNvPr id="840" name="잉크 839">
                  <a:extLst>
                    <a:ext uri="{FF2B5EF4-FFF2-40B4-BE49-F238E27FC236}">
                      <a16:creationId xmlns:a16="http://schemas.microsoft.com/office/drawing/2014/main" id="{E1CF2837-8BEF-D72A-4E39-87C171DED87F}"/>
                    </a:ext>
                  </a:extLst>
                </p:cNvPr>
                <p:cNvPicPr/>
                <p:nvPr/>
              </p:nvPicPr>
              <p:blipFill>
                <a:blip r:embed="rId1421"/>
                <a:stretch>
                  <a:fillRect/>
                </a:stretch>
              </p:blipFill>
              <p:spPr>
                <a:xfrm>
                  <a:off x="7315457" y="8451154"/>
                  <a:ext cx="114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2">
              <p14:nvContentPartPr>
                <p14:cNvPr id="842" name="잉크 841">
                  <a:extLst>
                    <a:ext uri="{FF2B5EF4-FFF2-40B4-BE49-F238E27FC236}">
                      <a16:creationId xmlns:a16="http://schemas.microsoft.com/office/drawing/2014/main" id="{8CA55F91-4C68-2B31-91B4-F510D1E7CB88}"/>
                    </a:ext>
                  </a:extLst>
                </p14:cNvPr>
                <p14:cNvContentPartPr/>
                <p14:nvPr/>
              </p14:nvContentPartPr>
              <p14:xfrm>
                <a:off x="4232777" y="8781994"/>
                <a:ext cx="183240" cy="114840"/>
              </p14:xfrm>
            </p:contentPart>
          </mc:Choice>
          <mc:Fallback xmlns="">
            <p:pic>
              <p:nvPicPr>
                <p:cNvPr id="842" name="잉크 841">
                  <a:extLst>
                    <a:ext uri="{FF2B5EF4-FFF2-40B4-BE49-F238E27FC236}">
                      <a16:creationId xmlns:a16="http://schemas.microsoft.com/office/drawing/2014/main" id="{8CA55F91-4C68-2B31-91B4-F510D1E7CB88}"/>
                    </a:ext>
                  </a:extLst>
                </p:cNvPr>
                <p:cNvPicPr/>
                <p:nvPr/>
              </p:nvPicPr>
              <p:blipFill>
                <a:blip r:embed="rId1423"/>
                <a:stretch>
                  <a:fillRect/>
                </a:stretch>
              </p:blipFill>
              <p:spPr>
                <a:xfrm>
                  <a:off x="4224137" y="8772994"/>
                  <a:ext cx="200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4">
              <p14:nvContentPartPr>
                <p14:cNvPr id="843" name="잉크 842">
                  <a:extLst>
                    <a:ext uri="{FF2B5EF4-FFF2-40B4-BE49-F238E27FC236}">
                      <a16:creationId xmlns:a16="http://schemas.microsoft.com/office/drawing/2014/main" id="{5389B48B-6142-993E-CEB6-52343B0AF9BD}"/>
                    </a:ext>
                  </a:extLst>
                </p14:cNvPr>
                <p14:cNvContentPartPr/>
                <p14:nvPr/>
              </p14:nvContentPartPr>
              <p14:xfrm>
                <a:off x="4415297" y="8789554"/>
                <a:ext cx="34560" cy="124920"/>
              </p14:xfrm>
            </p:contentPart>
          </mc:Choice>
          <mc:Fallback xmlns="">
            <p:pic>
              <p:nvPicPr>
                <p:cNvPr id="843" name="잉크 842">
                  <a:extLst>
                    <a:ext uri="{FF2B5EF4-FFF2-40B4-BE49-F238E27FC236}">
                      <a16:creationId xmlns:a16="http://schemas.microsoft.com/office/drawing/2014/main" id="{5389B48B-6142-993E-CEB6-52343B0AF9BD}"/>
                    </a:ext>
                  </a:extLst>
                </p:cNvPr>
                <p:cNvPicPr/>
                <p:nvPr/>
              </p:nvPicPr>
              <p:blipFill>
                <a:blip r:embed="rId1425"/>
                <a:stretch>
                  <a:fillRect/>
                </a:stretch>
              </p:blipFill>
              <p:spPr>
                <a:xfrm>
                  <a:off x="4406657" y="8780914"/>
                  <a:ext cx="52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6">
              <p14:nvContentPartPr>
                <p14:cNvPr id="844" name="잉크 843">
                  <a:extLst>
                    <a:ext uri="{FF2B5EF4-FFF2-40B4-BE49-F238E27FC236}">
                      <a16:creationId xmlns:a16="http://schemas.microsoft.com/office/drawing/2014/main" id="{4C1887A0-6B06-54A6-F4A0-ADC31C7600CC}"/>
                    </a:ext>
                  </a:extLst>
                </p14:cNvPr>
                <p14:cNvContentPartPr/>
                <p14:nvPr/>
              </p14:nvContentPartPr>
              <p14:xfrm>
                <a:off x="4367777" y="8766154"/>
                <a:ext cx="176400" cy="176760"/>
              </p14:xfrm>
            </p:contentPart>
          </mc:Choice>
          <mc:Fallback xmlns="">
            <p:pic>
              <p:nvPicPr>
                <p:cNvPr id="844" name="잉크 843">
                  <a:extLst>
                    <a:ext uri="{FF2B5EF4-FFF2-40B4-BE49-F238E27FC236}">
                      <a16:creationId xmlns:a16="http://schemas.microsoft.com/office/drawing/2014/main" id="{4C1887A0-6B06-54A6-F4A0-ADC31C7600CC}"/>
                    </a:ext>
                  </a:extLst>
                </p:cNvPr>
                <p:cNvPicPr/>
                <p:nvPr/>
              </p:nvPicPr>
              <p:blipFill>
                <a:blip r:embed="rId1427"/>
                <a:stretch>
                  <a:fillRect/>
                </a:stretch>
              </p:blipFill>
              <p:spPr>
                <a:xfrm>
                  <a:off x="4359137" y="8757514"/>
                  <a:ext cx="194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8">
              <p14:nvContentPartPr>
                <p14:cNvPr id="845" name="잉크 844">
                  <a:extLst>
                    <a:ext uri="{FF2B5EF4-FFF2-40B4-BE49-F238E27FC236}">
                      <a16:creationId xmlns:a16="http://schemas.microsoft.com/office/drawing/2014/main" id="{B89F7674-2127-4F0B-2A34-0A6951E34F19}"/>
                    </a:ext>
                  </a:extLst>
                </p14:cNvPr>
                <p14:cNvContentPartPr/>
                <p14:nvPr/>
              </p14:nvContentPartPr>
              <p14:xfrm>
                <a:off x="4644977" y="8763994"/>
                <a:ext cx="123480" cy="113760"/>
              </p14:xfrm>
            </p:contentPart>
          </mc:Choice>
          <mc:Fallback xmlns="">
            <p:pic>
              <p:nvPicPr>
                <p:cNvPr id="845" name="잉크 844">
                  <a:extLst>
                    <a:ext uri="{FF2B5EF4-FFF2-40B4-BE49-F238E27FC236}">
                      <a16:creationId xmlns:a16="http://schemas.microsoft.com/office/drawing/2014/main" id="{B89F7674-2127-4F0B-2A34-0A6951E34F19}"/>
                    </a:ext>
                  </a:extLst>
                </p:cNvPr>
                <p:cNvPicPr/>
                <p:nvPr/>
              </p:nvPicPr>
              <p:blipFill>
                <a:blip r:embed="rId1429"/>
                <a:stretch>
                  <a:fillRect/>
                </a:stretch>
              </p:blipFill>
              <p:spPr>
                <a:xfrm>
                  <a:off x="4636337" y="8754994"/>
                  <a:ext cx="141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0">
              <p14:nvContentPartPr>
                <p14:cNvPr id="846" name="잉크 845">
                  <a:extLst>
                    <a:ext uri="{FF2B5EF4-FFF2-40B4-BE49-F238E27FC236}">
                      <a16:creationId xmlns:a16="http://schemas.microsoft.com/office/drawing/2014/main" id="{1B6380EC-8D32-F572-31C8-05370E31D7FB}"/>
                    </a:ext>
                  </a:extLst>
                </p14:cNvPr>
                <p14:cNvContentPartPr/>
                <p14:nvPr/>
              </p14:nvContentPartPr>
              <p14:xfrm>
                <a:off x="4759097" y="8755714"/>
                <a:ext cx="46080" cy="162000"/>
              </p14:xfrm>
            </p:contentPart>
          </mc:Choice>
          <mc:Fallback xmlns="">
            <p:pic>
              <p:nvPicPr>
                <p:cNvPr id="846" name="잉크 845">
                  <a:extLst>
                    <a:ext uri="{FF2B5EF4-FFF2-40B4-BE49-F238E27FC236}">
                      <a16:creationId xmlns:a16="http://schemas.microsoft.com/office/drawing/2014/main" id="{1B6380EC-8D32-F572-31C8-05370E31D7FB}"/>
                    </a:ext>
                  </a:extLst>
                </p:cNvPr>
                <p:cNvPicPr/>
                <p:nvPr/>
              </p:nvPicPr>
              <p:blipFill>
                <a:blip r:embed="rId1431"/>
                <a:stretch>
                  <a:fillRect/>
                </a:stretch>
              </p:blipFill>
              <p:spPr>
                <a:xfrm>
                  <a:off x="4750097" y="8747074"/>
                  <a:ext cx="63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2">
              <p14:nvContentPartPr>
                <p14:cNvPr id="847" name="잉크 846">
                  <a:extLst>
                    <a:ext uri="{FF2B5EF4-FFF2-40B4-BE49-F238E27FC236}">
                      <a16:creationId xmlns:a16="http://schemas.microsoft.com/office/drawing/2014/main" id="{418869EE-5F01-3F9C-6BE3-7188A4FC9C49}"/>
                    </a:ext>
                  </a:extLst>
                </p14:cNvPr>
                <p14:cNvContentPartPr/>
                <p14:nvPr/>
              </p14:nvContentPartPr>
              <p14:xfrm>
                <a:off x="4831457" y="8752474"/>
                <a:ext cx="95040" cy="147960"/>
              </p14:xfrm>
            </p:contentPart>
          </mc:Choice>
          <mc:Fallback xmlns="">
            <p:pic>
              <p:nvPicPr>
                <p:cNvPr id="847" name="잉크 846">
                  <a:extLst>
                    <a:ext uri="{FF2B5EF4-FFF2-40B4-BE49-F238E27FC236}">
                      <a16:creationId xmlns:a16="http://schemas.microsoft.com/office/drawing/2014/main" id="{418869EE-5F01-3F9C-6BE3-7188A4FC9C49}"/>
                    </a:ext>
                  </a:extLst>
                </p:cNvPr>
                <p:cNvPicPr/>
                <p:nvPr/>
              </p:nvPicPr>
              <p:blipFill>
                <a:blip r:embed="rId1433"/>
                <a:stretch>
                  <a:fillRect/>
                </a:stretch>
              </p:blipFill>
              <p:spPr>
                <a:xfrm>
                  <a:off x="4822457" y="8743474"/>
                  <a:ext cx="112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4">
              <p14:nvContentPartPr>
                <p14:cNvPr id="848" name="잉크 847">
                  <a:extLst>
                    <a:ext uri="{FF2B5EF4-FFF2-40B4-BE49-F238E27FC236}">
                      <a16:creationId xmlns:a16="http://schemas.microsoft.com/office/drawing/2014/main" id="{0FFC440E-D71D-445F-D230-5DE23F520B42}"/>
                    </a:ext>
                  </a:extLst>
                </p14:cNvPr>
                <p14:cNvContentPartPr/>
                <p14:nvPr/>
              </p14:nvContentPartPr>
              <p14:xfrm>
                <a:off x="4933697" y="8750674"/>
                <a:ext cx="103680" cy="84600"/>
              </p14:xfrm>
            </p:contentPart>
          </mc:Choice>
          <mc:Fallback xmlns="">
            <p:pic>
              <p:nvPicPr>
                <p:cNvPr id="848" name="잉크 847">
                  <a:extLst>
                    <a:ext uri="{FF2B5EF4-FFF2-40B4-BE49-F238E27FC236}">
                      <a16:creationId xmlns:a16="http://schemas.microsoft.com/office/drawing/2014/main" id="{0FFC440E-D71D-445F-D230-5DE23F520B42}"/>
                    </a:ext>
                  </a:extLst>
                </p:cNvPr>
                <p:cNvPicPr/>
                <p:nvPr/>
              </p:nvPicPr>
              <p:blipFill>
                <a:blip r:embed="rId1435"/>
                <a:stretch>
                  <a:fillRect/>
                </a:stretch>
              </p:blipFill>
              <p:spPr>
                <a:xfrm>
                  <a:off x="4924697" y="8742034"/>
                  <a:ext cx="121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6">
              <p14:nvContentPartPr>
                <p14:cNvPr id="849" name="잉크 848">
                  <a:extLst>
                    <a:ext uri="{FF2B5EF4-FFF2-40B4-BE49-F238E27FC236}">
                      <a16:creationId xmlns:a16="http://schemas.microsoft.com/office/drawing/2014/main" id="{2E6563E8-297A-FA71-147E-7D7179B3D235}"/>
                    </a:ext>
                  </a:extLst>
                </p14:cNvPr>
                <p14:cNvContentPartPr/>
                <p14:nvPr/>
              </p14:nvContentPartPr>
              <p14:xfrm>
                <a:off x="4953857" y="8871634"/>
                <a:ext cx="101160" cy="10800"/>
              </p14:xfrm>
            </p:contentPart>
          </mc:Choice>
          <mc:Fallback xmlns="">
            <p:pic>
              <p:nvPicPr>
                <p:cNvPr id="849" name="잉크 848">
                  <a:extLst>
                    <a:ext uri="{FF2B5EF4-FFF2-40B4-BE49-F238E27FC236}">
                      <a16:creationId xmlns:a16="http://schemas.microsoft.com/office/drawing/2014/main" id="{2E6563E8-297A-FA71-147E-7D7179B3D235}"/>
                    </a:ext>
                  </a:extLst>
                </p:cNvPr>
                <p:cNvPicPr/>
                <p:nvPr/>
              </p:nvPicPr>
              <p:blipFill>
                <a:blip r:embed="rId1437"/>
                <a:stretch>
                  <a:fillRect/>
                </a:stretch>
              </p:blipFill>
              <p:spPr>
                <a:xfrm>
                  <a:off x="4945217" y="8862994"/>
                  <a:ext cx="118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8">
              <p14:nvContentPartPr>
                <p14:cNvPr id="850" name="잉크 849">
                  <a:extLst>
                    <a:ext uri="{FF2B5EF4-FFF2-40B4-BE49-F238E27FC236}">
                      <a16:creationId xmlns:a16="http://schemas.microsoft.com/office/drawing/2014/main" id="{8822154D-CBCD-49D4-9781-583501DBAA44}"/>
                    </a:ext>
                  </a:extLst>
                </p14:cNvPr>
                <p14:cNvContentPartPr/>
                <p14:nvPr/>
              </p14:nvContentPartPr>
              <p14:xfrm>
                <a:off x="5057897" y="8721874"/>
                <a:ext cx="129600" cy="147600"/>
              </p14:xfrm>
            </p:contentPart>
          </mc:Choice>
          <mc:Fallback xmlns="">
            <p:pic>
              <p:nvPicPr>
                <p:cNvPr id="850" name="잉크 849">
                  <a:extLst>
                    <a:ext uri="{FF2B5EF4-FFF2-40B4-BE49-F238E27FC236}">
                      <a16:creationId xmlns:a16="http://schemas.microsoft.com/office/drawing/2014/main" id="{8822154D-CBCD-49D4-9781-583501DBAA44}"/>
                    </a:ext>
                  </a:extLst>
                </p:cNvPr>
                <p:cNvPicPr/>
                <p:nvPr/>
              </p:nvPicPr>
              <p:blipFill>
                <a:blip r:embed="rId1439"/>
                <a:stretch>
                  <a:fillRect/>
                </a:stretch>
              </p:blipFill>
              <p:spPr>
                <a:xfrm>
                  <a:off x="5049257" y="8713234"/>
                  <a:ext cx="147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0">
              <p14:nvContentPartPr>
                <p14:cNvPr id="851" name="잉크 850">
                  <a:extLst>
                    <a:ext uri="{FF2B5EF4-FFF2-40B4-BE49-F238E27FC236}">
                      <a16:creationId xmlns:a16="http://schemas.microsoft.com/office/drawing/2014/main" id="{AF33CF83-2083-80C7-0B0E-2B22C3F8F507}"/>
                    </a:ext>
                  </a:extLst>
                </p14:cNvPr>
                <p14:cNvContentPartPr/>
                <p14:nvPr/>
              </p14:nvContentPartPr>
              <p14:xfrm>
                <a:off x="5177417" y="8780194"/>
                <a:ext cx="18360" cy="134640"/>
              </p14:xfrm>
            </p:contentPart>
          </mc:Choice>
          <mc:Fallback xmlns="">
            <p:pic>
              <p:nvPicPr>
                <p:cNvPr id="851" name="잉크 850">
                  <a:extLst>
                    <a:ext uri="{FF2B5EF4-FFF2-40B4-BE49-F238E27FC236}">
                      <a16:creationId xmlns:a16="http://schemas.microsoft.com/office/drawing/2014/main" id="{AF33CF83-2083-80C7-0B0E-2B22C3F8F507}"/>
                    </a:ext>
                  </a:extLst>
                </p:cNvPr>
                <p:cNvPicPr/>
                <p:nvPr/>
              </p:nvPicPr>
              <p:blipFill>
                <a:blip r:embed="rId1441"/>
                <a:stretch>
                  <a:fillRect/>
                </a:stretch>
              </p:blipFill>
              <p:spPr>
                <a:xfrm>
                  <a:off x="5168777" y="8771554"/>
                  <a:ext cx="36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2">
              <p14:nvContentPartPr>
                <p14:cNvPr id="852" name="잉크 851">
                  <a:extLst>
                    <a:ext uri="{FF2B5EF4-FFF2-40B4-BE49-F238E27FC236}">
                      <a16:creationId xmlns:a16="http://schemas.microsoft.com/office/drawing/2014/main" id="{BE2D096E-D78A-AFE7-A9D1-DDAF4099AAD2}"/>
                    </a:ext>
                  </a:extLst>
                </p14:cNvPr>
                <p14:cNvContentPartPr/>
                <p14:nvPr/>
              </p14:nvContentPartPr>
              <p14:xfrm>
                <a:off x="5259137" y="8757154"/>
                <a:ext cx="100080" cy="109440"/>
              </p14:xfrm>
            </p:contentPart>
          </mc:Choice>
          <mc:Fallback xmlns="">
            <p:pic>
              <p:nvPicPr>
                <p:cNvPr id="852" name="잉크 851">
                  <a:extLst>
                    <a:ext uri="{FF2B5EF4-FFF2-40B4-BE49-F238E27FC236}">
                      <a16:creationId xmlns:a16="http://schemas.microsoft.com/office/drawing/2014/main" id="{BE2D096E-D78A-AFE7-A9D1-DDAF4099AAD2}"/>
                    </a:ext>
                  </a:extLst>
                </p:cNvPr>
                <p:cNvPicPr/>
                <p:nvPr/>
              </p:nvPicPr>
              <p:blipFill>
                <a:blip r:embed="rId1443"/>
                <a:stretch>
                  <a:fillRect/>
                </a:stretch>
              </p:blipFill>
              <p:spPr>
                <a:xfrm>
                  <a:off x="5250137" y="8748154"/>
                  <a:ext cx="117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4">
              <p14:nvContentPartPr>
                <p14:cNvPr id="853" name="잉크 852">
                  <a:extLst>
                    <a:ext uri="{FF2B5EF4-FFF2-40B4-BE49-F238E27FC236}">
                      <a16:creationId xmlns:a16="http://schemas.microsoft.com/office/drawing/2014/main" id="{3F090EBC-914D-555E-92CA-1D870E49960C}"/>
                    </a:ext>
                  </a:extLst>
                </p14:cNvPr>
                <p14:cNvContentPartPr/>
                <p14:nvPr/>
              </p14:nvContentPartPr>
              <p14:xfrm>
                <a:off x="5321057" y="8779834"/>
                <a:ext cx="91080" cy="106200"/>
              </p14:xfrm>
            </p:contentPart>
          </mc:Choice>
          <mc:Fallback xmlns="">
            <p:pic>
              <p:nvPicPr>
                <p:cNvPr id="853" name="잉크 852">
                  <a:extLst>
                    <a:ext uri="{FF2B5EF4-FFF2-40B4-BE49-F238E27FC236}">
                      <a16:creationId xmlns:a16="http://schemas.microsoft.com/office/drawing/2014/main" id="{3F090EBC-914D-555E-92CA-1D870E49960C}"/>
                    </a:ext>
                  </a:extLst>
                </p:cNvPr>
                <p:cNvPicPr/>
                <p:nvPr/>
              </p:nvPicPr>
              <p:blipFill>
                <a:blip r:embed="rId1445"/>
                <a:stretch>
                  <a:fillRect/>
                </a:stretch>
              </p:blipFill>
              <p:spPr>
                <a:xfrm>
                  <a:off x="5312417" y="8771194"/>
                  <a:ext cx="108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6">
              <p14:nvContentPartPr>
                <p14:cNvPr id="854" name="잉크 853">
                  <a:extLst>
                    <a:ext uri="{FF2B5EF4-FFF2-40B4-BE49-F238E27FC236}">
                      <a16:creationId xmlns:a16="http://schemas.microsoft.com/office/drawing/2014/main" id="{B9B994A3-8F54-2FC8-E729-E016872E20D9}"/>
                    </a:ext>
                  </a:extLst>
                </p14:cNvPr>
                <p14:cNvContentPartPr/>
                <p14:nvPr/>
              </p14:nvContentPartPr>
              <p14:xfrm>
                <a:off x="5395217" y="8779834"/>
                <a:ext cx="55440" cy="109080"/>
              </p14:xfrm>
            </p:contentPart>
          </mc:Choice>
          <mc:Fallback xmlns="">
            <p:pic>
              <p:nvPicPr>
                <p:cNvPr id="854" name="잉크 853">
                  <a:extLst>
                    <a:ext uri="{FF2B5EF4-FFF2-40B4-BE49-F238E27FC236}">
                      <a16:creationId xmlns:a16="http://schemas.microsoft.com/office/drawing/2014/main" id="{B9B994A3-8F54-2FC8-E729-E016872E20D9}"/>
                    </a:ext>
                  </a:extLst>
                </p:cNvPr>
                <p:cNvPicPr/>
                <p:nvPr/>
              </p:nvPicPr>
              <p:blipFill>
                <a:blip r:embed="rId1447"/>
                <a:stretch>
                  <a:fillRect/>
                </a:stretch>
              </p:blipFill>
              <p:spPr>
                <a:xfrm>
                  <a:off x="5386577" y="8771194"/>
                  <a:ext cx="73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8">
              <p14:nvContentPartPr>
                <p14:cNvPr id="855" name="잉크 854">
                  <a:extLst>
                    <a:ext uri="{FF2B5EF4-FFF2-40B4-BE49-F238E27FC236}">
                      <a16:creationId xmlns:a16="http://schemas.microsoft.com/office/drawing/2014/main" id="{3EFB2666-0B46-57D3-1D71-F499B159CA3E}"/>
                    </a:ext>
                  </a:extLst>
                </p14:cNvPr>
                <p14:cNvContentPartPr/>
                <p14:nvPr/>
              </p14:nvContentPartPr>
              <p14:xfrm>
                <a:off x="5424737" y="8762914"/>
                <a:ext cx="99720" cy="127440"/>
              </p14:xfrm>
            </p:contentPart>
          </mc:Choice>
          <mc:Fallback xmlns="">
            <p:pic>
              <p:nvPicPr>
                <p:cNvPr id="855" name="잉크 854">
                  <a:extLst>
                    <a:ext uri="{FF2B5EF4-FFF2-40B4-BE49-F238E27FC236}">
                      <a16:creationId xmlns:a16="http://schemas.microsoft.com/office/drawing/2014/main" id="{3EFB2666-0B46-57D3-1D71-F499B159CA3E}"/>
                    </a:ext>
                  </a:extLst>
                </p:cNvPr>
                <p:cNvPicPr/>
                <p:nvPr/>
              </p:nvPicPr>
              <p:blipFill>
                <a:blip r:embed="rId1449"/>
                <a:stretch>
                  <a:fillRect/>
                </a:stretch>
              </p:blipFill>
              <p:spPr>
                <a:xfrm>
                  <a:off x="5416097" y="8754274"/>
                  <a:ext cx="117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0">
              <p14:nvContentPartPr>
                <p14:cNvPr id="856" name="잉크 855">
                  <a:extLst>
                    <a:ext uri="{FF2B5EF4-FFF2-40B4-BE49-F238E27FC236}">
                      <a16:creationId xmlns:a16="http://schemas.microsoft.com/office/drawing/2014/main" id="{14F3058D-452F-C27D-AA02-0B74F5DAEDFB}"/>
                    </a:ext>
                  </a:extLst>
                </p14:cNvPr>
                <p14:cNvContentPartPr/>
                <p14:nvPr/>
              </p14:nvContentPartPr>
              <p14:xfrm>
                <a:off x="5478377" y="8875594"/>
                <a:ext cx="96120" cy="47520"/>
              </p14:xfrm>
            </p:contentPart>
          </mc:Choice>
          <mc:Fallback xmlns="">
            <p:pic>
              <p:nvPicPr>
                <p:cNvPr id="856" name="잉크 855">
                  <a:extLst>
                    <a:ext uri="{FF2B5EF4-FFF2-40B4-BE49-F238E27FC236}">
                      <a16:creationId xmlns:a16="http://schemas.microsoft.com/office/drawing/2014/main" id="{14F3058D-452F-C27D-AA02-0B74F5DAEDFB}"/>
                    </a:ext>
                  </a:extLst>
                </p:cNvPr>
                <p:cNvPicPr/>
                <p:nvPr/>
              </p:nvPicPr>
              <p:blipFill>
                <a:blip r:embed="rId1451"/>
                <a:stretch>
                  <a:fillRect/>
                </a:stretch>
              </p:blipFill>
              <p:spPr>
                <a:xfrm>
                  <a:off x="5469737" y="8866954"/>
                  <a:ext cx="113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2">
              <p14:nvContentPartPr>
                <p14:cNvPr id="857" name="잉크 856">
                  <a:extLst>
                    <a:ext uri="{FF2B5EF4-FFF2-40B4-BE49-F238E27FC236}">
                      <a16:creationId xmlns:a16="http://schemas.microsoft.com/office/drawing/2014/main" id="{F4F03D98-92C0-6127-19FB-EC248E1920EB}"/>
                    </a:ext>
                  </a:extLst>
                </p14:cNvPr>
                <p14:cNvContentPartPr/>
                <p14:nvPr/>
              </p14:nvContentPartPr>
              <p14:xfrm>
                <a:off x="5566577" y="8762554"/>
                <a:ext cx="113040" cy="115920"/>
              </p14:xfrm>
            </p:contentPart>
          </mc:Choice>
          <mc:Fallback xmlns="">
            <p:pic>
              <p:nvPicPr>
                <p:cNvPr id="857" name="잉크 856">
                  <a:extLst>
                    <a:ext uri="{FF2B5EF4-FFF2-40B4-BE49-F238E27FC236}">
                      <a16:creationId xmlns:a16="http://schemas.microsoft.com/office/drawing/2014/main" id="{F4F03D98-92C0-6127-19FB-EC248E1920EB}"/>
                    </a:ext>
                  </a:extLst>
                </p:cNvPr>
                <p:cNvPicPr/>
                <p:nvPr/>
              </p:nvPicPr>
              <p:blipFill>
                <a:blip r:embed="rId1453"/>
                <a:stretch>
                  <a:fillRect/>
                </a:stretch>
              </p:blipFill>
              <p:spPr>
                <a:xfrm>
                  <a:off x="5557937" y="8753914"/>
                  <a:ext cx="130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4">
              <p14:nvContentPartPr>
                <p14:cNvPr id="858" name="잉크 857">
                  <a:extLst>
                    <a:ext uri="{FF2B5EF4-FFF2-40B4-BE49-F238E27FC236}">
                      <a16:creationId xmlns:a16="http://schemas.microsoft.com/office/drawing/2014/main" id="{A383DCF6-F0C2-015A-B18D-53E0D4662F87}"/>
                    </a:ext>
                  </a:extLst>
                </p14:cNvPr>
                <p14:cNvContentPartPr/>
                <p14:nvPr/>
              </p14:nvContentPartPr>
              <p14:xfrm>
                <a:off x="5632097" y="8889994"/>
                <a:ext cx="62640" cy="74160"/>
              </p14:xfrm>
            </p:contentPart>
          </mc:Choice>
          <mc:Fallback xmlns="">
            <p:pic>
              <p:nvPicPr>
                <p:cNvPr id="858" name="잉크 857">
                  <a:extLst>
                    <a:ext uri="{FF2B5EF4-FFF2-40B4-BE49-F238E27FC236}">
                      <a16:creationId xmlns:a16="http://schemas.microsoft.com/office/drawing/2014/main" id="{A383DCF6-F0C2-015A-B18D-53E0D4662F87}"/>
                    </a:ext>
                  </a:extLst>
                </p:cNvPr>
                <p:cNvPicPr/>
                <p:nvPr/>
              </p:nvPicPr>
              <p:blipFill>
                <a:blip r:embed="rId1455"/>
                <a:stretch>
                  <a:fillRect/>
                </a:stretch>
              </p:blipFill>
              <p:spPr>
                <a:xfrm>
                  <a:off x="5623457" y="8881354"/>
                  <a:ext cx="80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6">
              <p14:nvContentPartPr>
                <p14:cNvPr id="859" name="잉크 858">
                  <a:extLst>
                    <a:ext uri="{FF2B5EF4-FFF2-40B4-BE49-F238E27FC236}">
                      <a16:creationId xmlns:a16="http://schemas.microsoft.com/office/drawing/2014/main" id="{037E617A-03D5-0B2A-32AC-CC6C5C713D2E}"/>
                    </a:ext>
                  </a:extLst>
                </p14:cNvPr>
                <p14:cNvContentPartPr/>
                <p14:nvPr/>
              </p14:nvContentPartPr>
              <p14:xfrm>
                <a:off x="5801657" y="8769034"/>
                <a:ext cx="103680" cy="130680"/>
              </p14:xfrm>
            </p:contentPart>
          </mc:Choice>
          <mc:Fallback xmlns="">
            <p:pic>
              <p:nvPicPr>
                <p:cNvPr id="859" name="잉크 858">
                  <a:extLst>
                    <a:ext uri="{FF2B5EF4-FFF2-40B4-BE49-F238E27FC236}">
                      <a16:creationId xmlns:a16="http://schemas.microsoft.com/office/drawing/2014/main" id="{037E617A-03D5-0B2A-32AC-CC6C5C713D2E}"/>
                    </a:ext>
                  </a:extLst>
                </p:cNvPr>
                <p:cNvPicPr/>
                <p:nvPr/>
              </p:nvPicPr>
              <p:blipFill>
                <a:blip r:embed="rId1457"/>
                <a:stretch>
                  <a:fillRect/>
                </a:stretch>
              </p:blipFill>
              <p:spPr>
                <a:xfrm>
                  <a:off x="5793017" y="8760394"/>
                  <a:ext cx="121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8">
              <p14:nvContentPartPr>
                <p14:cNvPr id="860" name="잉크 859">
                  <a:extLst>
                    <a:ext uri="{FF2B5EF4-FFF2-40B4-BE49-F238E27FC236}">
                      <a16:creationId xmlns:a16="http://schemas.microsoft.com/office/drawing/2014/main" id="{AE32F776-6122-158E-2428-0065420564E6}"/>
                    </a:ext>
                  </a:extLst>
                </p14:cNvPr>
                <p14:cNvContentPartPr/>
                <p14:nvPr/>
              </p14:nvContentPartPr>
              <p14:xfrm>
                <a:off x="5922617" y="8814034"/>
                <a:ext cx="70200" cy="79920"/>
              </p14:xfrm>
            </p:contentPart>
          </mc:Choice>
          <mc:Fallback xmlns="">
            <p:pic>
              <p:nvPicPr>
                <p:cNvPr id="860" name="잉크 859">
                  <a:extLst>
                    <a:ext uri="{FF2B5EF4-FFF2-40B4-BE49-F238E27FC236}">
                      <a16:creationId xmlns:a16="http://schemas.microsoft.com/office/drawing/2014/main" id="{AE32F776-6122-158E-2428-0065420564E6}"/>
                    </a:ext>
                  </a:extLst>
                </p:cNvPr>
                <p:cNvPicPr/>
                <p:nvPr/>
              </p:nvPicPr>
              <p:blipFill>
                <a:blip r:embed="rId1459"/>
                <a:stretch>
                  <a:fillRect/>
                </a:stretch>
              </p:blipFill>
              <p:spPr>
                <a:xfrm>
                  <a:off x="5913617" y="8805034"/>
                  <a:ext cx="87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0">
              <p14:nvContentPartPr>
                <p14:cNvPr id="861" name="잉크 860">
                  <a:extLst>
                    <a:ext uri="{FF2B5EF4-FFF2-40B4-BE49-F238E27FC236}">
                      <a16:creationId xmlns:a16="http://schemas.microsoft.com/office/drawing/2014/main" id="{504BACE4-2ED1-FABC-40EE-CCA7C83BF1E9}"/>
                    </a:ext>
                  </a:extLst>
                </p14:cNvPr>
                <p14:cNvContentPartPr/>
                <p14:nvPr/>
              </p14:nvContentPartPr>
              <p14:xfrm>
                <a:off x="5980217" y="8775514"/>
                <a:ext cx="105480" cy="146880"/>
              </p14:xfrm>
            </p:contentPart>
          </mc:Choice>
          <mc:Fallback xmlns="">
            <p:pic>
              <p:nvPicPr>
                <p:cNvPr id="861" name="잉크 860">
                  <a:extLst>
                    <a:ext uri="{FF2B5EF4-FFF2-40B4-BE49-F238E27FC236}">
                      <a16:creationId xmlns:a16="http://schemas.microsoft.com/office/drawing/2014/main" id="{504BACE4-2ED1-FABC-40EE-CCA7C83BF1E9}"/>
                    </a:ext>
                  </a:extLst>
                </p:cNvPr>
                <p:cNvPicPr/>
                <p:nvPr/>
              </p:nvPicPr>
              <p:blipFill>
                <a:blip r:embed="rId1461"/>
                <a:stretch>
                  <a:fillRect/>
                </a:stretch>
              </p:blipFill>
              <p:spPr>
                <a:xfrm>
                  <a:off x="5971577" y="8766874"/>
                  <a:ext cx="123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2">
              <p14:nvContentPartPr>
                <p14:cNvPr id="862" name="잉크 861">
                  <a:extLst>
                    <a:ext uri="{FF2B5EF4-FFF2-40B4-BE49-F238E27FC236}">
                      <a16:creationId xmlns:a16="http://schemas.microsoft.com/office/drawing/2014/main" id="{E0E3E40E-FC2C-7BAE-442A-D5BB9C1D5114}"/>
                    </a:ext>
                  </a:extLst>
                </p14:cNvPr>
                <p14:cNvContentPartPr/>
                <p14:nvPr/>
              </p14:nvContentPartPr>
              <p14:xfrm>
                <a:off x="6161297" y="8738434"/>
                <a:ext cx="105120" cy="141480"/>
              </p14:xfrm>
            </p:contentPart>
          </mc:Choice>
          <mc:Fallback xmlns="">
            <p:pic>
              <p:nvPicPr>
                <p:cNvPr id="862" name="잉크 861">
                  <a:extLst>
                    <a:ext uri="{FF2B5EF4-FFF2-40B4-BE49-F238E27FC236}">
                      <a16:creationId xmlns:a16="http://schemas.microsoft.com/office/drawing/2014/main" id="{E0E3E40E-FC2C-7BAE-442A-D5BB9C1D5114}"/>
                    </a:ext>
                  </a:extLst>
                </p:cNvPr>
                <p:cNvPicPr/>
                <p:nvPr/>
              </p:nvPicPr>
              <p:blipFill>
                <a:blip r:embed="rId1463"/>
                <a:stretch>
                  <a:fillRect/>
                </a:stretch>
              </p:blipFill>
              <p:spPr>
                <a:xfrm>
                  <a:off x="6152297" y="8729794"/>
                  <a:ext cx="122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4">
              <p14:nvContentPartPr>
                <p14:cNvPr id="863" name="잉크 862">
                  <a:extLst>
                    <a:ext uri="{FF2B5EF4-FFF2-40B4-BE49-F238E27FC236}">
                      <a16:creationId xmlns:a16="http://schemas.microsoft.com/office/drawing/2014/main" id="{464E55C4-F27B-62A5-4981-040BF95BD43C}"/>
                    </a:ext>
                  </a:extLst>
                </p14:cNvPr>
                <p14:cNvContentPartPr/>
                <p14:nvPr/>
              </p14:nvContentPartPr>
              <p14:xfrm>
                <a:off x="6246257" y="8775874"/>
                <a:ext cx="60120" cy="136800"/>
              </p14:xfrm>
            </p:contentPart>
          </mc:Choice>
          <mc:Fallback xmlns="">
            <p:pic>
              <p:nvPicPr>
                <p:cNvPr id="863" name="잉크 862">
                  <a:extLst>
                    <a:ext uri="{FF2B5EF4-FFF2-40B4-BE49-F238E27FC236}">
                      <a16:creationId xmlns:a16="http://schemas.microsoft.com/office/drawing/2014/main" id="{464E55C4-F27B-62A5-4981-040BF95BD43C}"/>
                    </a:ext>
                  </a:extLst>
                </p:cNvPr>
                <p:cNvPicPr/>
                <p:nvPr/>
              </p:nvPicPr>
              <p:blipFill>
                <a:blip r:embed="rId1465"/>
                <a:stretch>
                  <a:fillRect/>
                </a:stretch>
              </p:blipFill>
              <p:spPr>
                <a:xfrm>
                  <a:off x="6237257" y="8766874"/>
                  <a:ext cx="77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6">
              <p14:nvContentPartPr>
                <p14:cNvPr id="864" name="잉크 863">
                  <a:extLst>
                    <a:ext uri="{FF2B5EF4-FFF2-40B4-BE49-F238E27FC236}">
                      <a16:creationId xmlns:a16="http://schemas.microsoft.com/office/drawing/2014/main" id="{5E8E59D4-BA1A-1A6B-48B2-7945B555DD83}"/>
                    </a:ext>
                  </a:extLst>
                </p14:cNvPr>
                <p14:cNvContentPartPr/>
                <p14:nvPr/>
              </p14:nvContentPartPr>
              <p14:xfrm>
                <a:off x="6318977" y="8770834"/>
                <a:ext cx="32760" cy="155160"/>
              </p14:xfrm>
            </p:contentPart>
          </mc:Choice>
          <mc:Fallback xmlns="">
            <p:pic>
              <p:nvPicPr>
                <p:cNvPr id="864" name="잉크 863">
                  <a:extLst>
                    <a:ext uri="{FF2B5EF4-FFF2-40B4-BE49-F238E27FC236}">
                      <a16:creationId xmlns:a16="http://schemas.microsoft.com/office/drawing/2014/main" id="{5E8E59D4-BA1A-1A6B-48B2-7945B555DD83}"/>
                    </a:ext>
                  </a:extLst>
                </p:cNvPr>
                <p:cNvPicPr/>
                <p:nvPr/>
              </p:nvPicPr>
              <p:blipFill>
                <a:blip r:embed="rId1467"/>
                <a:stretch>
                  <a:fillRect/>
                </a:stretch>
              </p:blipFill>
              <p:spPr>
                <a:xfrm>
                  <a:off x="6310337" y="8761834"/>
                  <a:ext cx="50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8">
              <p14:nvContentPartPr>
                <p14:cNvPr id="865" name="잉크 864">
                  <a:extLst>
                    <a:ext uri="{FF2B5EF4-FFF2-40B4-BE49-F238E27FC236}">
                      <a16:creationId xmlns:a16="http://schemas.microsoft.com/office/drawing/2014/main" id="{58E13F45-D03A-3AA4-EAD7-3D6432BC275A}"/>
                    </a:ext>
                  </a:extLst>
                </p14:cNvPr>
                <p14:cNvContentPartPr/>
                <p14:nvPr/>
              </p14:nvContentPartPr>
              <p14:xfrm>
                <a:off x="6385937" y="8775514"/>
                <a:ext cx="108720" cy="137880"/>
              </p14:xfrm>
            </p:contentPart>
          </mc:Choice>
          <mc:Fallback xmlns="">
            <p:pic>
              <p:nvPicPr>
                <p:cNvPr id="865" name="잉크 864">
                  <a:extLst>
                    <a:ext uri="{FF2B5EF4-FFF2-40B4-BE49-F238E27FC236}">
                      <a16:creationId xmlns:a16="http://schemas.microsoft.com/office/drawing/2014/main" id="{58E13F45-D03A-3AA4-EAD7-3D6432BC275A}"/>
                    </a:ext>
                  </a:extLst>
                </p:cNvPr>
                <p:cNvPicPr/>
                <p:nvPr/>
              </p:nvPicPr>
              <p:blipFill>
                <a:blip r:embed="rId1469"/>
                <a:stretch>
                  <a:fillRect/>
                </a:stretch>
              </p:blipFill>
              <p:spPr>
                <a:xfrm>
                  <a:off x="6377297" y="8766874"/>
                  <a:ext cx="126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0">
              <p14:nvContentPartPr>
                <p14:cNvPr id="866" name="잉크 865">
                  <a:extLst>
                    <a:ext uri="{FF2B5EF4-FFF2-40B4-BE49-F238E27FC236}">
                      <a16:creationId xmlns:a16="http://schemas.microsoft.com/office/drawing/2014/main" id="{AF623907-1B97-14FA-9126-CAC4E57EFF82}"/>
                    </a:ext>
                  </a:extLst>
                </p14:cNvPr>
                <p14:cNvContentPartPr/>
                <p14:nvPr/>
              </p14:nvContentPartPr>
              <p14:xfrm>
                <a:off x="6489977" y="8777674"/>
                <a:ext cx="96120" cy="151200"/>
              </p14:xfrm>
            </p:contentPart>
          </mc:Choice>
          <mc:Fallback xmlns="">
            <p:pic>
              <p:nvPicPr>
                <p:cNvPr id="866" name="잉크 865">
                  <a:extLst>
                    <a:ext uri="{FF2B5EF4-FFF2-40B4-BE49-F238E27FC236}">
                      <a16:creationId xmlns:a16="http://schemas.microsoft.com/office/drawing/2014/main" id="{AF623907-1B97-14FA-9126-CAC4E57EFF82}"/>
                    </a:ext>
                  </a:extLst>
                </p:cNvPr>
                <p:cNvPicPr/>
                <p:nvPr/>
              </p:nvPicPr>
              <p:blipFill>
                <a:blip r:embed="rId1471"/>
                <a:stretch>
                  <a:fillRect/>
                </a:stretch>
              </p:blipFill>
              <p:spPr>
                <a:xfrm>
                  <a:off x="6481337" y="8769034"/>
                  <a:ext cx="113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2">
              <p14:nvContentPartPr>
                <p14:cNvPr id="867" name="잉크 866">
                  <a:extLst>
                    <a:ext uri="{FF2B5EF4-FFF2-40B4-BE49-F238E27FC236}">
                      <a16:creationId xmlns:a16="http://schemas.microsoft.com/office/drawing/2014/main" id="{EE83433C-FB44-2BB4-44F0-2ED39D8265F0}"/>
                    </a:ext>
                  </a:extLst>
                </p14:cNvPr>
                <p14:cNvContentPartPr/>
                <p14:nvPr/>
              </p14:nvContentPartPr>
              <p14:xfrm>
                <a:off x="6586097" y="8764354"/>
                <a:ext cx="116280" cy="155520"/>
              </p14:xfrm>
            </p:contentPart>
          </mc:Choice>
          <mc:Fallback xmlns="">
            <p:pic>
              <p:nvPicPr>
                <p:cNvPr id="867" name="잉크 866">
                  <a:extLst>
                    <a:ext uri="{FF2B5EF4-FFF2-40B4-BE49-F238E27FC236}">
                      <a16:creationId xmlns:a16="http://schemas.microsoft.com/office/drawing/2014/main" id="{EE83433C-FB44-2BB4-44F0-2ED39D8265F0}"/>
                    </a:ext>
                  </a:extLst>
                </p:cNvPr>
                <p:cNvPicPr/>
                <p:nvPr/>
              </p:nvPicPr>
              <p:blipFill>
                <a:blip r:embed="rId1473"/>
                <a:stretch>
                  <a:fillRect/>
                </a:stretch>
              </p:blipFill>
              <p:spPr>
                <a:xfrm>
                  <a:off x="6577097" y="8755354"/>
                  <a:ext cx="133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4">
              <p14:nvContentPartPr>
                <p14:cNvPr id="868" name="잉크 867">
                  <a:extLst>
                    <a:ext uri="{FF2B5EF4-FFF2-40B4-BE49-F238E27FC236}">
                      <a16:creationId xmlns:a16="http://schemas.microsoft.com/office/drawing/2014/main" id="{5D376148-60BB-3117-4108-DA84224A48E2}"/>
                    </a:ext>
                  </a:extLst>
                </p14:cNvPr>
                <p14:cNvContentPartPr/>
                <p14:nvPr/>
              </p14:nvContentPartPr>
              <p14:xfrm>
                <a:off x="6766457" y="8762914"/>
                <a:ext cx="127800" cy="116280"/>
              </p14:xfrm>
            </p:contentPart>
          </mc:Choice>
          <mc:Fallback xmlns="">
            <p:pic>
              <p:nvPicPr>
                <p:cNvPr id="868" name="잉크 867">
                  <a:extLst>
                    <a:ext uri="{FF2B5EF4-FFF2-40B4-BE49-F238E27FC236}">
                      <a16:creationId xmlns:a16="http://schemas.microsoft.com/office/drawing/2014/main" id="{5D376148-60BB-3117-4108-DA84224A48E2}"/>
                    </a:ext>
                  </a:extLst>
                </p:cNvPr>
                <p:cNvPicPr/>
                <p:nvPr/>
              </p:nvPicPr>
              <p:blipFill>
                <a:blip r:embed="rId1475"/>
                <a:stretch>
                  <a:fillRect/>
                </a:stretch>
              </p:blipFill>
              <p:spPr>
                <a:xfrm>
                  <a:off x="6757457" y="8753914"/>
                  <a:ext cx="145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6">
              <p14:nvContentPartPr>
                <p14:cNvPr id="869" name="잉크 868">
                  <a:extLst>
                    <a:ext uri="{FF2B5EF4-FFF2-40B4-BE49-F238E27FC236}">
                      <a16:creationId xmlns:a16="http://schemas.microsoft.com/office/drawing/2014/main" id="{A88B2D48-9F34-5918-8875-FE8B9ADA8A94}"/>
                    </a:ext>
                  </a:extLst>
                </p14:cNvPr>
                <p14:cNvContentPartPr/>
                <p14:nvPr/>
              </p14:nvContentPartPr>
              <p14:xfrm>
                <a:off x="6771497" y="8914474"/>
                <a:ext cx="96480" cy="57600"/>
              </p14:xfrm>
            </p:contentPart>
          </mc:Choice>
          <mc:Fallback xmlns="">
            <p:pic>
              <p:nvPicPr>
                <p:cNvPr id="869" name="잉크 868">
                  <a:extLst>
                    <a:ext uri="{FF2B5EF4-FFF2-40B4-BE49-F238E27FC236}">
                      <a16:creationId xmlns:a16="http://schemas.microsoft.com/office/drawing/2014/main" id="{A88B2D48-9F34-5918-8875-FE8B9ADA8A94}"/>
                    </a:ext>
                  </a:extLst>
                </p:cNvPr>
                <p:cNvPicPr/>
                <p:nvPr/>
              </p:nvPicPr>
              <p:blipFill>
                <a:blip r:embed="rId1477"/>
                <a:stretch>
                  <a:fillRect/>
                </a:stretch>
              </p:blipFill>
              <p:spPr>
                <a:xfrm>
                  <a:off x="6762497" y="8905474"/>
                  <a:ext cx="114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8">
              <p14:nvContentPartPr>
                <p14:cNvPr id="870" name="잉크 869">
                  <a:extLst>
                    <a:ext uri="{FF2B5EF4-FFF2-40B4-BE49-F238E27FC236}">
                      <a16:creationId xmlns:a16="http://schemas.microsoft.com/office/drawing/2014/main" id="{6B5D8F99-CE8A-AC6E-6111-C5111A8AFF66}"/>
                    </a:ext>
                  </a:extLst>
                </p14:cNvPr>
                <p14:cNvContentPartPr/>
                <p14:nvPr/>
              </p14:nvContentPartPr>
              <p14:xfrm>
                <a:off x="6872657" y="8927794"/>
                <a:ext cx="67320" cy="55440"/>
              </p14:xfrm>
            </p:contentPart>
          </mc:Choice>
          <mc:Fallback xmlns="">
            <p:pic>
              <p:nvPicPr>
                <p:cNvPr id="870" name="잉크 869">
                  <a:extLst>
                    <a:ext uri="{FF2B5EF4-FFF2-40B4-BE49-F238E27FC236}">
                      <a16:creationId xmlns:a16="http://schemas.microsoft.com/office/drawing/2014/main" id="{6B5D8F99-CE8A-AC6E-6111-C5111A8AFF66}"/>
                    </a:ext>
                  </a:extLst>
                </p:cNvPr>
                <p:cNvPicPr/>
                <p:nvPr/>
              </p:nvPicPr>
              <p:blipFill>
                <a:blip r:embed="rId1479"/>
                <a:stretch>
                  <a:fillRect/>
                </a:stretch>
              </p:blipFill>
              <p:spPr>
                <a:xfrm>
                  <a:off x="6864017" y="8919154"/>
                  <a:ext cx="84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0">
              <p14:nvContentPartPr>
                <p14:cNvPr id="871" name="잉크 870">
                  <a:extLst>
                    <a:ext uri="{FF2B5EF4-FFF2-40B4-BE49-F238E27FC236}">
                      <a16:creationId xmlns:a16="http://schemas.microsoft.com/office/drawing/2014/main" id="{EAE0E162-6925-042A-2159-9747AC8C6365}"/>
                    </a:ext>
                  </a:extLst>
                </p14:cNvPr>
                <p14:cNvContentPartPr/>
                <p14:nvPr/>
              </p14:nvContentPartPr>
              <p14:xfrm>
                <a:off x="6937097" y="8826994"/>
                <a:ext cx="103680" cy="125280"/>
              </p14:xfrm>
            </p:contentPart>
          </mc:Choice>
          <mc:Fallback xmlns="">
            <p:pic>
              <p:nvPicPr>
                <p:cNvPr id="871" name="잉크 870">
                  <a:extLst>
                    <a:ext uri="{FF2B5EF4-FFF2-40B4-BE49-F238E27FC236}">
                      <a16:creationId xmlns:a16="http://schemas.microsoft.com/office/drawing/2014/main" id="{EAE0E162-6925-042A-2159-9747AC8C6365}"/>
                    </a:ext>
                  </a:extLst>
                </p:cNvPr>
                <p:cNvPicPr/>
                <p:nvPr/>
              </p:nvPicPr>
              <p:blipFill>
                <a:blip r:embed="rId1481"/>
                <a:stretch>
                  <a:fillRect/>
                </a:stretch>
              </p:blipFill>
              <p:spPr>
                <a:xfrm>
                  <a:off x="6928457" y="8817994"/>
                  <a:ext cx="121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2">
              <p14:nvContentPartPr>
                <p14:cNvPr id="872" name="잉크 871">
                  <a:extLst>
                    <a:ext uri="{FF2B5EF4-FFF2-40B4-BE49-F238E27FC236}">
                      <a16:creationId xmlns:a16="http://schemas.microsoft.com/office/drawing/2014/main" id="{925D83EA-B446-9228-DFCA-7A0D50E1C88E}"/>
                    </a:ext>
                  </a:extLst>
                </p14:cNvPr>
                <p14:cNvContentPartPr/>
                <p14:nvPr/>
              </p14:nvContentPartPr>
              <p14:xfrm>
                <a:off x="7032137" y="8807554"/>
                <a:ext cx="129600" cy="131400"/>
              </p14:xfrm>
            </p:contentPart>
          </mc:Choice>
          <mc:Fallback xmlns="">
            <p:pic>
              <p:nvPicPr>
                <p:cNvPr id="872" name="잉크 871">
                  <a:extLst>
                    <a:ext uri="{FF2B5EF4-FFF2-40B4-BE49-F238E27FC236}">
                      <a16:creationId xmlns:a16="http://schemas.microsoft.com/office/drawing/2014/main" id="{925D83EA-B446-9228-DFCA-7A0D50E1C88E}"/>
                    </a:ext>
                  </a:extLst>
                </p:cNvPr>
                <p:cNvPicPr/>
                <p:nvPr/>
              </p:nvPicPr>
              <p:blipFill>
                <a:blip r:embed="rId1483"/>
                <a:stretch>
                  <a:fillRect/>
                </a:stretch>
              </p:blipFill>
              <p:spPr>
                <a:xfrm>
                  <a:off x="7023137" y="8798554"/>
                  <a:ext cx="147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4">
              <p14:nvContentPartPr>
                <p14:cNvPr id="873" name="잉크 872">
                  <a:extLst>
                    <a:ext uri="{FF2B5EF4-FFF2-40B4-BE49-F238E27FC236}">
                      <a16:creationId xmlns:a16="http://schemas.microsoft.com/office/drawing/2014/main" id="{BFCA3D9A-1E68-1284-604A-596F87638D86}"/>
                    </a:ext>
                  </a:extLst>
                </p14:cNvPr>
                <p14:cNvContentPartPr/>
                <p14:nvPr/>
              </p14:nvContentPartPr>
              <p14:xfrm>
                <a:off x="7206377" y="8909794"/>
                <a:ext cx="16200" cy="4680"/>
              </p14:xfrm>
            </p:contentPart>
          </mc:Choice>
          <mc:Fallback xmlns="">
            <p:pic>
              <p:nvPicPr>
                <p:cNvPr id="873" name="잉크 872">
                  <a:extLst>
                    <a:ext uri="{FF2B5EF4-FFF2-40B4-BE49-F238E27FC236}">
                      <a16:creationId xmlns:a16="http://schemas.microsoft.com/office/drawing/2014/main" id="{BFCA3D9A-1E68-1284-604A-596F87638D86}"/>
                    </a:ext>
                  </a:extLst>
                </p:cNvPr>
                <p:cNvPicPr/>
                <p:nvPr/>
              </p:nvPicPr>
              <p:blipFill>
                <a:blip r:embed="rId1485"/>
                <a:stretch>
                  <a:fillRect/>
                </a:stretch>
              </p:blipFill>
              <p:spPr>
                <a:xfrm>
                  <a:off x="7197737" y="8900794"/>
                  <a:ext cx="338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6">
              <p14:nvContentPartPr>
                <p14:cNvPr id="875" name="잉크 874">
                  <a:extLst>
                    <a:ext uri="{FF2B5EF4-FFF2-40B4-BE49-F238E27FC236}">
                      <a16:creationId xmlns:a16="http://schemas.microsoft.com/office/drawing/2014/main" id="{F460A111-27C0-66CA-AF1C-EE1A29B191F4}"/>
                    </a:ext>
                  </a:extLst>
                </p14:cNvPr>
                <p14:cNvContentPartPr/>
                <p14:nvPr/>
              </p14:nvContentPartPr>
              <p14:xfrm>
                <a:off x="3999497" y="8571754"/>
                <a:ext cx="85320" cy="313560"/>
              </p14:xfrm>
            </p:contentPart>
          </mc:Choice>
          <mc:Fallback xmlns="">
            <p:pic>
              <p:nvPicPr>
                <p:cNvPr id="875" name="잉크 874">
                  <a:extLst>
                    <a:ext uri="{FF2B5EF4-FFF2-40B4-BE49-F238E27FC236}">
                      <a16:creationId xmlns:a16="http://schemas.microsoft.com/office/drawing/2014/main" id="{F460A111-27C0-66CA-AF1C-EE1A29B191F4}"/>
                    </a:ext>
                  </a:extLst>
                </p:cNvPr>
                <p:cNvPicPr/>
                <p:nvPr/>
              </p:nvPicPr>
              <p:blipFill>
                <a:blip r:embed="rId1487"/>
                <a:stretch>
                  <a:fillRect/>
                </a:stretch>
              </p:blipFill>
              <p:spPr>
                <a:xfrm>
                  <a:off x="3990497" y="8562754"/>
                  <a:ext cx="102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8">
              <p14:nvContentPartPr>
                <p14:cNvPr id="876" name="잉크 875">
                  <a:extLst>
                    <a:ext uri="{FF2B5EF4-FFF2-40B4-BE49-F238E27FC236}">
                      <a16:creationId xmlns:a16="http://schemas.microsoft.com/office/drawing/2014/main" id="{9F1BDA03-454E-9780-CC9B-28A70375B5DE}"/>
                    </a:ext>
                  </a:extLst>
                </p14:cNvPr>
                <p14:cNvContentPartPr/>
                <p14:nvPr/>
              </p14:nvContentPartPr>
              <p14:xfrm>
                <a:off x="3069257" y="8715394"/>
                <a:ext cx="879840" cy="47160"/>
              </p14:xfrm>
            </p:contentPart>
          </mc:Choice>
          <mc:Fallback xmlns="">
            <p:pic>
              <p:nvPicPr>
                <p:cNvPr id="876" name="잉크 875">
                  <a:extLst>
                    <a:ext uri="{FF2B5EF4-FFF2-40B4-BE49-F238E27FC236}">
                      <a16:creationId xmlns:a16="http://schemas.microsoft.com/office/drawing/2014/main" id="{9F1BDA03-454E-9780-CC9B-28A70375B5DE}"/>
                    </a:ext>
                  </a:extLst>
                </p:cNvPr>
                <p:cNvPicPr/>
                <p:nvPr/>
              </p:nvPicPr>
              <p:blipFill>
                <a:blip r:embed="rId1489"/>
                <a:stretch>
                  <a:fillRect/>
                </a:stretch>
              </p:blipFill>
              <p:spPr>
                <a:xfrm>
                  <a:off x="3060257" y="8706394"/>
                  <a:ext cx="8974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0">
              <p14:nvContentPartPr>
                <p14:cNvPr id="877" name="잉크 876">
                  <a:extLst>
                    <a:ext uri="{FF2B5EF4-FFF2-40B4-BE49-F238E27FC236}">
                      <a16:creationId xmlns:a16="http://schemas.microsoft.com/office/drawing/2014/main" id="{5E58F0D4-7B09-C710-E8DF-EA82D3E0B275}"/>
                    </a:ext>
                  </a:extLst>
                </p14:cNvPr>
                <p14:cNvContentPartPr/>
                <p14:nvPr/>
              </p14:nvContentPartPr>
              <p14:xfrm>
                <a:off x="3034697" y="8661034"/>
                <a:ext cx="119520" cy="180720"/>
              </p14:xfrm>
            </p:contentPart>
          </mc:Choice>
          <mc:Fallback xmlns="">
            <p:pic>
              <p:nvPicPr>
                <p:cNvPr id="877" name="잉크 876">
                  <a:extLst>
                    <a:ext uri="{FF2B5EF4-FFF2-40B4-BE49-F238E27FC236}">
                      <a16:creationId xmlns:a16="http://schemas.microsoft.com/office/drawing/2014/main" id="{5E58F0D4-7B09-C710-E8DF-EA82D3E0B275}"/>
                    </a:ext>
                  </a:extLst>
                </p:cNvPr>
                <p:cNvPicPr/>
                <p:nvPr/>
              </p:nvPicPr>
              <p:blipFill>
                <a:blip r:embed="rId1491"/>
                <a:stretch>
                  <a:fillRect/>
                </a:stretch>
              </p:blipFill>
              <p:spPr>
                <a:xfrm>
                  <a:off x="3025697" y="8652394"/>
                  <a:ext cx="137160" cy="198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226758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인터럽트 </a:t>
            </a:r>
            <a:r>
              <a:rPr sz="1900" b="1" spc="20" dirty="0">
                <a:latin typeface="나눔고딕OTF"/>
                <a:cs typeface="나눔고딕OTF"/>
              </a:rPr>
              <a:t>IO의</a:t>
            </a:r>
            <a:r>
              <a:rPr sz="1900" b="1" spc="-10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문제점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907" y="1395819"/>
            <a:ext cx="4260215" cy="722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한 워드 IO마다 인터럽트</a:t>
            </a:r>
            <a:r>
              <a:rPr sz="1700" spc="-3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발생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대량의 데이터 IO의 경우 과한 인터럽트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발생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7388" y="1365328"/>
            <a:ext cx="7937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2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907" y="6035825"/>
            <a:ext cx="327977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20" dirty="0">
                <a:latin typeface="나눔고딕OTF"/>
                <a:cs typeface="나눔고딕OTF"/>
              </a:rPr>
              <a:t>DMA, </a:t>
            </a:r>
            <a:r>
              <a:rPr sz="1900" b="1" spc="15" dirty="0">
                <a:latin typeface="나눔고딕OTF"/>
                <a:cs typeface="나눔고딕OTF"/>
              </a:rPr>
              <a:t>Direct </a:t>
            </a:r>
            <a:r>
              <a:rPr sz="1900" b="1" spc="20" dirty="0">
                <a:latin typeface="나눔고딕OTF"/>
                <a:cs typeface="나눔고딕OTF"/>
              </a:rPr>
              <a:t>Memory</a:t>
            </a:r>
            <a:r>
              <a:rPr sz="1900" b="1" spc="-85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Access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907" y="6736053"/>
            <a:ext cx="4356100" cy="1162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IO 장치(또는 인터페이스)가 직접 메모리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접근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CPU 간섭없이 데이터 IO</a:t>
            </a:r>
            <a:r>
              <a:rPr sz="1700" spc="-9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가능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메모리-IO 장치간 데이터</a:t>
            </a:r>
            <a:r>
              <a:rPr sz="1700" spc="-9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전송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85" y="6705562"/>
            <a:ext cx="13271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28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BC75746-2772-8B56-A7DB-A01BD20B0114}"/>
              </a:ext>
            </a:extLst>
          </p:cNvPr>
          <p:cNvGrpSpPr/>
          <p:nvPr/>
        </p:nvGrpSpPr>
        <p:grpSpPr>
          <a:xfrm>
            <a:off x="1327741" y="5610740"/>
            <a:ext cx="1450800" cy="326160"/>
            <a:chOff x="1327741" y="5610740"/>
            <a:chExt cx="145080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12B909E-8B66-8753-451D-EFE0ED80DE0C}"/>
                    </a:ext>
                  </a:extLst>
                </p14:cNvPr>
                <p14:cNvContentPartPr/>
                <p14:nvPr/>
              </p14:nvContentPartPr>
              <p14:xfrm>
                <a:off x="1327741" y="5638460"/>
                <a:ext cx="196560" cy="1364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12B909E-8B66-8753-451D-EFE0ED80DE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9101" y="5629460"/>
                  <a:ext cx="214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DF588F5-A80F-E44E-DC65-556F0FA185EB}"/>
                    </a:ext>
                  </a:extLst>
                </p14:cNvPr>
                <p14:cNvContentPartPr/>
                <p14:nvPr/>
              </p14:nvContentPartPr>
              <p14:xfrm>
                <a:off x="1467061" y="5610740"/>
                <a:ext cx="112680" cy="2862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DF588F5-A80F-E44E-DC65-556F0FA185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58061" y="5601740"/>
                  <a:ext cx="130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6F2066C-1901-E882-6FF8-2600684CF6DA}"/>
                    </a:ext>
                  </a:extLst>
                </p14:cNvPr>
                <p14:cNvContentPartPr/>
                <p14:nvPr/>
              </p14:nvContentPartPr>
              <p14:xfrm>
                <a:off x="1581181" y="5666540"/>
                <a:ext cx="143640" cy="1206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6F2066C-1901-E882-6FF8-2600684CF6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2181" y="5657900"/>
                  <a:ext cx="161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7B6754B-4C92-02B0-F630-8E447096BD0B}"/>
                    </a:ext>
                  </a:extLst>
                </p14:cNvPr>
                <p14:cNvContentPartPr/>
                <p14:nvPr/>
              </p14:nvContentPartPr>
              <p14:xfrm>
                <a:off x="1644541" y="5636300"/>
                <a:ext cx="95760" cy="2048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7B6754B-4C92-02B0-F630-8E447096BD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35901" y="5627300"/>
                  <a:ext cx="1134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261F052-BDCA-33AE-8689-A995176E5B2E}"/>
                    </a:ext>
                  </a:extLst>
                </p14:cNvPr>
                <p14:cNvContentPartPr/>
                <p14:nvPr/>
              </p14:nvContentPartPr>
              <p14:xfrm>
                <a:off x="1657141" y="5794700"/>
                <a:ext cx="132120" cy="1285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261F052-BDCA-33AE-8689-A995176E5B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48501" y="5786060"/>
                  <a:ext cx="149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6D40496-DB1B-4D4E-250B-72F9E559EE9F}"/>
                    </a:ext>
                  </a:extLst>
                </p14:cNvPr>
                <p14:cNvContentPartPr/>
                <p14:nvPr/>
              </p14:nvContentPartPr>
              <p14:xfrm>
                <a:off x="1791061" y="5678060"/>
                <a:ext cx="140400" cy="1627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6D40496-DB1B-4D4E-250B-72F9E559EE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82421" y="5669420"/>
                  <a:ext cx="158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441260E-9902-F8B0-5A11-D69C2F92651F}"/>
                    </a:ext>
                  </a:extLst>
                </p14:cNvPr>
                <p14:cNvContentPartPr/>
                <p14:nvPr/>
              </p14:nvContentPartPr>
              <p14:xfrm>
                <a:off x="1877461" y="5695340"/>
                <a:ext cx="145440" cy="1886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441260E-9902-F8B0-5A11-D69C2F9265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8821" y="5686340"/>
                  <a:ext cx="163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14206BA-972E-77EF-DFAF-6D8E64EA258B}"/>
                    </a:ext>
                  </a:extLst>
                </p14:cNvPr>
                <p14:cNvContentPartPr/>
                <p14:nvPr/>
              </p14:nvContentPartPr>
              <p14:xfrm>
                <a:off x="2037301" y="5689220"/>
                <a:ext cx="146160" cy="1890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14206BA-972E-77EF-DFAF-6D8E64EA25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28301" y="5680580"/>
                  <a:ext cx="163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016B7DC-3CCC-A026-B2D4-21080850AA06}"/>
                    </a:ext>
                  </a:extLst>
                </p14:cNvPr>
                <p14:cNvContentPartPr/>
                <p14:nvPr/>
              </p14:nvContentPartPr>
              <p14:xfrm>
                <a:off x="2125141" y="5694260"/>
                <a:ext cx="155520" cy="1785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016B7DC-3CCC-A026-B2D4-21080850AA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6141" y="5685260"/>
                  <a:ext cx="173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3F4A9A9-8542-B99A-0A0F-DD71893D27B4}"/>
                    </a:ext>
                  </a:extLst>
                </p14:cNvPr>
                <p14:cNvContentPartPr/>
                <p14:nvPr/>
              </p14:nvContentPartPr>
              <p14:xfrm>
                <a:off x="2272021" y="5734580"/>
                <a:ext cx="36360" cy="1929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3F4A9A9-8542-B99A-0A0F-DD71893D27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63381" y="5725580"/>
                  <a:ext cx="54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CD5F79B-2A27-BB6E-D2A2-507DEB2201C4}"/>
                    </a:ext>
                  </a:extLst>
                </p14:cNvPr>
                <p14:cNvContentPartPr/>
                <p14:nvPr/>
              </p14:nvContentPartPr>
              <p14:xfrm>
                <a:off x="2313781" y="5651420"/>
                <a:ext cx="178560" cy="1702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CD5F79B-2A27-BB6E-D2A2-507DEB2201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05141" y="5642420"/>
                  <a:ext cx="196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9734B04-76BC-E10C-04E0-5D87E2CBA4EE}"/>
                    </a:ext>
                  </a:extLst>
                </p14:cNvPr>
                <p14:cNvContentPartPr/>
                <p14:nvPr/>
              </p14:nvContentPartPr>
              <p14:xfrm>
                <a:off x="2425021" y="5671940"/>
                <a:ext cx="83520" cy="158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9734B04-76BC-E10C-04E0-5D87E2CBA4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6021" y="5663300"/>
                  <a:ext cx="101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E3285B4-1391-25A2-05F8-0277C053722C}"/>
                    </a:ext>
                  </a:extLst>
                </p14:cNvPr>
                <p14:cNvContentPartPr/>
                <p14:nvPr/>
              </p14:nvContentPartPr>
              <p14:xfrm>
                <a:off x="2436541" y="5828900"/>
                <a:ext cx="129960" cy="1080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E3285B4-1391-25A2-05F8-0277C05372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27541" y="5820260"/>
                  <a:ext cx="147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97EF1E-6659-21F0-9418-0142FB1915ED}"/>
                    </a:ext>
                  </a:extLst>
                </p14:cNvPr>
                <p14:cNvContentPartPr/>
                <p14:nvPr/>
              </p14:nvContentPartPr>
              <p14:xfrm>
                <a:off x="2526181" y="5669420"/>
                <a:ext cx="200880" cy="2347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97EF1E-6659-21F0-9418-0142FB1915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17181" y="5660780"/>
                  <a:ext cx="218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89A2D3C-8860-D33C-B886-F8D489CDB9E6}"/>
                    </a:ext>
                  </a:extLst>
                </p14:cNvPr>
                <p14:cNvContentPartPr/>
                <p14:nvPr/>
              </p14:nvContentPartPr>
              <p14:xfrm>
                <a:off x="2745421" y="5854820"/>
                <a:ext cx="33120" cy="234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89A2D3C-8860-D33C-B886-F8D489CDB9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36421" y="5845820"/>
                  <a:ext cx="5076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C5F7AEC-9436-C8D6-B542-066B9D41EA92}"/>
                  </a:ext>
                </a:extLst>
              </p14:cNvPr>
              <p14:cNvContentPartPr/>
              <p14:nvPr/>
            </p14:nvContentPartPr>
            <p14:xfrm>
              <a:off x="760381" y="6909260"/>
              <a:ext cx="3675960" cy="14760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C5F7AEC-9436-C8D6-B542-066B9D41EA9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1381" y="6900260"/>
                <a:ext cx="369360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그룹 50">
            <a:extLst>
              <a:ext uri="{FF2B5EF4-FFF2-40B4-BE49-F238E27FC236}">
                <a16:creationId xmlns:a16="http://schemas.microsoft.com/office/drawing/2014/main" id="{D3D541EF-E9F7-4AE8-5524-0A1454A5E9EF}"/>
              </a:ext>
            </a:extLst>
          </p:cNvPr>
          <p:cNvGrpSpPr/>
          <p:nvPr/>
        </p:nvGrpSpPr>
        <p:grpSpPr>
          <a:xfrm>
            <a:off x="4915861" y="6703700"/>
            <a:ext cx="1882800" cy="334800"/>
            <a:chOff x="4915861" y="6703700"/>
            <a:chExt cx="188280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8DE2710-3D38-8CD6-EAD4-0FE8DB446A4F}"/>
                    </a:ext>
                  </a:extLst>
                </p14:cNvPr>
                <p14:cNvContentPartPr/>
                <p14:nvPr/>
              </p14:nvContentPartPr>
              <p14:xfrm>
                <a:off x="4915861" y="6723860"/>
                <a:ext cx="128880" cy="2073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8DE2710-3D38-8CD6-EAD4-0FE8DB446A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07221" y="6715220"/>
                  <a:ext cx="146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AA52CC2-8A5D-7D65-A206-8E37D048E8D5}"/>
                    </a:ext>
                  </a:extLst>
                </p14:cNvPr>
                <p14:cNvContentPartPr/>
                <p14:nvPr/>
              </p14:nvContentPartPr>
              <p14:xfrm>
                <a:off x="5041141" y="6736820"/>
                <a:ext cx="117720" cy="1656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AA52CC2-8A5D-7D65-A206-8E37D048E8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32501" y="6727820"/>
                  <a:ext cx="135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FC27EBE-1C60-31B7-D389-FDE19DD6CE8B}"/>
                    </a:ext>
                  </a:extLst>
                </p14:cNvPr>
                <p14:cNvContentPartPr/>
                <p14:nvPr/>
              </p14:nvContentPartPr>
              <p14:xfrm>
                <a:off x="5168581" y="6722420"/>
                <a:ext cx="60480" cy="2149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FC27EBE-1C60-31B7-D389-FDE19DD6CE8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59941" y="6713420"/>
                  <a:ext cx="78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472FA09-35B5-080C-6C25-2D2661616144}"/>
                    </a:ext>
                  </a:extLst>
                </p14:cNvPr>
                <p14:cNvContentPartPr/>
                <p14:nvPr/>
              </p14:nvContentPartPr>
              <p14:xfrm>
                <a:off x="5184781" y="6736460"/>
                <a:ext cx="88560" cy="1245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472FA09-35B5-080C-6C25-2D26616161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75781" y="6727820"/>
                  <a:ext cx="106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C7A7F70-7A35-6808-F81E-48CB4C8A8254}"/>
                    </a:ext>
                  </a:extLst>
                </p14:cNvPr>
                <p14:cNvContentPartPr/>
                <p14:nvPr/>
              </p14:nvContentPartPr>
              <p14:xfrm>
                <a:off x="5305021" y="6740060"/>
                <a:ext cx="75240" cy="1846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C7A7F70-7A35-6808-F81E-48CB4C8A82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96381" y="6731420"/>
                  <a:ext cx="92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9C259AC-BCDB-71CE-4E91-67B9C9D3649A}"/>
                    </a:ext>
                  </a:extLst>
                </p14:cNvPr>
                <p14:cNvContentPartPr/>
                <p14:nvPr/>
              </p14:nvContentPartPr>
              <p14:xfrm>
                <a:off x="5382421" y="6703700"/>
                <a:ext cx="175320" cy="1591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9C259AC-BCDB-71CE-4E91-67B9C9D3649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73421" y="6695060"/>
                  <a:ext cx="192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C445127-E81C-8298-569D-65AD4BB4EE5A}"/>
                    </a:ext>
                  </a:extLst>
                </p14:cNvPr>
                <p14:cNvContentPartPr/>
                <p14:nvPr/>
              </p14:nvContentPartPr>
              <p14:xfrm>
                <a:off x="5477101" y="6912500"/>
                <a:ext cx="164880" cy="964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C445127-E81C-8298-569D-65AD4BB4EE5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68101" y="6903500"/>
                  <a:ext cx="182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3147C09-BCD3-4DF0-77E8-D9B31E463E18}"/>
                    </a:ext>
                  </a:extLst>
                </p14:cNvPr>
                <p14:cNvContentPartPr/>
                <p14:nvPr/>
              </p14:nvContentPartPr>
              <p14:xfrm>
                <a:off x="5731621" y="6730700"/>
                <a:ext cx="158040" cy="1584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3147C09-BCD3-4DF0-77E8-D9B31E463E1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22621" y="6722060"/>
                  <a:ext cx="1756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3C64CF0-5605-A574-D720-3ED690E7EBB1}"/>
                    </a:ext>
                  </a:extLst>
                </p14:cNvPr>
                <p14:cNvContentPartPr/>
                <p14:nvPr/>
              </p14:nvContentPartPr>
              <p14:xfrm>
                <a:off x="5881741" y="6785780"/>
                <a:ext cx="35280" cy="1724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3C64CF0-5605-A574-D720-3ED690E7EB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73101" y="6776780"/>
                  <a:ext cx="52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17FAAB3-BAB1-8AB4-E72D-69F81A431C57}"/>
                    </a:ext>
                  </a:extLst>
                </p14:cNvPr>
                <p14:cNvContentPartPr/>
                <p14:nvPr/>
              </p14:nvContentPartPr>
              <p14:xfrm>
                <a:off x="5905861" y="6752300"/>
                <a:ext cx="164880" cy="1702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17FAAB3-BAB1-8AB4-E72D-69F81A431C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96861" y="6743300"/>
                  <a:ext cx="182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B1A6F3A-13D5-99B0-00CE-835B236D5472}"/>
                    </a:ext>
                  </a:extLst>
                </p14:cNvPr>
                <p14:cNvContentPartPr/>
                <p14:nvPr/>
              </p14:nvContentPartPr>
              <p14:xfrm>
                <a:off x="6066421" y="6815300"/>
                <a:ext cx="30600" cy="1645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B1A6F3A-13D5-99B0-00CE-835B236D54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57421" y="6806660"/>
                  <a:ext cx="48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0C67507-8AD5-DFA0-9D9C-0252A244AF44}"/>
                    </a:ext>
                  </a:extLst>
                </p14:cNvPr>
                <p14:cNvContentPartPr/>
                <p14:nvPr/>
              </p14:nvContentPartPr>
              <p14:xfrm>
                <a:off x="6094501" y="6763820"/>
                <a:ext cx="144720" cy="2289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0C67507-8AD5-DFA0-9D9C-0252A244AF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85861" y="6755180"/>
                  <a:ext cx="162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03EDD44-E682-22C4-C648-620F5C2DB9A8}"/>
                    </a:ext>
                  </a:extLst>
                </p14:cNvPr>
                <p14:cNvContentPartPr/>
                <p14:nvPr/>
              </p14:nvContentPartPr>
              <p14:xfrm>
                <a:off x="6282061" y="6769580"/>
                <a:ext cx="167040" cy="1278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03EDD44-E682-22C4-C648-620F5C2DB9A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73421" y="6760940"/>
                  <a:ext cx="184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AA5B3E8-385A-F71F-A72C-C498CFA95212}"/>
                    </a:ext>
                  </a:extLst>
                </p14:cNvPr>
                <p14:cNvContentPartPr/>
                <p14:nvPr/>
              </p14:nvContentPartPr>
              <p14:xfrm>
                <a:off x="6342541" y="6922580"/>
                <a:ext cx="118080" cy="1108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AA5B3E8-385A-F71F-A72C-C498CFA952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33901" y="6913580"/>
                  <a:ext cx="135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D525747-AA01-80B4-F8F6-FA974CCD9074}"/>
                    </a:ext>
                  </a:extLst>
                </p14:cNvPr>
                <p14:cNvContentPartPr/>
                <p14:nvPr/>
              </p14:nvContentPartPr>
              <p14:xfrm>
                <a:off x="6412381" y="6958220"/>
                <a:ext cx="109800" cy="802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D525747-AA01-80B4-F8F6-FA974CCD90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03741" y="6949580"/>
                  <a:ext cx="127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F472233-50D3-4836-F537-B68DD27E2962}"/>
                    </a:ext>
                  </a:extLst>
                </p14:cNvPr>
                <p14:cNvContentPartPr/>
                <p14:nvPr/>
              </p14:nvContentPartPr>
              <p14:xfrm>
                <a:off x="6518941" y="6796220"/>
                <a:ext cx="110880" cy="1159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F472233-50D3-4836-F537-B68DD27E29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10301" y="6787220"/>
                  <a:ext cx="128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04BC091E-948E-68EF-8895-0BB5AF03F59B}"/>
                    </a:ext>
                  </a:extLst>
                </p14:cNvPr>
                <p14:cNvContentPartPr/>
                <p14:nvPr/>
              </p14:nvContentPartPr>
              <p14:xfrm>
                <a:off x="6513901" y="6773900"/>
                <a:ext cx="284760" cy="2599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04BC091E-948E-68EF-8895-0BB5AF03F5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04901" y="6764900"/>
                  <a:ext cx="30240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A0E6710-48D8-54EC-7CCC-CB0D58BCD017}"/>
              </a:ext>
            </a:extLst>
          </p:cNvPr>
          <p:cNvGrpSpPr/>
          <p:nvPr/>
        </p:nvGrpSpPr>
        <p:grpSpPr>
          <a:xfrm>
            <a:off x="4125301" y="7383020"/>
            <a:ext cx="1364040" cy="457200"/>
            <a:chOff x="4125301" y="7383020"/>
            <a:chExt cx="136404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1CB6D1B-F64F-32BE-6F50-6B10C891C511}"/>
                    </a:ext>
                  </a:extLst>
                </p14:cNvPr>
                <p14:cNvContentPartPr/>
                <p14:nvPr/>
              </p14:nvContentPartPr>
              <p14:xfrm>
                <a:off x="4127101" y="7464020"/>
                <a:ext cx="60120" cy="3218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1CB6D1B-F64F-32BE-6F50-6B10C891C5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18101" y="7455020"/>
                  <a:ext cx="777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4E408FB-B7F5-50E8-C716-4E47BAB14D9C}"/>
                    </a:ext>
                  </a:extLst>
                </p14:cNvPr>
                <p14:cNvContentPartPr/>
                <p14:nvPr/>
              </p14:nvContentPartPr>
              <p14:xfrm>
                <a:off x="4125301" y="7417580"/>
                <a:ext cx="419400" cy="4226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4E408FB-B7F5-50E8-C716-4E47BAB14D9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16661" y="7408580"/>
                  <a:ext cx="4370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EDE1271-9F5A-7B4F-D610-D471E794AE61}"/>
                    </a:ext>
                  </a:extLst>
                </p14:cNvPr>
                <p14:cNvContentPartPr/>
                <p14:nvPr/>
              </p14:nvContentPartPr>
              <p14:xfrm>
                <a:off x="4249501" y="7579580"/>
                <a:ext cx="168840" cy="1868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EDE1271-9F5A-7B4F-D610-D471E794AE6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40501" y="7570940"/>
                  <a:ext cx="186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15C9DD2-CE77-5285-15C7-7B0A573AB9B3}"/>
                    </a:ext>
                  </a:extLst>
                </p14:cNvPr>
                <p14:cNvContentPartPr/>
                <p14:nvPr/>
              </p14:nvContentPartPr>
              <p14:xfrm>
                <a:off x="4606261" y="7476980"/>
                <a:ext cx="133200" cy="1875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15C9DD2-CE77-5285-15C7-7B0A573AB9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97621" y="7467980"/>
                  <a:ext cx="150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6DB2F69-41DE-75DA-2E29-294E733E0390}"/>
                    </a:ext>
                  </a:extLst>
                </p14:cNvPr>
                <p14:cNvContentPartPr/>
                <p14:nvPr/>
              </p14:nvContentPartPr>
              <p14:xfrm>
                <a:off x="4673581" y="7574180"/>
                <a:ext cx="341280" cy="273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6DB2F69-41DE-75DA-2E29-294E733E03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64581" y="7565540"/>
                  <a:ext cx="358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23D98E3-8410-3746-7BBC-814CA4B92CEF}"/>
                    </a:ext>
                  </a:extLst>
                </p14:cNvPr>
                <p14:cNvContentPartPr/>
                <p14:nvPr/>
              </p14:nvContentPartPr>
              <p14:xfrm>
                <a:off x="4961941" y="7478060"/>
                <a:ext cx="82440" cy="1731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23D98E3-8410-3746-7BBC-814CA4B92C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53301" y="7469420"/>
                  <a:ext cx="100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A6FF6CF-6BB3-7C61-F65C-00BD02C01AFB}"/>
                    </a:ext>
                  </a:extLst>
                </p14:cNvPr>
                <p14:cNvContentPartPr/>
                <p14:nvPr/>
              </p14:nvContentPartPr>
              <p14:xfrm>
                <a:off x="5143021" y="7397420"/>
                <a:ext cx="346320" cy="3394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A6FF6CF-6BB3-7C61-F65C-00BD02C01A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34381" y="7388780"/>
                  <a:ext cx="363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DA8CDE5-6557-BCBF-4226-2A4291E1D7BA}"/>
                    </a:ext>
                  </a:extLst>
                </p14:cNvPr>
                <p14:cNvContentPartPr/>
                <p14:nvPr/>
              </p14:nvContentPartPr>
              <p14:xfrm>
                <a:off x="5126821" y="7383020"/>
                <a:ext cx="53280" cy="3506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DA8CDE5-6557-BCBF-4226-2A4291E1D7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18181" y="7374020"/>
                  <a:ext cx="709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FB6E6E30-0337-0DFC-86F3-907FC08CB2A9}"/>
                    </a:ext>
                  </a:extLst>
                </p14:cNvPr>
                <p14:cNvContentPartPr/>
                <p14:nvPr/>
              </p14:nvContentPartPr>
              <p14:xfrm>
                <a:off x="5199541" y="7511540"/>
                <a:ext cx="19440" cy="1317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FB6E6E30-0337-0DFC-86F3-907FC08CB2A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90541" y="7502900"/>
                  <a:ext cx="3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46E0AB3-3CB8-F9B6-06FC-1090D4E6657A}"/>
                    </a:ext>
                  </a:extLst>
                </p14:cNvPr>
                <p14:cNvContentPartPr/>
                <p14:nvPr/>
              </p14:nvContentPartPr>
              <p14:xfrm>
                <a:off x="5267581" y="7512620"/>
                <a:ext cx="78120" cy="1173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46E0AB3-3CB8-F9B6-06FC-1090D4E6657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58941" y="7503620"/>
                  <a:ext cx="95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DD3C59D-BF59-7363-081F-110FE85479FF}"/>
                    </a:ext>
                  </a:extLst>
                </p14:cNvPr>
                <p14:cNvContentPartPr/>
                <p14:nvPr/>
              </p14:nvContentPartPr>
              <p14:xfrm>
                <a:off x="5350021" y="7511540"/>
                <a:ext cx="60840" cy="1231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DD3C59D-BF59-7363-081F-110FE85479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41021" y="7502540"/>
                  <a:ext cx="7848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052B7F9-FB76-E85A-26BF-F32351F965A2}"/>
              </a:ext>
            </a:extLst>
          </p:cNvPr>
          <p:cNvGrpSpPr/>
          <p:nvPr/>
        </p:nvGrpSpPr>
        <p:grpSpPr>
          <a:xfrm>
            <a:off x="808261" y="8149460"/>
            <a:ext cx="2090160" cy="279360"/>
            <a:chOff x="808261" y="8149460"/>
            <a:chExt cx="209016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8222516-6B3F-0706-941D-275B432D148C}"/>
                    </a:ext>
                  </a:extLst>
                </p14:cNvPr>
                <p14:cNvContentPartPr/>
                <p14:nvPr/>
              </p14:nvContentPartPr>
              <p14:xfrm>
                <a:off x="808261" y="8166740"/>
                <a:ext cx="203760" cy="1789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8222516-6B3F-0706-941D-275B432D14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9621" y="8158100"/>
                  <a:ext cx="221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BCD85AB0-D9D6-86B6-1A6F-6DE92C4836B9}"/>
                    </a:ext>
                  </a:extLst>
                </p14:cNvPr>
                <p14:cNvContentPartPr/>
                <p14:nvPr/>
              </p14:nvContentPartPr>
              <p14:xfrm>
                <a:off x="947221" y="8189780"/>
                <a:ext cx="111960" cy="1897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BCD85AB0-D9D6-86B6-1A6F-6DE92C4836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8221" y="8181140"/>
                  <a:ext cx="129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FF1E3F3-5EB3-49E2-BD7B-503FA6D3ACAA}"/>
                    </a:ext>
                  </a:extLst>
                </p14:cNvPr>
                <p14:cNvContentPartPr/>
                <p14:nvPr/>
              </p14:nvContentPartPr>
              <p14:xfrm>
                <a:off x="1066021" y="8212820"/>
                <a:ext cx="43200" cy="1778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FF1E3F3-5EB3-49E2-BD7B-503FA6D3AC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57021" y="8203820"/>
                  <a:ext cx="60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293AAF7-D523-94AF-1CC5-3E9561B43E27}"/>
                    </a:ext>
                  </a:extLst>
                </p14:cNvPr>
                <p14:cNvContentPartPr/>
                <p14:nvPr/>
              </p14:nvContentPartPr>
              <p14:xfrm>
                <a:off x="1087261" y="8207060"/>
                <a:ext cx="156600" cy="18036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293AAF7-D523-94AF-1CC5-3E9561B43E2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8621" y="8198060"/>
                  <a:ext cx="174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4AAC409E-DD01-2D0C-00D7-D281EB570657}"/>
                    </a:ext>
                  </a:extLst>
                </p14:cNvPr>
                <p14:cNvContentPartPr/>
                <p14:nvPr/>
              </p14:nvContentPartPr>
              <p14:xfrm>
                <a:off x="1252141" y="8171420"/>
                <a:ext cx="196920" cy="2322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4AAC409E-DD01-2D0C-00D7-D281EB5706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43141" y="8162420"/>
                  <a:ext cx="2145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53D40D9F-EB72-758B-376A-A45B2215E148}"/>
                    </a:ext>
                  </a:extLst>
                </p14:cNvPr>
                <p14:cNvContentPartPr/>
                <p14:nvPr/>
              </p14:nvContentPartPr>
              <p14:xfrm>
                <a:off x="1486141" y="8180420"/>
                <a:ext cx="96120" cy="16632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53D40D9F-EB72-758B-376A-A45B2215E14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77141" y="8171420"/>
                  <a:ext cx="113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62F30666-B1DD-54CA-58F6-E76607073360}"/>
                    </a:ext>
                  </a:extLst>
                </p14:cNvPr>
                <p14:cNvContentPartPr/>
                <p14:nvPr/>
              </p14:nvContentPartPr>
              <p14:xfrm>
                <a:off x="1516381" y="8355020"/>
                <a:ext cx="140400" cy="500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62F30666-B1DD-54CA-58F6-E766070733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07741" y="8346020"/>
                  <a:ext cx="1580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ADDE214-BE37-CBC5-78B2-69CEF2C903F8}"/>
                    </a:ext>
                  </a:extLst>
                </p14:cNvPr>
                <p14:cNvContentPartPr/>
                <p14:nvPr/>
              </p14:nvContentPartPr>
              <p14:xfrm>
                <a:off x="1737421" y="8329820"/>
                <a:ext cx="12240" cy="6588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ADDE214-BE37-CBC5-78B2-69CEF2C903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28421" y="8320820"/>
                  <a:ext cx="29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2359212A-D366-5577-CC76-E6A8224AB7FD}"/>
                    </a:ext>
                  </a:extLst>
                </p14:cNvPr>
                <p14:cNvContentPartPr/>
                <p14:nvPr/>
              </p14:nvContentPartPr>
              <p14:xfrm>
                <a:off x="1888621" y="8154500"/>
                <a:ext cx="170280" cy="13968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2359212A-D366-5577-CC76-E6A8224AB7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79621" y="8145500"/>
                  <a:ext cx="187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B6724E05-DA2D-A198-A899-C15F30CFD592}"/>
                    </a:ext>
                  </a:extLst>
                </p14:cNvPr>
                <p14:cNvContentPartPr/>
                <p14:nvPr/>
              </p14:nvContentPartPr>
              <p14:xfrm>
                <a:off x="1929661" y="8320100"/>
                <a:ext cx="149040" cy="1058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B6724E05-DA2D-A198-A899-C15F30CFD59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21021" y="8311100"/>
                  <a:ext cx="166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26D6F827-4CA6-C0A6-E989-2C3E2C22BC2D}"/>
                    </a:ext>
                  </a:extLst>
                </p14:cNvPr>
                <p14:cNvContentPartPr/>
                <p14:nvPr/>
              </p14:nvContentPartPr>
              <p14:xfrm>
                <a:off x="2111821" y="8176460"/>
                <a:ext cx="104040" cy="18324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26D6F827-4CA6-C0A6-E989-2C3E2C22BC2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03181" y="8167460"/>
                  <a:ext cx="121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ECFEDC3-13F4-36EC-5565-AB5EB522940E}"/>
                    </a:ext>
                  </a:extLst>
                </p14:cNvPr>
                <p14:cNvContentPartPr/>
                <p14:nvPr/>
              </p14:nvContentPartPr>
              <p14:xfrm>
                <a:off x="2170501" y="8340980"/>
                <a:ext cx="111600" cy="7704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ECFEDC3-13F4-36EC-5565-AB5EB522940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61501" y="8331980"/>
                  <a:ext cx="129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3F0DA983-1CE6-3435-6B1E-8CAC6F924D97}"/>
                    </a:ext>
                  </a:extLst>
                </p14:cNvPr>
                <p14:cNvContentPartPr/>
                <p14:nvPr/>
              </p14:nvContentPartPr>
              <p14:xfrm>
                <a:off x="2260501" y="8192300"/>
                <a:ext cx="189720" cy="2044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3F0DA983-1CE6-3435-6B1E-8CAC6F924D9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51861" y="8183660"/>
                  <a:ext cx="207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87611499-F696-BF3E-42E3-B9148FB92A07}"/>
                    </a:ext>
                  </a:extLst>
                </p14:cNvPr>
                <p14:cNvContentPartPr/>
                <p14:nvPr/>
              </p14:nvContentPartPr>
              <p14:xfrm>
                <a:off x="2510341" y="8149460"/>
                <a:ext cx="94680" cy="1900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87611499-F696-BF3E-42E3-B9148FB92A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01341" y="8140460"/>
                  <a:ext cx="112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76960D94-7542-669C-7D41-0ADA5894B699}"/>
                    </a:ext>
                  </a:extLst>
                </p14:cNvPr>
                <p14:cNvContentPartPr/>
                <p14:nvPr/>
              </p14:nvContentPartPr>
              <p14:xfrm>
                <a:off x="2515741" y="8358980"/>
                <a:ext cx="143640" cy="360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76960D94-7542-669C-7D41-0ADA5894B69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07101" y="8349980"/>
                  <a:ext cx="161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F1360805-380B-6FBA-A95C-E94E3E38BE88}"/>
                    </a:ext>
                  </a:extLst>
                </p14:cNvPr>
                <p14:cNvContentPartPr/>
                <p14:nvPr/>
              </p14:nvContentPartPr>
              <p14:xfrm>
                <a:off x="2647141" y="8198780"/>
                <a:ext cx="251280" cy="23004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F1360805-380B-6FBA-A95C-E94E3E38BE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38141" y="8189780"/>
                  <a:ext cx="26892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13F62ED0-163D-58A6-0B45-C6CECD39C901}"/>
              </a:ext>
            </a:extLst>
          </p:cNvPr>
          <p:cNvGrpSpPr/>
          <p:nvPr/>
        </p:nvGrpSpPr>
        <p:grpSpPr>
          <a:xfrm>
            <a:off x="3132421" y="8074580"/>
            <a:ext cx="2595600" cy="337680"/>
            <a:chOff x="3132421" y="8074580"/>
            <a:chExt cx="259560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DE855696-3CC5-15A5-7545-E6A5B9BB3395}"/>
                    </a:ext>
                  </a:extLst>
                </p14:cNvPr>
                <p14:cNvContentPartPr/>
                <p14:nvPr/>
              </p14:nvContentPartPr>
              <p14:xfrm>
                <a:off x="3132421" y="8220380"/>
                <a:ext cx="168840" cy="1350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DE855696-3CC5-15A5-7545-E6A5B9BB339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23421" y="8211380"/>
                  <a:ext cx="186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543B10D7-F0C9-CCF2-6BFC-C393357862FC}"/>
                    </a:ext>
                  </a:extLst>
                </p14:cNvPr>
                <p14:cNvContentPartPr/>
                <p14:nvPr/>
              </p14:nvContentPartPr>
              <p14:xfrm>
                <a:off x="3233221" y="8219660"/>
                <a:ext cx="135720" cy="14328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543B10D7-F0C9-CCF2-6BFC-C393357862F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24581" y="8211020"/>
                  <a:ext cx="15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3F80094-A55A-49E0-C2FB-B553D685553A}"/>
                    </a:ext>
                  </a:extLst>
                </p14:cNvPr>
                <p14:cNvContentPartPr/>
                <p14:nvPr/>
              </p14:nvContentPartPr>
              <p14:xfrm>
                <a:off x="3368221" y="8194460"/>
                <a:ext cx="36360" cy="2178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3F80094-A55A-49E0-C2FB-B553D68555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59221" y="8185820"/>
                  <a:ext cx="54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3FFABFEA-9658-B322-1E77-0A4FFA9E90E8}"/>
                    </a:ext>
                  </a:extLst>
                </p14:cNvPr>
                <p14:cNvContentPartPr/>
                <p14:nvPr/>
              </p14:nvContentPartPr>
              <p14:xfrm>
                <a:off x="3392341" y="8187980"/>
                <a:ext cx="186480" cy="18144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3FFABFEA-9658-B322-1E77-0A4FFA9E90E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83341" y="8179340"/>
                  <a:ext cx="2041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F02B7BA-A7C2-F6DC-307B-5F69FFDECAD2}"/>
                    </a:ext>
                  </a:extLst>
                </p14:cNvPr>
                <p14:cNvContentPartPr/>
                <p14:nvPr/>
              </p14:nvContentPartPr>
              <p14:xfrm>
                <a:off x="3591421" y="8152700"/>
                <a:ext cx="112320" cy="18036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F02B7BA-A7C2-F6DC-307B-5F69FFDECAD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82421" y="8143700"/>
                  <a:ext cx="129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F3B9E588-7133-B01E-997C-46E4EFBD88BB}"/>
                    </a:ext>
                  </a:extLst>
                </p14:cNvPr>
                <p14:cNvContentPartPr/>
                <p14:nvPr/>
              </p14:nvContentPartPr>
              <p14:xfrm>
                <a:off x="3600421" y="8171420"/>
                <a:ext cx="185760" cy="20952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F3B9E588-7133-B01E-997C-46E4EFBD88B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91421" y="8162420"/>
                  <a:ext cx="203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432332BA-C417-C74F-546A-99E14900B9DB}"/>
                    </a:ext>
                  </a:extLst>
                </p14:cNvPr>
                <p14:cNvContentPartPr/>
                <p14:nvPr/>
              </p14:nvContentPartPr>
              <p14:xfrm>
                <a:off x="3798421" y="8119940"/>
                <a:ext cx="151560" cy="1184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432332BA-C417-C74F-546A-99E14900B9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89421" y="8110940"/>
                  <a:ext cx="169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0C9B69B-8BD0-A817-085F-EA5C2A06D645}"/>
                    </a:ext>
                  </a:extLst>
                </p14:cNvPr>
                <p14:cNvContentPartPr/>
                <p14:nvPr/>
              </p14:nvContentPartPr>
              <p14:xfrm>
                <a:off x="3844501" y="8274380"/>
                <a:ext cx="87480" cy="208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0C9B69B-8BD0-A817-085F-EA5C2A06D64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35861" y="8265740"/>
                  <a:ext cx="105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806640D2-A107-D233-1526-AEE169BA380B}"/>
                    </a:ext>
                  </a:extLst>
                </p14:cNvPr>
                <p14:cNvContentPartPr/>
                <p14:nvPr/>
              </p14:nvContentPartPr>
              <p14:xfrm>
                <a:off x="3894901" y="8313260"/>
                <a:ext cx="134640" cy="964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806640D2-A107-D233-1526-AEE169BA380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85901" y="8304260"/>
                  <a:ext cx="1522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FE9C455-3510-9D17-AA99-190278EB3B17}"/>
                    </a:ext>
                  </a:extLst>
                </p14:cNvPr>
                <p14:cNvContentPartPr/>
                <p14:nvPr/>
              </p14:nvContentPartPr>
              <p14:xfrm>
                <a:off x="4160581" y="8171420"/>
                <a:ext cx="207720" cy="22032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FE9C455-3510-9D17-AA99-190278EB3B1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51941" y="8162420"/>
                  <a:ext cx="225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E4C0C8D2-FC8C-FBF1-B7B6-8875719DA8E3}"/>
                    </a:ext>
                  </a:extLst>
                </p14:cNvPr>
                <p14:cNvContentPartPr/>
                <p14:nvPr/>
              </p14:nvContentPartPr>
              <p14:xfrm>
                <a:off x="4398901" y="8243420"/>
                <a:ext cx="99720" cy="12888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E4C0C8D2-FC8C-FBF1-B7B6-8875719DA8E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90261" y="8234780"/>
                  <a:ext cx="117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42BFE0C4-63A8-71E7-FD24-ACE244AD7854}"/>
                    </a:ext>
                  </a:extLst>
                </p14:cNvPr>
                <p14:cNvContentPartPr/>
                <p14:nvPr/>
              </p14:nvContentPartPr>
              <p14:xfrm>
                <a:off x="4469821" y="8155220"/>
                <a:ext cx="62640" cy="19980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42BFE0C4-63A8-71E7-FD24-ACE244AD785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61181" y="8146580"/>
                  <a:ext cx="80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15977361-35DD-02D8-A66D-A553F5A3512E}"/>
                    </a:ext>
                  </a:extLst>
                </p14:cNvPr>
                <p14:cNvContentPartPr/>
                <p14:nvPr/>
              </p14:nvContentPartPr>
              <p14:xfrm>
                <a:off x="4525621" y="8155940"/>
                <a:ext cx="97200" cy="19944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15977361-35DD-02D8-A66D-A553F5A3512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16981" y="8146940"/>
                  <a:ext cx="114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FDA623F1-37B8-8877-8A89-C6B82D34CC37}"/>
                    </a:ext>
                  </a:extLst>
                </p14:cNvPr>
                <p14:cNvContentPartPr/>
                <p14:nvPr/>
              </p14:nvContentPartPr>
              <p14:xfrm>
                <a:off x="4631821" y="8194460"/>
                <a:ext cx="123480" cy="15408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FDA623F1-37B8-8877-8A89-C6B82D34CC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22821" y="8185820"/>
                  <a:ext cx="141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9B956080-9DEB-4535-68D3-328CE28306B1}"/>
                    </a:ext>
                  </a:extLst>
                </p14:cNvPr>
                <p14:cNvContentPartPr/>
                <p14:nvPr/>
              </p14:nvContentPartPr>
              <p14:xfrm>
                <a:off x="4716781" y="8159540"/>
                <a:ext cx="84960" cy="1260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9B956080-9DEB-4535-68D3-328CE28306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708141" y="8150900"/>
                  <a:ext cx="102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C751A691-397A-DDC3-4FD6-0C0501F0F677}"/>
                    </a:ext>
                  </a:extLst>
                </p14:cNvPr>
                <p14:cNvContentPartPr/>
                <p14:nvPr/>
              </p14:nvContentPartPr>
              <p14:xfrm>
                <a:off x="4746661" y="8130740"/>
                <a:ext cx="217080" cy="16848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C751A691-397A-DDC3-4FD6-0C0501F0F6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37661" y="8122100"/>
                  <a:ext cx="234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582288B-1849-5D95-18A6-BF5586743AA1}"/>
                    </a:ext>
                  </a:extLst>
                </p14:cNvPr>
                <p14:cNvContentPartPr/>
                <p14:nvPr/>
              </p14:nvContentPartPr>
              <p14:xfrm>
                <a:off x="4876261" y="8291660"/>
                <a:ext cx="150120" cy="6624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582288B-1849-5D95-18A6-BF5586743A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67261" y="8283020"/>
                  <a:ext cx="167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4F9ACBFF-5D4F-10D3-4FFF-2C4FFFDB1F3A}"/>
                    </a:ext>
                  </a:extLst>
                </p14:cNvPr>
                <p14:cNvContentPartPr/>
                <p14:nvPr/>
              </p14:nvContentPartPr>
              <p14:xfrm>
                <a:off x="5108821" y="8074580"/>
                <a:ext cx="124560" cy="11700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4F9ACBFF-5D4F-10D3-4FFF-2C4FFFDB1F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100181" y="8065940"/>
                  <a:ext cx="142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2FA468FB-F3B0-4D43-9272-7CFB7532CD6D}"/>
                    </a:ext>
                  </a:extLst>
                </p14:cNvPr>
                <p14:cNvContentPartPr/>
                <p14:nvPr/>
              </p14:nvContentPartPr>
              <p14:xfrm>
                <a:off x="5135821" y="8227220"/>
                <a:ext cx="147960" cy="10512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2FA468FB-F3B0-4D43-9272-7CFB7532CD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27181" y="8218580"/>
                  <a:ext cx="165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EBCCFEBC-9250-6514-6739-5207DFBBF1F8}"/>
                    </a:ext>
                  </a:extLst>
                </p14:cNvPr>
                <p14:cNvContentPartPr/>
                <p14:nvPr/>
              </p14:nvContentPartPr>
              <p14:xfrm>
                <a:off x="5310421" y="8094380"/>
                <a:ext cx="113400" cy="12240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EBCCFEBC-9250-6514-6739-5207DFBBF1F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01781" y="8085740"/>
                  <a:ext cx="131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E200D51F-CB7B-F15E-A8EA-FA74EA3E7A2E}"/>
                    </a:ext>
                  </a:extLst>
                </p14:cNvPr>
                <p14:cNvContentPartPr/>
                <p14:nvPr/>
              </p14:nvContentPartPr>
              <p14:xfrm>
                <a:off x="5380621" y="8228660"/>
                <a:ext cx="146880" cy="11232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E200D51F-CB7B-F15E-A8EA-FA74EA3E7A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71981" y="8219660"/>
                  <a:ext cx="164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E6B6BC9D-2999-45EC-42E1-EA9CADD3D5C6}"/>
                    </a:ext>
                  </a:extLst>
                </p14:cNvPr>
                <p14:cNvContentPartPr/>
                <p14:nvPr/>
              </p14:nvContentPartPr>
              <p14:xfrm>
                <a:off x="5440741" y="8113460"/>
                <a:ext cx="166320" cy="20844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E6B6BC9D-2999-45EC-42E1-EA9CADD3D5C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32101" y="8104820"/>
                  <a:ext cx="183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8E140EC6-CB2F-4CBD-28CD-8FBBEC699C92}"/>
                    </a:ext>
                  </a:extLst>
                </p14:cNvPr>
                <p14:cNvContentPartPr/>
                <p14:nvPr/>
              </p14:nvContentPartPr>
              <p14:xfrm>
                <a:off x="5716141" y="8269340"/>
                <a:ext cx="11880" cy="1332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8E140EC6-CB2F-4CBD-28CD-8FBBEC699C9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07501" y="8260340"/>
                  <a:ext cx="295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BDCE572D-B91A-5C82-BF4C-B244DC2BC8A2}"/>
              </a:ext>
            </a:extLst>
          </p:cNvPr>
          <p:cNvGrpSpPr/>
          <p:nvPr/>
        </p:nvGrpSpPr>
        <p:grpSpPr>
          <a:xfrm>
            <a:off x="950101" y="8716820"/>
            <a:ext cx="1661760" cy="345600"/>
            <a:chOff x="950101" y="8716820"/>
            <a:chExt cx="166176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2D3921DD-C89E-3965-4834-DA7A43BE0988}"/>
                    </a:ext>
                  </a:extLst>
                </p14:cNvPr>
                <p14:cNvContentPartPr/>
                <p14:nvPr/>
              </p14:nvContentPartPr>
              <p14:xfrm>
                <a:off x="950101" y="8740580"/>
                <a:ext cx="103320" cy="15444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2D3921DD-C89E-3965-4834-DA7A43BE098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1461" y="8731580"/>
                  <a:ext cx="120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EB2395BF-AE5C-2E10-DEFD-BFC577854C6E}"/>
                    </a:ext>
                  </a:extLst>
                </p14:cNvPr>
                <p14:cNvContentPartPr/>
                <p14:nvPr/>
              </p14:nvContentPartPr>
              <p14:xfrm>
                <a:off x="1113901" y="8716820"/>
                <a:ext cx="20880" cy="18900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EB2395BF-AE5C-2E10-DEFD-BFC577854C6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5261" y="8707820"/>
                  <a:ext cx="38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62AE0EF5-843B-C2D6-FCFD-23080324CBA0}"/>
                    </a:ext>
                  </a:extLst>
                </p14:cNvPr>
                <p14:cNvContentPartPr/>
                <p14:nvPr/>
              </p14:nvContentPartPr>
              <p14:xfrm>
                <a:off x="1054501" y="8872700"/>
                <a:ext cx="136080" cy="14112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62AE0EF5-843B-C2D6-FCFD-23080324CBA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5501" y="8864060"/>
                  <a:ext cx="153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044468F4-46B4-2F34-CCAC-8E76643769BD}"/>
                    </a:ext>
                  </a:extLst>
                </p14:cNvPr>
                <p14:cNvContentPartPr/>
                <p14:nvPr/>
              </p14:nvContentPartPr>
              <p14:xfrm>
                <a:off x="1187341" y="8764340"/>
                <a:ext cx="164520" cy="19800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044468F4-46B4-2F34-CCAC-8E76643769B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78701" y="8755700"/>
                  <a:ext cx="182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E751A11B-8166-D2B0-0DC5-9131AB06B570}"/>
                    </a:ext>
                  </a:extLst>
                </p14:cNvPr>
                <p14:cNvContentPartPr/>
                <p14:nvPr/>
              </p14:nvContentPartPr>
              <p14:xfrm>
                <a:off x="1230901" y="8786660"/>
                <a:ext cx="188280" cy="18324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E751A11B-8166-D2B0-0DC5-9131AB06B57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221901" y="8778020"/>
                  <a:ext cx="205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4E4DAF0E-F64A-0527-9C1A-A41DEE1B5099}"/>
                    </a:ext>
                  </a:extLst>
                </p14:cNvPr>
                <p14:cNvContentPartPr/>
                <p14:nvPr/>
              </p14:nvContentPartPr>
              <p14:xfrm>
                <a:off x="1423501" y="8734460"/>
                <a:ext cx="160200" cy="19836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4E4DAF0E-F64A-0527-9C1A-A41DEE1B509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14861" y="8725460"/>
                  <a:ext cx="177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1B0312FD-D95D-924F-C417-72EEF39FC77B}"/>
                    </a:ext>
                  </a:extLst>
                </p14:cNvPr>
                <p14:cNvContentPartPr/>
                <p14:nvPr/>
              </p14:nvContentPartPr>
              <p14:xfrm>
                <a:off x="1517821" y="8721140"/>
                <a:ext cx="140400" cy="3412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1B0312FD-D95D-924F-C417-72EEF39FC77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08821" y="8712500"/>
                  <a:ext cx="1580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47E93A6B-FD51-6DA9-6687-0CB96B87C426}"/>
                    </a:ext>
                  </a:extLst>
                </p14:cNvPr>
                <p14:cNvContentPartPr/>
                <p14:nvPr/>
              </p14:nvContentPartPr>
              <p14:xfrm>
                <a:off x="1518901" y="8984300"/>
                <a:ext cx="152640" cy="2736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47E93A6B-FD51-6DA9-6687-0CB96B87C42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510261" y="8975300"/>
                  <a:ext cx="170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35DC79EF-ECED-569A-5334-339DB7B24714}"/>
                    </a:ext>
                  </a:extLst>
                </p14:cNvPr>
                <p14:cNvContentPartPr/>
                <p14:nvPr/>
              </p14:nvContentPartPr>
              <p14:xfrm>
                <a:off x="1661821" y="8756060"/>
                <a:ext cx="192960" cy="18288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35DC79EF-ECED-569A-5334-339DB7B247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52821" y="8747060"/>
                  <a:ext cx="210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245ABB0A-0672-C47C-4FF8-20FDE5DBB7E7}"/>
                    </a:ext>
                  </a:extLst>
                </p14:cNvPr>
                <p14:cNvContentPartPr/>
                <p14:nvPr/>
              </p14:nvContentPartPr>
              <p14:xfrm>
                <a:off x="1711861" y="9000860"/>
                <a:ext cx="190080" cy="2088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245ABB0A-0672-C47C-4FF8-20FDE5DBB7E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02861" y="8992220"/>
                  <a:ext cx="207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EBA2B44E-7CF3-7135-2D41-7FDC9A454316}"/>
                    </a:ext>
                  </a:extLst>
                </p14:cNvPr>
                <p14:cNvContentPartPr/>
                <p14:nvPr/>
              </p14:nvContentPartPr>
              <p14:xfrm>
                <a:off x="1978621" y="8738780"/>
                <a:ext cx="122760" cy="2304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EBA2B44E-7CF3-7135-2D41-7FDC9A45431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969981" y="8729780"/>
                  <a:ext cx="140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3C959CA2-B10F-951A-5291-B184EA617123}"/>
                    </a:ext>
                  </a:extLst>
                </p14:cNvPr>
                <p14:cNvContentPartPr/>
                <p14:nvPr/>
              </p14:nvContentPartPr>
              <p14:xfrm>
                <a:off x="2002021" y="8779100"/>
                <a:ext cx="205920" cy="1850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3C959CA2-B10F-951A-5291-B184EA61712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93021" y="8770100"/>
                  <a:ext cx="223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54068048-BA44-A66E-FC6E-02EB13B950B3}"/>
                    </a:ext>
                  </a:extLst>
                </p14:cNvPr>
                <p14:cNvContentPartPr/>
                <p14:nvPr/>
              </p14:nvContentPartPr>
              <p14:xfrm>
                <a:off x="2142061" y="8994740"/>
                <a:ext cx="137520" cy="5040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54068048-BA44-A66E-FC6E-02EB13B950B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33061" y="8985740"/>
                  <a:ext cx="155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5F5B9022-C462-29C9-3FF7-383B1951AAF8}"/>
                    </a:ext>
                  </a:extLst>
                </p14:cNvPr>
                <p14:cNvContentPartPr/>
                <p14:nvPr/>
              </p14:nvContentPartPr>
              <p14:xfrm>
                <a:off x="2268061" y="8770820"/>
                <a:ext cx="131400" cy="13716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5F5B9022-C462-29C9-3FF7-383B1951AA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59421" y="8762180"/>
                  <a:ext cx="149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DD59A497-2D66-10A3-21DC-CF4C76181908}"/>
                    </a:ext>
                  </a:extLst>
                </p14:cNvPr>
                <p14:cNvContentPartPr/>
                <p14:nvPr/>
              </p14:nvContentPartPr>
              <p14:xfrm>
                <a:off x="2267701" y="8895380"/>
                <a:ext cx="156960" cy="12744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DD59A497-2D66-10A3-21DC-CF4C7618190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58701" y="8886380"/>
                  <a:ext cx="174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E05E0AEE-6928-895A-FC9C-49148CF8AAE3}"/>
                    </a:ext>
                  </a:extLst>
                </p14:cNvPr>
                <p14:cNvContentPartPr/>
                <p14:nvPr/>
              </p14:nvContentPartPr>
              <p14:xfrm>
                <a:off x="2421061" y="8742380"/>
                <a:ext cx="190800" cy="29628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E05E0AEE-6928-895A-FC9C-49148CF8AAE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12421" y="8733740"/>
                  <a:ext cx="20844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23863967-47AC-69B1-3AE6-87BCD1EA60D1}"/>
              </a:ext>
            </a:extLst>
          </p:cNvPr>
          <p:cNvGrpSpPr/>
          <p:nvPr/>
        </p:nvGrpSpPr>
        <p:grpSpPr>
          <a:xfrm>
            <a:off x="2846581" y="8655980"/>
            <a:ext cx="1828800" cy="330120"/>
            <a:chOff x="2846581" y="8655980"/>
            <a:chExt cx="1828800" cy="33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11DA66C4-DA06-449B-16C5-5D5C8FF5BB03}"/>
                    </a:ext>
                  </a:extLst>
                </p14:cNvPr>
                <p14:cNvContentPartPr/>
                <p14:nvPr/>
              </p14:nvContentPartPr>
              <p14:xfrm>
                <a:off x="2846581" y="8696660"/>
                <a:ext cx="206640" cy="21600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11DA66C4-DA06-449B-16C5-5D5C8FF5BB0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37941" y="8687660"/>
                  <a:ext cx="224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3702C02D-2568-BEF2-31D1-DA81F59720CA}"/>
                    </a:ext>
                  </a:extLst>
                </p14:cNvPr>
                <p14:cNvContentPartPr/>
                <p14:nvPr/>
              </p14:nvContentPartPr>
              <p14:xfrm>
                <a:off x="3016861" y="8732660"/>
                <a:ext cx="99000" cy="20808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3702C02D-2568-BEF2-31D1-DA81F59720C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07861" y="8724020"/>
                  <a:ext cx="116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9DF8AF3B-45D5-580E-82A9-B3E1B8B5CF3D}"/>
                    </a:ext>
                  </a:extLst>
                </p14:cNvPr>
                <p14:cNvContentPartPr/>
                <p14:nvPr/>
              </p14:nvContentPartPr>
              <p14:xfrm>
                <a:off x="3069061" y="8701700"/>
                <a:ext cx="208080" cy="19692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9DF8AF3B-45D5-580E-82A9-B3E1B8B5CF3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60061" y="8693060"/>
                  <a:ext cx="225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5EAE38B2-294C-3782-5ACF-E2656FC5D01A}"/>
                    </a:ext>
                  </a:extLst>
                </p14:cNvPr>
                <p14:cNvContentPartPr/>
                <p14:nvPr/>
              </p14:nvContentPartPr>
              <p14:xfrm>
                <a:off x="3242941" y="8733380"/>
                <a:ext cx="39600" cy="20088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5EAE38B2-294C-3782-5ACF-E2656FC5D0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34301" y="8724740"/>
                  <a:ext cx="572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C1A7857A-9B46-A2D3-AEDA-8302DD9C6EC4}"/>
                    </a:ext>
                  </a:extLst>
                </p14:cNvPr>
                <p14:cNvContentPartPr/>
                <p14:nvPr/>
              </p14:nvContentPartPr>
              <p14:xfrm>
                <a:off x="3314221" y="8704580"/>
                <a:ext cx="188280" cy="15876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C1A7857A-9B46-A2D3-AEDA-8302DD9C6EC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05221" y="8695580"/>
                  <a:ext cx="205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28E467B2-CAD7-1EFF-3943-0D891BBDE099}"/>
                    </a:ext>
                  </a:extLst>
                </p14:cNvPr>
                <p14:cNvContentPartPr/>
                <p14:nvPr/>
              </p14:nvContentPartPr>
              <p14:xfrm>
                <a:off x="3392701" y="8892500"/>
                <a:ext cx="138240" cy="9360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28E467B2-CAD7-1EFF-3943-0D891BBDE09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383701" y="8883860"/>
                  <a:ext cx="155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C8B1F36D-2F26-1DC3-4196-D74D83B01134}"/>
                    </a:ext>
                  </a:extLst>
                </p14:cNvPr>
                <p14:cNvContentPartPr/>
                <p14:nvPr/>
              </p14:nvContentPartPr>
              <p14:xfrm>
                <a:off x="3551461" y="8670380"/>
                <a:ext cx="106560" cy="27792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C8B1F36D-2F26-1DC3-4196-D74D83B011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42821" y="8661740"/>
                  <a:ext cx="124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71051DEE-9359-C3C7-D132-46E3B821128B}"/>
                    </a:ext>
                  </a:extLst>
                </p14:cNvPr>
                <p14:cNvContentPartPr/>
                <p14:nvPr/>
              </p14:nvContentPartPr>
              <p14:xfrm>
                <a:off x="3706981" y="8676500"/>
                <a:ext cx="80640" cy="13968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71051DEE-9359-C3C7-D132-46E3B821128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97981" y="8667860"/>
                  <a:ext cx="982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89B7F83C-B224-090E-054D-E0EE95D370CD}"/>
                    </a:ext>
                  </a:extLst>
                </p14:cNvPr>
                <p14:cNvContentPartPr/>
                <p14:nvPr/>
              </p14:nvContentPartPr>
              <p14:xfrm>
                <a:off x="3751261" y="8686580"/>
                <a:ext cx="124200" cy="27108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89B7F83C-B224-090E-054D-E0EE95D370C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42261" y="8677580"/>
                  <a:ext cx="141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2D784E7D-7EF8-F58E-1ECA-811DBB2679C3}"/>
                    </a:ext>
                  </a:extLst>
                </p14:cNvPr>
                <p14:cNvContentPartPr/>
                <p14:nvPr/>
              </p14:nvContentPartPr>
              <p14:xfrm>
                <a:off x="3768541" y="8655980"/>
                <a:ext cx="235440" cy="24408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2D784E7D-7EF8-F58E-1ECA-811DBB2679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59541" y="8647340"/>
                  <a:ext cx="253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A4A1461F-0991-A4C7-A30D-72EC1B2FB033}"/>
                    </a:ext>
                  </a:extLst>
                </p14:cNvPr>
                <p14:cNvContentPartPr/>
                <p14:nvPr/>
              </p14:nvContentPartPr>
              <p14:xfrm>
                <a:off x="3871501" y="8716100"/>
                <a:ext cx="160560" cy="9144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A4A1461F-0991-A4C7-A30D-72EC1B2FB03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62861" y="8707100"/>
                  <a:ext cx="178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D6639C66-F5E0-EDE7-26DA-AFD003858312}"/>
                    </a:ext>
                  </a:extLst>
                </p14:cNvPr>
                <p14:cNvContentPartPr/>
                <p14:nvPr/>
              </p14:nvContentPartPr>
              <p14:xfrm>
                <a:off x="3901381" y="8828420"/>
                <a:ext cx="186120" cy="10692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D6639C66-F5E0-EDE7-26DA-AFD00385831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92381" y="8819420"/>
                  <a:ext cx="203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FFAFD91C-D070-92C0-20C2-8E8317C4D024}"/>
                    </a:ext>
                  </a:extLst>
                </p14:cNvPr>
                <p14:cNvContentPartPr/>
                <p14:nvPr/>
              </p14:nvContentPartPr>
              <p14:xfrm>
                <a:off x="4030261" y="8720780"/>
                <a:ext cx="102240" cy="16344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FFAFD91C-D070-92C0-20C2-8E8317C4D02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21261" y="8711780"/>
                  <a:ext cx="119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A0B705F2-AA17-BA33-61A1-9454CDA19498}"/>
                    </a:ext>
                  </a:extLst>
                </p14:cNvPr>
                <p14:cNvContentPartPr/>
                <p14:nvPr/>
              </p14:nvContentPartPr>
              <p14:xfrm>
                <a:off x="4109461" y="8710340"/>
                <a:ext cx="64080" cy="9504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A0B705F2-AA17-BA33-61A1-9454CDA194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00821" y="8701340"/>
                  <a:ext cx="81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A411B69B-CCB6-E75B-F899-3305D95EACCA}"/>
                    </a:ext>
                  </a:extLst>
                </p14:cNvPr>
                <p14:cNvContentPartPr/>
                <p14:nvPr/>
              </p14:nvContentPartPr>
              <p14:xfrm>
                <a:off x="4127821" y="8719700"/>
                <a:ext cx="85320" cy="24048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A411B69B-CCB6-E75B-F899-3305D95EACC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18821" y="8711060"/>
                  <a:ext cx="102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137DEDA2-7B73-16FC-7227-0C533101548B}"/>
                    </a:ext>
                  </a:extLst>
                </p14:cNvPr>
                <p14:cNvContentPartPr/>
                <p14:nvPr/>
              </p14:nvContentPartPr>
              <p14:xfrm>
                <a:off x="4223221" y="8706740"/>
                <a:ext cx="117360" cy="1731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137DEDA2-7B73-16FC-7227-0C533101548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14221" y="8698100"/>
                  <a:ext cx="135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4282C796-F9DC-9299-A711-6B7A359810C2}"/>
                    </a:ext>
                  </a:extLst>
                </p14:cNvPr>
                <p14:cNvContentPartPr/>
                <p14:nvPr/>
              </p14:nvContentPartPr>
              <p14:xfrm>
                <a:off x="4333741" y="8765780"/>
                <a:ext cx="94680" cy="19404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4282C796-F9DC-9299-A711-6B7A359810C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324741" y="8756780"/>
                  <a:ext cx="112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9F4CE919-467D-ECA8-78A6-0401D5254381}"/>
                    </a:ext>
                  </a:extLst>
                </p14:cNvPr>
                <p14:cNvContentPartPr/>
                <p14:nvPr/>
              </p14:nvContentPartPr>
              <p14:xfrm>
                <a:off x="4380181" y="8714300"/>
                <a:ext cx="143280" cy="13320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9F4CE919-467D-ECA8-78A6-0401D525438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71541" y="8705300"/>
                  <a:ext cx="160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9EA26322-8FDF-FB02-A867-728A3D6386A7}"/>
                    </a:ext>
                  </a:extLst>
                </p14:cNvPr>
                <p14:cNvContentPartPr/>
                <p14:nvPr/>
              </p14:nvContentPartPr>
              <p14:xfrm>
                <a:off x="4468381" y="8814020"/>
                <a:ext cx="115560" cy="14364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9EA26322-8FDF-FB02-A867-728A3D6386A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59381" y="8805380"/>
                  <a:ext cx="133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F5402A8C-356F-0356-A30D-390B2E51F068}"/>
                    </a:ext>
                  </a:extLst>
                </p14:cNvPr>
                <p14:cNvContentPartPr/>
                <p14:nvPr/>
              </p14:nvContentPartPr>
              <p14:xfrm>
                <a:off x="4602661" y="8714300"/>
                <a:ext cx="72720" cy="25776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F5402A8C-356F-0356-A30D-390B2E51F06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94021" y="8705300"/>
                  <a:ext cx="9036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75116919-E4A3-C9AD-452D-E51F77C5D9C8}"/>
              </a:ext>
            </a:extLst>
          </p:cNvPr>
          <p:cNvGrpSpPr/>
          <p:nvPr/>
        </p:nvGrpSpPr>
        <p:grpSpPr>
          <a:xfrm>
            <a:off x="4830541" y="8633660"/>
            <a:ext cx="258480" cy="285840"/>
            <a:chOff x="4830541" y="8633660"/>
            <a:chExt cx="25848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DE833A1E-CCC7-81F6-C5F0-251228BCB924}"/>
                    </a:ext>
                  </a:extLst>
                </p14:cNvPr>
                <p14:cNvContentPartPr/>
                <p14:nvPr/>
              </p14:nvContentPartPr>
              <p14:xfrm>
                <a:off x="4830541" y="8641220"/>
                <a:ext cx="140040" cy="13608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DE833A1E-CCC7-81F6-C5F0-251228BCB92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21541" y="8632220"/>
                  <a:ext cx="157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E7DDD75F-884F-3EAF-70D7-4F950F091B7D}"/>
                    </a:ext>
                  </a:extLst>
                </p14:cNvPr>
                <p14:cNvContentPartPr/>
                <p14:nvPr/>
              </p14:nvContentPartPr>
              <p14:xfrm>
                <a:off x="4904341" y="8633660"/>
                <a:ext cx="155880" cy="13896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E7DDD75F-884F-3EAF-70D7-4F950F091B7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95341" y="8624660"/>
                  <a:ext cx="173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5DD16A7F-1F1D-49CB-3CE0-37C175774A5E}"/>
                    </a:ext>
                  </a:extLst>
                </p14:cNvPr>
                <p14:cNvContentPartPr/>
                <p14:nvPr/>
              </p14:nvContentPartPr>
              <p14:xfrm>
                <a:off x="4945741" y="8842820"/>
                <a:ext cx="143280" cy="7668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5DD16A7F-1F1D-49CB-3CE0-37C175774A5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937101" y="8834180"/>
                  <a:ext cx="16092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77741791-AC20-B22F-1CBF-3B89D2ED05BB}"/>
              </a:ext>
            </a:extLst>
          </p:cNvPr>
          <p:cNvGrpSpPr/>
          <p:nvPr/>
        </p:nvGrpSpPr>
        <p:grpSpPr>
          <a:xfrm>
            <a:off x="5267581" y="8537180"/>
            <a:ext cx="2037600" cy="387000"/>
            <a:chOff x="5267581" y="8537180"/>
            <a:chExt cx="203760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6C4ACB85-34CE-34D2-C2B0-949C680694EE}"/>
                    </a:ext>
                  </a:extLst>
                </p14:cNvPr>
                <p14:cNvContentPartPr/>
                <p14:nvPr/>
              </p14:nvContentPartPr>
              <p14:xfrm>
                <a:off x="5267581" y="8616020"/>
                <a:ext cx="39960" cy="26388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6C4ACB85-34CE-34D2-C2B0-949C680694E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58581" y="8607380"/>
                  <a:ext cx="57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018787D9-B834-57CE-E9C2-E2FE4B04C8BB}"/>
                    </a:ext>
                  </a:extLst>
                </p14:cNvPr>
                <p14:cNvContentPartPr/>
                <p14:nvPr/>
              </p14:nvContentPartPr>
              <p14:xfrm>
                <a:off x="5358661" y="8647340"/>
                <a:ext cx="180720" cy="20160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018787D9-B834-57CE-E9C2-E2FE4B04C8B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50021" y="8638700"/>
                  <a:ext cx="198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66BC8DB7-A06D-730B-585B-D24A56042F18}"/>
                    </a:ext>
                  </a:extLst>
                </p14:cNvPr>
                <p14:cNvContentPartPr/>
                <p14:nvPr/>
              </p14:nvContentPartPr>
              <p14:xfrm>
                <a:off x="5450821" y="8863700"/>
                <a:ext cx="136800" cy="6048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66BC8DB7-A06D-730B-585B-D24A56042F1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42181" y="8855060"/>
                  <a:ext cx="154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EEFCF55D-3E07-9F9C-7059-4A1B8DB853E9}"/>
                    </a:ext>
                  </a:extLst>
                </p14:cNvPr>
                <p14:cNvContentPartPr/>
                <p14:nvPr/>
              </p14:nvContentPartPr>
              <p14:xfrm>
                <a:off x="5656381" y="8889620"/>
                <a:ext cx="30600" cy="1728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EEFCF55D-3E07-9F9C-7059-4A1B8DB853E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47381" y="8880620"/>
                  <a:ext cx="48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F6E75D37-C74E-B3FD-4013-4E85AD8FFA57}"/>
                    </a:ext>
                  </a:extLst>
                </p14:cNvPr>
                <p14:cNvContentPartPr/>
                <p14:nvPr/>
              </p14:nvContentPartPr>
              <p14:xfrm>
                <a:off x="5751421" y="8661380"/>
                <a:ext cx="180360" cy="19116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F6E75D37-C74E-B3FD-4013-4E85AD8FFA5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42421" y="8652380"/>
                  <a:ext cx="198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53FD3A07-EE07-0D84-FC74-0CB8B627969F}"/>
                    </a:ext>
                  </a:extLst>
                </p14:cNvPr>
                <p14:cNvContentPartPr/>
                <p14:nvPr/>
              </p14:nvContentPartPr>
              <p14:xfrm>
                <a:off x="5770501" y="8736620"/>
                <a:ext cx="273600" cy="1728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53FD3A07-EE07-0D84-FC74-0CB8B627969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61861" y="8727620"/>
                  <a:ext cx="291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CA13CA65-CABE-0A4C-4B92-B35109B26973}"/>
                    </a:ext>
                  </a:extLst>
                </p14:cNvPr>
                <p14:cNvContentPartPr/>
                <p14:nvPr/>
              </p14:nvContentPartPr>
              <p14:xfrm>
                <a:off x="5977861" y="8616020"/>
                <a:ext cx="135360" cy="20556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CA13CA65-CABE-0A4C-4B92-B35109B2697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68861" y="8607020"/>
                  <a:ext cx="153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6F2849E3-B239-D643-422B-1757F6302352}"/>
                    </a:ext>
                  </a:extLst>
                </p14:cNvPr>
                <p14:cNvContentPartPr/>
                <p14:nvPr/>
              </p14:nvContentPartPr>
              <p14:xfrm>
                <a:off x="6214741" y="8548340"/>
                <a:ext cx="115920" cy="16920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6F2849E3-B239-D643-422B-1757F630235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05741" y="8539340"/>
                  <a:ext cx="133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42E10129-C3A7-CB7E-0648-A8F40C42E2FF}"/>
                    </a:ext>
                  </a:extLst>
                </p14:cNvPr>
                <p14:cNvContentPartPr/>
                <p14:nvPr/>
              </p14:nvContentPartPr>
              <p14:xfrm>
                <a:off x="6229501" y="8585060"/>
                <a:ext cx="167400" cy="8100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42E10129-C3A7-CB7E-0648-A8F40C42E2F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220501" y="8576420"/>
                  <a:ext cx="185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FCB6DABF-A70A-C254-FA62-E4D61CF2A28D}"/>
                    </a:ext>
                  </a:extLst>
                </p14:cNvPr>
                <p14:cNvContentPartPr/>
                <p14:nvPr/>
              </p14:nvContentPartPr>
              <p14:xfrm>
                <a:off x="6312661" y="8578220"/>
                <a:ext cx="103680" cy="10080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FCB6DABF-A70A-C254-FA62-E4D61CF2A28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03661" y="8569220"/>
                  <a:ext cx="121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5C849527-DFF2-CF0F-1729-AD370614969D}"/>
                    </a:ext>
                  </a:extLst>
                </p14:cNvPr>
                <p14:cNvContentPartPr/>
                <p14:nvPr/>
              </p14:nvContentPartPr>
              <p14:xfrm>
                <a:off x="6329221" y="8708900"/>
                <a:ext cx="90720" cy="8532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5C849527-DFF2-CF0F-1729-AD370614969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20581" y="8699900"/>
                  <a:ext cx="108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D9105A18-640A-83F4-A124-4D95C37450EE}"/>
                    </a:ext>
                  </a:extLst>
                </p14:cNvPr>
                <p14:cNvContentPartPr/>
                <p14:nvPr/>
              </p14:nvContentPartPr>
              <p14:xfrm>
                <a:off x="6417781" y="8593700"/>
                <a:ext cx="116280" cy="10980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D9105A18-640A-83F4-A124-4D95C37450E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08781" y="8584700"/>
                  <a:ext cx="133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1C3666EE-E33F-F60C-B86D-600BF7E129A6}"/>
                    </a:ext>
                  </a:extLst>
                </p14:cNvPr>
                <p14:cNvContentPartPr/>
                <p14:nvPr/>
              </p14:nvContentPartPr>
              <p14:xfrm>
                <a:off x="6471781" y="8597300"/>
                <a:ext cx="76320" cy="10980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1C3666EE-E33F-F60C-B86D-600BF7E129A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463141" y="8588660"/>
                  <a:ext cx="93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52D80E84-CC7B-E801-46EE-24E154C705FB}"/>
                    </a:ext>
                  </a:extLst>
                </p14:cNvPr>
                <p14:cNvContentPartPr/>
                <p14:nvPr/>
              </p14:nvContentPartPr>
              <p14:xfrm>
                <a:off x="6501301" y="8741300"/>
                <a:ext cx="125640" cy="5652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52D80E84-CC7B-E801-46EE-24E154C705F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92661" y="8732660"/>
                  <a:ext cx="143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993A8FD1-3F75-D871-0D75-2EC72DDDC4B4}"/>
                    </a:ext>
                  </a:extLst>
                </p14:cNvPr>
                <p14:cNvContentPartPr/>
                <p14:nvPr/>
              </p14:nvContentPartPr>
              <p14:xfrm>
                <a:off x="6602101" y="8565980"/>
                <a:ext cx="179640" cy="23976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993A8FD1-3F75-D871-0D75-2EC72DDDC4B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93101" y="8556980"/>
                  <a:ext cx="197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0C438C3C-1BDD-E929-AD78-554558449759}"/>
                    </a:ext>
                  </a:extLst>
                </p14:cNvPr>
                <p14:cNvContentPartPr/>
                <p14:nvPr/>
              </p14:nvContentPartPr>
              <p14:xfrm>
                <a:off x="6844021" y="8612780"/>
                <a:ext cx="94320" cy="9900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0C438C3C-1BDD-E929-AD78-55455844975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35021" y="8603780"/>
                  <a:ext cx="111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8D241083-1263-D3DC-5F41-7FF0B59D2DE2}"/>
                    </a:ext>
                  </a:extLst>
                </p14:cNvPr>
                <p14:cNvContentPartPr/>
                <p14:nvPr/>
              </p14:nvContentPartPr>
              <p14:xfrm>
                <a:off x="6884341" y="8603780"/>
                <a:ext cx="86040" cy="9144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8D241083-1263-D3DC-5F41-7FF0B59D2DE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875701" y="8595140"/>
                  <a:ext cx="103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A6154154-4CA0-8149-8694-022B186B22A7}"/>
                    </a:ext>
                  </a:extLst>
                </p14:cNvPr>
                <p14:cNvContentPartPr/>
                <p14:nvPr/>
              </p14:nvContentPartPr>
              <p14:xfrm>
                <a:off x="6968581" y="8575340"/>
                <a:ext cx="113400" cy="12636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A6154154-4CA0-8149-8694-022B186B22A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59581" y="8566700"/>
                  <a:ext cx="13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02347E26-F66C-F15A-D8BC-79B08D4C63D7}"/>
                    </a:ext>
                  </a:extLst>
                </p14:cNvPr>
                <p14:cNvContentPartPr/>
                <p14:nvPr/>
              </p14:nvContentPartPr>
              <p14:xfrm>
                <a:off x="7035181" y="8586500"/>
                <a:ext cx="72720" cy="14148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02347E26-F66C-F15A-D8BC-79B08D4C63D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26541" y="8577500"/>
                  <a:ext cx="90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0777CE2D-592B-25E8-14EA-9484E5338EE4}"/>
                    </a:ext>
                  </a:extLst>
                </p14:cNvPr>
                <p14:cNvContentPartPr/>
                <p14:nvPr/>
              </p14:nvContentPartPr>
              <p14:xfrm>
                <a:off x="7098541" y="8584700"/>
                <a:ext cx="96840" cy="11880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0777CE2D-592B-25E8-14EA-9484E5338EE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89901" y="8575700"/>
                  <a:ext cx="114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EDA0937D-A28E-6F6F-F9C0-EFAF016A6A25}"/>
                    </a:ext>
                  </a:extLst>
                </p14:cNvPr>
                <p14:cNvContentPartPr/>
                <p14:nvPr/>
              </p14:nvContentPartPr>
              <p14:xfrm>
                <a:off x="7138501" y="8695580"/>
                <a:ext cx="105480" cy="8244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EDA0937D-A28E-6F6F-F9C0-EFAF016A6A2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29501" y="8686580"/>
                  <a:ext cx="123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4F51D7AC-570F-2D4F-98CE-1BB2ABE50BD3}"/>
                    </a:ext>
                  </a:extLst>
                </p14:cNvPr>
                <p14:cNvContentPartPr/>
                <p14:nvPr/>
              </p14:nvContentPartPr>
              <p14:xfrm>
                <a:off x="7242181" y="8537180"/>
                <a:ext cx="63000" cy="24336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4F51D7AC-570F-2D4F-98CE-1BB2ABE50BD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33181" y="8528540"/>
                  <a:ext cx="80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2E974830-0E77-E48A-F0A1-D08957AC4F52}"/>
                    </a:ext>
                  </a:extLst>
                </p14:cNvPr>
                <p14:cNvContentPartPr/>
                <p14:nvPr/>
              </p14:nvContentPartPr>
              <p14:xfrm>
                <a:off x="6169381" y="8542940"/>
                <a:ext cx="98280" cy="30060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2E974830-0E77-E48A-F0A1-D08957AC4F5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60741" y="8533940"/>
                  <a:ext cx="115920" cy="318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138430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25" dirty="0">
                <a:latin typeface="나눔고딕OTF"/>
                <a:cs typeface="나눔고딕OTF"/>
              </a:rPr>
              <a:t>DMA</a:t>
            </a:r>
            <a:r>
              <a:rPr sz="1900" b="1" spc="-7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제어기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2141" y="1193004"/>
            <a:ext cx="5230749" cy="330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276479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20" dirty="0">
                <a:latin typeface="나눔고딕OTF"/>
                <a:cs typeface="나눔고딕OTF"/>
              </a:rPr>
              <a:t>DMA-CPU-Memory</a:t>
            </a:r>
            <a:r>
              <a:rPr sz="1900" b="1" spc="-7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연결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0745" y="6619443"/>
            <a:ext cx="3438098" cy="3449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89751" y="8200672"/>
            <a:ext cx="8509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-5" dirty="0">
                <a:solidFill>
                  <a:srgbClr val="FF0000"/>
                </a:solidFill>
                <a:latin typeface="휴먼모음T"/>
                <a:cs typeface="휴먼모음T"/>
              </a:rPr>
              <a:t>1</a:t>
            </a:r>
            <a:endParaRPr sz="850">
              <a:latin typeface="휴먼모음T"/>
              <a:cs typeface="휴먼모음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5158" y="7023510"/>
            <a:ext cx="98425" cy="37274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850" spc="-5" dirty="0">
                <a:solidFill>
                  <a:srgbClr val="FF0000"/>
                </a:solidFill>
                <a:latin typeface="휴먼모음T"/>
                <a:cs typeface="휴먼모음T"/>
              </a:rPr>
              <a:t>3</a:t>
            </a:r>
            <a:endParaRPr sz="850">
              <a:latin typeface="휴먼모음T"/>
              <a:cs typeface="휴먼모음T"/>
            </a:endParaRPr>
          </a:p>
          <a:p>
            <a:pPr marL="26034">
              <a:lnSpc>
                <a:spcPct val="100000"/>
              </a:lnSpc>
              <a:spcBef>
                <a:spcPts val="345"/>
              </a:spcBef>
            </a:pPr>
            <a:r>
              <a:rPr sz="850" spc="-5" dirty="0">
                <a:solidFill>
                  <a:srgbClr val="FF0000"/>
                </a:solidFill>
                <a:latin typeface="휴먼모음T"/>
                <a:cs typeface="휴먼모음T"/>
              </a:rPr>
              <a:t>2</a:t>
            </a:r>
            <a:endParaRPr sz="850">
              <a:latin typeface="휴먼모음T"/>
              <a:cs typeface="휴먼모음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31000" y="8722173"/>
            <a:ext cx="8509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-5" dirty="0">
                <a:solidFill>
                  <a:srgbClr val="FF0000"/>
                </a:solidFill>
                <a:latin typeface="휴먼모음T"/>
                <a:cs typeface="휴먼모음T"/>
              </a:rPr>
              <a:t>4</a:t>
            </a:r>
            <a:endParaRPr sz="850">
              <a:latin typeface="휴먼모음T"/>
              <a:cs typeface="휴먼모음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94743" y="8758004"/>
            <a:ext cx="870585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562" y="0"/>
                </a:lnTo>
              </a:path>
            </a:pathLst>
          </a:custGeom>
          <a:ln w="576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18135" y="9550677"/>
            <a:ext cx="85090" cy="154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-5" dirty="0">
                <a:solidFill>
                  <a:srgbClr val="FF0000"/>
                </a:solidFill>
                <a:latin typeface="휴먼모음T"/>
                <a:cs typeface="휴먼모음T"/>
              </a:rPr>
              <a:t>5</a:t>
            </a:r>
            <a:endParaRPr sz="850">
              <a:latin typeface="휴먼모음T"/>
              <a:cs typeface="휴먼모음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3DC4D8A-C9D2-1617-D633-252621899C55}"/>
              </a:ext>
            </a:extLst>
          </p:cNvPr>
          <p:cNvGrpSpPr/>
          <p:nvPr/>
        </p:nvGrpSpPr>
        <p:grpSpPr>
          <a:xfrm>
            <a:off x="6361621" y="2207660"/>
            <a:ext cx="939240" cy="280800"/>
            <a:chOff x="6361621" y="2207660"/>
            <a:chExt cx="939240" cy="2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E192883-BFDF-2796-4BD9-5735B8FDEE6C}"/>
                    </a:ext>
                  </a:extLst>
                </p14:cNvPr>
                <p14:cNvContentPartPr/>
                <p14:nvPr/>
              </p14:nvContentPartPr>
              <p14:xfrm>
                <a:off x="6361621" y="2427620"/>
                <a:ext cx="122040" cy="169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E192883-BFDF-2796-4BD9-5735B8FDEE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52981" y="2418620"/>
                  <a:ext cx="139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98771FB-E48B-3186-FAE4-528E4AF98848}"/>
                    </a:ext>
                  </a:extLst>
                </p14:cNvPr>
                <p14:cNvContentPartPr/>
                <p14:nvPr/>
              </p14:nvContentPartPr>
              <p14:xfrm>
                <a:off x="6394741" y="2348420"/>
                <a:ext cx="85320" cy="1400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98771FB-E48B-3186-FAE4-528E4AF988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85741" y="2339420"/>
                  <a:ext cx="102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15DC78C-1163-6326-3934-74085FF4F47D}"/>
                    </a:ext>
                  </a:extLst>
                </p14:cNvPr>
                <p14:cNvContentPartPr/>
                <p14:nvPr/>
              </p14:nvContentPartPr>
              <p14:xfrm>
                <a:off x="6495541" y="2287220"/>
                <a:ext cx="81720" cy="968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15DC78C-1163-6326-3934-74085FF4F4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86901" y="2278220"/>
                  <a:ext cx="99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3A9D6AF-2953-1229-001B-0C21602C6881}"/>
                    </a:ext>
                  </a:extLst>
                </p14:cNvPr>
                <p14:cNvContentPartPr/>
                <p14:nvPr/>
              </p14:nvContentPartPr>
              <p14:xfrm>
                <a:off x="6567181" y="2243300"/>
                <a:ext cx="78840" cy="2113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3A9D6AF-2953-1229-001B-0C21602C68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58541" y="2234660"/>
                  <a:ext cx="96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5AB8735-8658-E4DF-F7FF-5055831AAE9A}"/>
                    </a:ext>
                  </a:extLst>
                </p14:cNvPr>
                <p14:cNvContentPartPr/>
                <p14:nvPr/>
              </p14:nvContentPartPr>
              <p14:xfrm>
                <a:off x="6577621" y="2215220"/>
                <a:ext cx="143640" cy="195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5AB8735-8658-E4DF-F7FF-5055831AAE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68621" y="2206580"/>
                  <a:ext cx="161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3118AB2-42C3-9A36-7165-BA5D5CAD1340}"/>
                    </a:ext>
                  </a:extLst>
                </p14:cNvPr>
                <p14:cNvContentPartPr/>
                <p14:nvPr/>
              </p14:nvContentPartPr>
              <p14:xfrm>
                <a:off x="6646741" y="2249060"/>
                <a:ext cx="120600" cy="622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3118AB2-42C3-9A36-7165-BA5D5CAD134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37741" y="2240060"/>
                  <a:ext cx="138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CBFB623-A6EA-CA65-4BA5-B2A03324C9F8}"/>
                    </a:ext>
                  </a:extLst>
                </p14:cNvPr>
                <p14:cNvContentPartPr/>
                <p14:nvPr/>
              </p14:nvContentPartPr>
              <p14:xfrm>
                <a:off x="6698941" y="2348060"/>
                <a:ext cx="145440" cy="87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CBFB623-A6EA-CA65-4BA5-B2A03324C9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89941" y="2339420"/>
                  <a:ext cx="163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0CBA31A-9ACD-7072-F060-A328CF1A89CA}"/>
                    </a:ext>
                  </a:extLst>
                </p14:cNvPr>
                <p14:cNvContentPartPr/>
                <p14:nvPr/>
              </p14:nvContentPartPr>
              <p14:xfrm>
                <a:off x="6776341" y="2258780"/>
                <a:ext cx="122400" cy="1062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0CBA31A-9ACD-7072-F060-A328CF1A89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7701" y="2249780"/>
                  <a:ext cx="140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A4636FC-AD34-2F32-9619-A90B65D7C93F}"/>
                    </a:ext>
                  </a:extLst>
                </p14:cNvPr>
                <p14:cNvContentPartPr/>
                <p14:nvPr/>
              </p14:nvContentPartPr>
              <p14:xfrm>
                <a:off x="6844741" y="2237900"/>
                <a:ext cx="81000" cy="1436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A4636FC-AD34-2F32-9619-A90B65D7C9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35741" y="2229260"/>
                  <a:ext cx="98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FA3C85F-E07E-517E-05DC-C90D65C75171}"/>
                    </a:ext>
                  </a:extLst>
                </p14:cNvPr>
                <p14:cNvContentPartPr/>
                <p14:nvPr/>
              </p14:nvContentPartPr>
              <p14:xfrm>
                <a:off x="6864541" y="2207660"/>
                <a:ext cx="148680" cy="2390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FA3C85F-E07E-517E-05DC-C90D65C751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55541" y="2198660"/>
                  <a:ext cx="166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8512937-67AE-1B81-2128-3FEE7965CB2B}"/>
                    </a:ext>
                  </a:extLst>
                </p14:cNvPr>
                <p14:cNvContentPartPr/>
                <p14:nvPr/>
              </p14:nvContentPartPr>
              <p14:xfrm>
                <a:off x="6936541" y="2227460"/>
                <a:ext cx="108720" cy="1317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8512937-67AE-1B81-2128-3FEE7965CB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27901" y="2218820"/>
                  <a:ext cx="126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A32E2AE-F8DF-3892-75E7-AD8C86D222AE}"/>
                    </a:ext>
                  </a:extLst>
                </p14:cNvPr>
                <p14:cNvContentPartPr/>
                <p14:nvPr/>
              </p14:nvContentPartPr>
              <p14:xfrm>
                <a:off x="7033381" y="2212700"/>
                <a:ext cx="70920" cy="93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A32E2AE-F8DF-3892-75E7-AD8C86D222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24741" y="2204060"/>
                  <a:ext cx="88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FDB0188-CADB-5DDC-28A3-C145B7CFB0FF}"/>
                    </a:ext>
                  </a:extLst>
                </p14:cNvPr>
                <p14:cNvContentPartPr/>
                <p14:nvPr/>
              </p14:nvContentPartPr>
              <p14:xfrm>
                <a:off x="7032661" y="2355260"/>
                <a:ext cx="97200" cy="694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FDB0188-CADB-5DDC-28A3-C145B7CFB0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24021" y="2346620"/>
                  <a:ext cx="114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1D9D909-A5E7-52B9-1588-EC2705702453}"/>
                    </a:ext>
                  </a:extLst>
                </p14:cNvPr>
                <p14:cNvContentPartPr/>
                <p14:nvPr/>
              </p14:nvContentPartPr>
              <p14:xfrm>
                <a:off x="7115101" y="2234300"/>
                <a:ext cx="91440" cy="1116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1D9D909-A5E7-52B9-1588-EC270570245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06101" y="2225300"/>
                  <a:ext cx="109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361F391-A439-0DD9-7E42-B4D4713B3FC4}"/>
                    </a:ext>
                  </a:extLst>
                </p14:cNvPr>
                <p14:cNvContentPartPr/>
                <p14:nvPr/>
              </p14:nvContentPartPr>
              <p14:xfrm>
                <a:off x="7173061" y="2228900"/>
                <a:ext cx="127800" cy="1659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361F391-A439-0DD9-7E42-B4D4713B3F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64421" y="2220260"/>
                  <a:ext cx="1454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F903F44-2E35-13D8-A7B0-419ECDEF6F4C}"/>
              </a:ext>
            </a:extLst>
          </p:cNvPr>
          <p:cNvGrpSpPr/>
          <p:nvPr/>
        </p:nvGrpSpPr>
        <p:grpSpPr>
          <a:xfrm>
            <a:off x="5649541" y="136940"/>
            <a:ext cx="1683360" cy="875880"/>
            <a:chOff x="5649541" y="136940"/>
            <a:chExt cx="1683360" cy="87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4668556-6866-8B1A-7FA3-AA55568C9EF2}"/>
                    </a:ext>
                  </a:extLst>
                </p14:cNvPr>
                <p14:cNvContentPartPr/>
                <p14:nvPr/>
              </p14:nvContentPartPr>
              <p14:xfrm>
                <a:off x="6573661" y="207860"/>
                <a:ext cx="61560" cy="75492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4668556-6866-8B1A-7FA3-AA55568C9E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65021" y="198860"/>
                  <a:ext cx="7920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897E7CD-49C4-A330-3D15-2AB8585010A5}"/>
                    </a:ext>
                  </a:extLst>
                </p14:cNvPr>
                <p14:cNvContentPartPr/>
                <p14:nvPr/>
              </p14:nvContentPartPr>
              <p14:xfrm>
                <a:off x="6975421" y="136940"/>
                <a:ext cx="42120" cy="8758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897E7CD-49C4-A330-3D15-2AB8585010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66421" y="127940"/>
                  <a:ext cx="5976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823E128-1419-672D-4476-2E5C84BCF640}"/>
                    </a:ext>
                  </a:extLst>
                </p14:cNvPr>
                <p14:cNvContentPartPr/>
                <p14:nvPr/>
              </p14:nvContentPartPr>
              <p14:xfrm>
                <a:off x="6565381" y="387140"/>
                <a:ext cx="432360" cy="4284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823E128-1419-672D-4476-2E5C84BCF6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56381" y="378140"/>
                  <a:ext cx="450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9F95EE5-60FB-91A2-DB9F-1787BBAC4ECF}"/>
                    </a:ext>
                  </a:extLst>
                </p14:cNvPr>
                <p14:cNvContentPartPr/>
                <p14:nvPr/>
              </p14:nvContentPartPr>
              <p14:xfrm>
                <a:off x="6634861" y="678380"/>
                <a:ext cx="383040" cy="2304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9F95EE5-60FB-91A2-DB9F-1787BBAC4EC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25861" y="669380"/>
                  <a:ext cx="400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168104BC-1A16-0C04-8E8A-63FED75D69A6}"/>
                    </a:ext>
                  </a:extLst>
                </p14:cNvPr>
                <p14:cNvContentPartPr/>
                <p14:nvPr/>
              </p14:nvContentPartPr>
              <p14:xfrm>
                <a:off x="6647461" y="467780"/>
                <a:ext cx="113760" cy="14076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168104BC-1A16-0C04-8E8A-63FED75D69A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38461" y="459140"/>
                  <a:ext cx="131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80BB6441-3332-CF09-2907-A55668A2D698}"/>
                    </a:ext>
                  </a:extLst>
                </p14:cNvPr>
                <p14:cNvContentPartPr/>
                <p14:nvPr/>
              </p14:nvContentPartPr>
              <p14:xfrm>
                <a:off x="6661861" y="506300"/>
                <a:ext cx="88560" cy="612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80BB6441-3332-CF09-2907-A55668A2D69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53221" y="497300"/>
                  <a:ext cx="106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AA4E98A4-BCFD-9E27-9277-95FCDAAE2C5E}"/>
                    </a:ext>
                  </a:extLst>
                </p14:cNvPr>
                <p14:cNvContentPartPr/>
                <p14:nvPr/>
              </p14:nvContentPartPr>
              <p14:xfrm>
                <a:off x="6775981" y="495140"/>
                <a:ext cx="158760" cy="979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AA4E98A4-BCFD-9E27-9277-95FCDAAE2C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67341" y="486140"/>
                  <a:ext cx="176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69B3192E-4FD8-E8BB-9552-6D4AB7D44EC7}"/>
                    </a:ext>
                  </a:extLst>
                </p14:cNvPr>
                <p14:cNvContentPartPr/>
                <p14:nvPr/>
              </p14:nvContentPartPr>
              <p14:xfrm>
                <a:off x="6099181" y="277340"/>
                <a:ext cx="43560" cy="16488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69B3192E-4FD8-E8BB-9552-6D4AB7D44E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90541" y="268700"/>
                  <a:ext cx="61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6096CAEF-BA0C-218C-6C89-3D24259FD7E5}"/>
                    </a:ext>
                  </a:extLst>
                </p14:cNvPr>
                <p14:cNvContentPartPr/>
                <p14:nvPr/>
              </p14:nvContentPartPr>
              <p14:xfrm>
                <a:off x="6181621" y="306500"/>
                <a:ext cx="73440" cy="1101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6096CAEF-BA0C-218C-6C89-3D24259FD7E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72981" y="297860"/>
                  <a:ext cx="91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519FC43-766B-5E29-06CC-E9BED8329735}"/>
                    </a:ext>
                  </a:extLst>
                </p14:cNvPr>
                <p14:cNvContentPartPr/>
                <p14:nvPr/>
              </p14:nvContentPartPr>
              <p14:xfrm>
                <a:off x="6256501" y="273380"/>
                <a:ext cx="115920" cy="9900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519FC43-766B-5E29-06CC-E9BED83297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47501" y="264740"/>
                  <a:ext cx="133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3A3141C4-F750-78F6-4853-B546164944FA}"/>
                    </a:ext>
                  </a:extLst>
                </p14:cNvPr>
                <p14:cNvContentPartPr/>
                <p14:nvPr/>
              </p14:nvContentPartPr>
              <p14:xfrm>
                <a:off x="6351181" y="264380"/>
                <a:ext cx="71280" cy="1000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3A3141C4-F750-78F6-4853-B546164944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42181" y="255740"/>
                  <a:ext cx="88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EA25F7E-6FA6-1125-612A-54E7D78D0DDE}"/>
                    </a:ext>
                  </a:extLst>
                </p14:cNvPr>
                <p14:cNvContentPartPr/>
                <p14:nvPr/>
              </p14:nvContentPartPr>
              <p14:xfrm>
                <a:off x="6312661" y="389660"/>
                <a:ext cx="52560" cy="4032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EA25F7E-6FA6-1125-612A-54E7D78D0D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04021" y="380660"/>
                  <a:ext cx="70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15F9B75D-28E7-5D80-DEEF-F2DAFC87A3D9}"/>
                    </a:ext>
                  </a:extLst>
                </p14:cNvPr>
                <p14:cNvContentPartPr/>
                <p14:nvPr/>
              </p14:nvContentPartPr>
              <p14:xfrm>
                <a:off x="6205381" y="466700"/>
                <a:ext cx="60480" cy="1072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15F9B75D-28E7-5D80-DEEF-F2DAFC87A3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96381" y="457700"/>
                  <a:ext cx="78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E9FDC5AD-D028-A69E-5A7A-96363F1F3331}"/>
                    </a:ext>
                  </a:extLst>
                </p14:cNvPr>
                <p14:cNvContentPartPr/>
                <p14:nvPr/>
              </p14:nvContentPartPr>
              <p14:xfrm>
                <a:off x="6214741" y="512420"/>
                <a:ext cx="105480" cy="903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E9FDC5AD-D028-A69E-5A7A-96363F1F333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05741" y="503420"/>
                  <a:ext cx="123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0432145E-D48E-19CF-8A21-E32A3E45E278}"/>
                    </a:ext>
                  </a:extLst>
                </p14:cNvPr>
                <p14:cNvContentPartPr/>
                <p14:nvPr/>
              </p14:nvContentPartPr>
              <p14:xfrm>
                <a:off x="6275941" y="504860"/>
                <a:ext cx="189000" cy="13428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0432145E-D48E-19CF-8A21-E32A3E45E2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67301" y="496220"/>
                  <a:ext cx="206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F2AF1973-0C44-906E-9196-E3F538F82A41}"/>
                    </a:ext>
                  </a:extLst>
                </p14:cNvPr>
                <p14:cNvContentPartPr/>
                <p14:nvPr/>
              </p14:nvContentPartPr>
              <p14:xfrm>
                <a:off x="6433981" y="476420"/>
                <a:ext cx="87480" cy="11268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F2AF1973-0C44-906E-9196-E3F538F82A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4981" y="467780"/>
                  <a:ext cx="105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7DBEA2BA-D129-8C3C-F697-0A1276F69E8F}"/>
                    </a:ext>
                  </a:extLst>
                </p14:cNvPr>
                <p14:cNvContentPartPr/>
                <p14:nvPr/>
              </p14:nvContentPartPr>
              <p14:xfrm>
                <a:off x="5649541" y="425660"/>
                <a:ext cx="77400" cy="17928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7DBEA2BA-D129-8C3C-F697-0A1276F69E8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40901" y="416660"/>
                  <a:ext cx="95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F99DB1E-9256-D0DC-7418-6FD4896069F1}"/>
                    </a:ext>
                  </a:extLst>
                </p14:cNvPr>
                <p14:cNvContentPartPr/>
                <p14:nvPr/>
              </p14:nvContentPartPr>
              <p14:xfrm>
                <a:off x="5739541" y="466700"/>
                <a:ext cx="64800" cy="10260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F99DB1E-9256-D0DC-7418-6FD4896069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30541" y="458060"/>
                  <a:ext cx="824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891C3AA0-93BD-05CE-9F6B-2D35FF8F40D9}"/>
                    </a:ext>
                  </a:extLst>
                </p14:cNvPr>
                <p14:cNvContentPartPr/>
                <p14:nvPr/>
              </p14:nvContentPartPr>
              <p14:xfrm>
                <a:off x="5829901" y="473180"/>
                <a:ext cx="54000" cy="8064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891C3AA0-93BD-05CE-9F6B-2D35FF8F40D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21261" y="464540"/>
                  <a:ext cx="71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CB6DF251-82B4-9D0B-1F4A-AFA58096ABB5}"/>
                    </a:ext>
                  </a:extLst>
                </p14:cNvPr>
                <p14:cNvContentPartPr/>
                <p14:nvPr/>
              </p14:nvContentPartPr>
              <p14:xfrm>
                <a:off x="5843221" y="461660"/>
                <a:ext cx="131040" cy="964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CB6DF251-82B4-9D0B-1F4A-AFA58096ABB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34581" y="452660"/>
                  <a:ext cx="148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19C7CCA3-D047-3DC8-42D9-94AFC559ABB3}"/>
                    </a:ext>
                  </a:extLst>
                </p14:cNvPr>
                <p14:cNvContentPartPr/>
                <p14:nvPr/>
              </p14:nvContentPartPr>
              <p14:xfrm>
                <a:off x="5950141" y="447260"/>
                <a:ext cx="19800" cy="11340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19C7CCA3-D047-3DC8-42D9-94AFC559AB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41141" y="438260"/>
                  <a:ext cx="3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E6CE9014-1FB1-5417-7DAC-C70D08AA04CA}"/>
                    </a:ext>
                  </a:extLst>
                </p14:cNvPr>
                <p14:cNvContentPartPr/>
                <p14:nvPr/>
              </p14:nvContentPartPr>
              <p14:xfrm>
                <a:off x="5938261" y="485780"/>
                <a:ext cx="144360" cy="2073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E6CE9014-1FB1-5417-7DAC-C70D08AA04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9621" y="476780"/>
                  <a:ext cx="162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B54A20F0-341F-D9B7-37C1-F611EECBF6E9}"/>
                    </a:ext>
                  </a:extLst>
                </p14:cNvPr>
                <p14:cNvContentPartPr/>
                <p14:nvPr/>
              </p14:nvContentPartPr>
              <p14:xfrm>
                <a:off x="7062541" y="488660"/>
                <a:ext cx="58320" cy="7452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B54A20F0-341F-D9B7-37C1-F611EECBF6E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53541" y="480020"/>
                  <a:ext cx="75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22D8BF5F-3220-4D13-9B6F-79E6E330DC4C}"/>
                    </a:ext>
                  </a:extLst>
                </p14:cNvPr>
                <p14:cNvContentPartPr/>
                <p14:nvPr/>
              </p14:nvContentPartPr>
              <p14:xfrm>
                <a:off x="7131661" y="483620"/>
                <a:ext cx="54720" cy="7128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22D8BF5F-3220-4D13-9B6F-79E6E330DC4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22661" y="474980"/>
                  <a:ext cx="72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5B9AC0A7-C048-E19E-BDAE-A26FAEC664B8}"/>
                    </a:ext>
                  </a:extLst>
                </p14:cNvPr>
                <p14:cNvContentPartPr/>
                <p14:nvPr/>
              </p14:nvContentPartPr>
              <p14:xfrm>
                <a:off x="7105021" y="477860"/>
                <a:ext cx="133560" cy="14400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5B9AC0A7-C048-E19E-BDAE-A26FAEC664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96021" y="469220"/>
                  <a:ext cx="151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5521127A-495A-6A00-0DDF-2E902A49847D}"/>
                    </a:ext>
                  </a:extLst>
                </p14:cNvPr>
                <p14:cNvContentPartPr/>
                <p14:nvPr/>
              </p14:nvContentPartPr>
              <p14:xfrm>
                <a:off x="7165501" y="514940"/>
                <a:ext cx="94680" cy="928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5521127A-495A-6A00-0DDF-2E902A49847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56861" y="505940"/>
                  <a:ext cx="112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DB51DCF1-52E1-5949-C670-DC3CD6375B3F}"/>
                    </a:ext>
                  </a:extLst>
                </p14:cNvPr>
                <p14:cNvContentPartPr/>
                <p14:nvPr/>
              </p14:nvContentPartPr>
              <p14:xfrm>
                <a:off x="7213381" y="602060"/>
                <a:ext cx="119520" cy="5148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DB51DCF1-52E1-5949-C670-DC3CD6375B3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04381" y="593060"/>
                  <a:ext cx="13716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A47C664-17C4-29C7-6CD0-EEF469DA4E33}"/>
              </a:ext>
            </a:extLst>
          </p:cNvPr>
          <p:cNvGrpSpPr/>
          <p:nvPr/>
        </p:nvGrpSpPr>
        <p:grpSpPr>
          <a:xfrm>
            <a:off x="5907301" y="2254460"/>
            <a:ext cx="307080" cy="208440"/>
            <a:chOff x="5907301" y="2254460"/>
            <a:chExt cx="307080" cy="2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8415B4F-533D-6915-D5A4-996528F99F25}"/>
                    </a:ext>
                  </a:extLst>
                </p14:cNvPr>
                <p14:cNvContentPartPr/>
                <p14:nvPr/>
              </p14:nvContentPartPr>
              <p14:xfrm>
                <a:off x="5907301" y="2291180"/>
                <a:ext cx="39240" cy="15012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8415B4F-533D-6915-D5A4-996528F99F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98661" y="2282540"/>
                  <a:ext cx="56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E75F2A59-192C-C346-86A0-F3517D4E215E}"/>
                    </a:ext>
                  </a:extLst>
                </p14:cNvPr>
                <p14:cNvContentPartPr/>
                <p14:nvPr/>
              </p14:nvContentPartPr>
              <p14:xfrm>
                <a:off x="5974981" y="2323580"/>
                <a:ext cx="66600" cy="10692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E75F2A59-192C-C346-86A0-F3517D4E21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66341" y="2314940"/>
                  <a:ext cx="84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FEC9C076-738A-0B05-6AF1-7CF5FF40ECEB}"/>
                    </a:ext>
                  </a:extLst>
                </p14:cNvPr>
                <p14:cNvContentPartPr/>
                <p14:nvPr/>
              </p14:nvContentPartPr>
              <p14:xfrm>
                <a:off x="6081181" y="2254460"/>
                <a:ext cx="87480" cy="12204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FEC9C076-738A-0B05-6AF1-7CF5FF40ECE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72181" y="2245460"/>
                  <a:ext cx="105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0CCE62BA-1C32-ECEC-536F-3F4E6F0C2FA4}"/>
                    </a:ext>
                  </a:extLst>
                </p14:cNvPr>
                <p14:cNvContentPartPr/>
                <p14:nvPr/>
              </p14:nvContentPartPr>
              <p14:xfrm>
                <a:off x="6141661" y="2292620"/>
                <a:ext cx="72720" cy="17028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0CCE62BA-1C32-ECEC-536F-3F4E6F0C2FA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32661" y="2283980"/>
                  <a:ext cx="9036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640F768A-ABD9-349D-A7C0-7D49BE8F9E2A}"/>
              </a:ext>
            </a:extLst>
          </p:cNvPr>
          <p:cNvGrpSpPr/>
          <p:nvPr/>
        </p:nvGrpSpPr>
        <p:grpSpPr>
          <a:xfrm>
            <a:off x="4939261" y="2567300"/>
            <a:ext cx="2547000" cy="942840"/>
            <a:chOff x="4939261" y="2567300"/>
            <a:chExt cx="2547000" cy="94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9F48D18-1CBA-76DE-EA55-8860E4AE9AEA}"/>
                    </a:ext>
                  </a:extLst>
                </p14:cNvPr>
                <p14:cNvContentPartPr/>
                <p14:nvPr/>
              </p14:nvContentPartPr>
              <p14:xfrm>
                <a:off x="6589141" y="2567300"/>
                <a:ext cx="133200" cy="1238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9F48D18-1CBA-76DE-EA55-8860E4AE9AE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80501" y="2558300"/>
                  <a:ext cx="150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6D4A9DE-0CD0-95AD-AA7D-E8167BEFED7C}"/>
                    </a:ext>
                  </a:extLst>
                </p14:cNvPr>
                <p14:cNvContentPartPr/>
                <p14:nvPr/>
              </p14:nvContentPartPr>
              <p14:xfrm>
                <a:off x="6735661" y="2580260"/>
                <a:ext cx="53280" cy="1314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6D4A9DE-0CD0-95AD-AA7D-E8167BEFED7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26661" y="2571620"/>
                  <a:ext cx="70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8F70E66-2385-5871-CC82-9CE11D298AD2}"/>
                    </a:ext>
                  </a:extLst>
                </p14:cNvPr>
                <p14:cNvContentPartPr/>
                <p14:nvPr/>
              </p14:nvContentPartPr>
              <p14:xfrm>
                <a:off x="6754741" y="2647940"/>
                <a:ext cx="101160" cy="946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8F70E66-2385-5871-CC82-9CE11D298AD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45741" y="2638940"/>
                  <a:ext cx="118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1FF96D5-20CF-88DE-712D-33E80430BC6D}"/>
                    </a:ext>
                  </a:extLst>
                </p14:cNvPr>
                <p14:cNvContentPartPr/>
                <p14:nvPr/>
              </p14:nvContentPartPr>
              <p14:xfrm>
                <a:off x="6788581" y="2719220"/>
                <a:ext cx="90360" cy="838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1FF96D5-20CF-88DE-712D-33E80430BC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79581" y="2710220"/>
                  <a:ext cx="108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347FF29-B9BD-EC31-B769-83422D60F1CB}"/>
                    </a:ext>
                  </a:extLst>
                </p14:cNvPr>
                <p14:cNvContentPartPr/>
                <p14:nvPr/>
              </p14:nvContentPartPr>
              <p14:xfrm>
                <a:off x="6833581" y="2598980"/>
                <a:ext cx="75960" cy="190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347FF29-B9BD-EC31-B769-83422D60F1C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24581" y="2589980"/>
                  <a:ext cx="93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FDF0D12-64DB-8DA7-F984-5A50865E530A}"/>
                    </a:ext>
                  </a:extLst>
                </p14:cNvPr>
                <p14:cNvContentPartPr/>
                <p14:nvPr/>
              </p14:nvContentPartPr>
              <p14:xfrm>
                <a:off x="6827821" y="2608340"/>
                <a:ext cx="141480" cy="1166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FDF0D12-64DB-8DA7-F984-5A50865E53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18821" y="2599340"/>
                  <a:ext cx="159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8E9C286-F60A-5CCA-98F9-C451F5A090A7}"/>
                    </a:ext>
                  </a:extLst>
                </p14:cNvPr>
                <p14:cNvContentPartPr/>
                <p14:nvPr/>
              </p14:nvContentPartPr>
              <p14:xfrm>
                <a:off x="6915301" y="2717780"/>
                <a:ext cx="82800" cy="709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8E9C286-F60A-5CCA-98F9-C451F5A090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06661" y="2708780"/>
                  <a:ext cx="100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6F325D2-9CC5-627D-DC00-8CF6BF6E6060}"/>
                    </a:ext>
                  </a:extLst>
                </p14:cNvPr>
                <p14:cNvContentPartPr/>
                <p14:nvPr/>
              </p14:nvContentPartPr>
              <p14:xfrm>
                <a:off x="7002421" y="2599340"/>
                <a:ext cx="109440" cy="1058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6F325D2-9CC5-627D-DC00-8CF6BF6E60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93781" y="2590340"/>
                  <a:ext cx="127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ACEFF71-B0A5-6455-B091-586A385607D4}"/>
                    </a:ext>
                  </a:extLst>
                </p14:cNvPr>
                <p14:cNvContentPartPr/>
                <p14:nvPr/>
              </p14:nvContentPartPr>
              <p14:xfrm>
                <a:off x="7095301" y="2575940"/>
                <a:ext cx="64800" cy="1584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ACEFF71-B0A5-6455-B091-586A385607D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86661" y="2566940"/>
                  <a:ext cx="82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2ED5FB8-885A-7637-9BF5-32E0D7D83113}"/>
                    </a:ext>
                  </a:extLst>
                </p14:cNvPr>
                <p14:cNvContentPartPr/>
                <p14:nvPr/>
              </p14:nvContentPartPr>
              <p14:xfrm>
                <a:off x="7160461" y="2577740"/>
                <a:ext cx="91080" cy="1648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2ED5FB8-885A-7637-9BF5-32E0D7D8311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51821" y="2569100"/>
                  <a:ext cx="108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A7111F0-677C-585C-1AD6-0829B215A2C1}"/>
                    </a:ext>
                  </a:extLst>
                </p14:cNvPr>
                <p14:cNvContentPartPr/>
                <p14:nvPr/>
              </p14:nvContentPartPr>
              <p14:xfrm>
                <a:off x="7220221" y="2567300"/>
                <a:ext cx="112320" cy="1936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A7111F0-677C-585C-1AD6-0829B215A2C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11581" y="2558300"/>
                  <a:ext cx="129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81ED075-81C5-DC0F-DBF6-A56D50B5620E}"/>
                    </a:ext>
                  </a:extLst>
                </p14:cNvPr>
                <p14:cNvContentPartPr/>
                <p14:nvPr/>
              </p14:nvContentPartPr>
              <p14:xfrm>
                <a:off x="6990541" y="2865380"/>
                <a:ext cx="144360" cy="684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81ED075-81C5-DC0F-DBF6-A56D50B5620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81541" y="2856380"/>
                  <a:ext cx="162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015DC65-AECA-002B-7072-4A70C12C7E1C}"/>
                    </a:ext>
                  </a:extLst>
                </p14:cNvPr>
                <p14:cNvContentPartPr/>
                <p14:nvPr/>
              </p14:nvContentPartPr>
              <p14:xfrm>
                <a:off x="7042381" y="2938820"/>
                <a:ext cx="104040" cy="820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015DC65-AECA-002B-7072-4A70C12C7E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33741" y="2930180"/>
                  <a:ext cx="121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7C8512F-43AA-77AF-80F1-0B8882A5294C}"/>
                    </a:ext>
                  </a:extLst>
                </p14:cNvPr>
                <p14:cNvContentPartPr/>
                <p14:nvPr/>
              </p14:nvContentPartPr>
              <p14:xfrm>
                <a:off x="7165501" y="2822540"/>
                <a:ext cx="153360" cy="1526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7C8512F-43AA-77AF-80F1-0B8882A529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56861" y="2813900"/>
                  <a:ext cx="171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46E12E60-F802-73D9-561E-55D0DD882326}"/>
                    </a:ext>
                  </a:extLst>
                </p14:cNvPr>
                <p14:cNvContentPartPr/>
                <p14:nvPr/>
              </p14:nvContentPartPr>
              <p14:xfrm>
                <a:off x="7357741" y="2926580"/>
                <a:ext cx="24840" cy="50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46E12E60-F802-73D9-561E-55D0DD8823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48741" y="2917580"/>
                  <a:ext cx="42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D77FC16-5553-4A8B-D616-678FACE23786}"/>
                    </a:ext>
                  </a:extLst>
                </p14:cNvPr>
                <p14:cNvContentPartPr/>
                <p14:nvPr/>
              </p14:nvContentPartPr>
              <p14:xfrm>
                <a:off x="6089101" y="2835860"/>
                <a:ext cx="92880" cy="15084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D77FC16-5553-4A8B-D616-678FACE237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80461" y="2827220"/>
                  <a:ext cx="110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C0D7F9EE-7F22-DFFC-BA8A-FF5487546532}"/>
                    </a:ext>
                  </a:extLst>
                </p14:cNvPr>
                <p14:cNvContentPartPr/>
                <p14:nvPr/>
              </p14:nvContentPartPr>
              <p14:xfrm>
                <a:off x="6081901" y="2816060"/>
                <a:ext cx="151920" cy="15264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C0D7F9EE-7F22-DFFC-BA8A-FF548754653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72901" y="2807420"/>
                  <a:ext cx="169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652177E7-F03F-C1D4-4E16-68720981BA82}"/>
                    </a:ext>
                  </a:extLst>
                </p14:cNvPr>
                <p14:cNvContentPartPr/>
                <p14:nvPr/>
              </p14:nvContentPartPr>
              <p14:xfrm>
                <a:off x="6233461" y="2850620"/>
                <a:ext cx="104400" cy="11160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652177E7-F03F-C1D4-4E16-68720981BA8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24461" y="2841980"/>
                  <a:ext cx="122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375C912-3CBA-5FBA-86F7-38FBCEF9B3B5}"/>
                    </a:ext>
                  </a:extLst>
                </p14:cNvPr>
                <p14:cNvContentPartPr/>
                <p14:nvPr/>
              </p14:nvContentPartPr>
              <p14:xfrm>
                <a:off x="4939261" y="3082460"/>
                <a:ext cx="124560" cy="1321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375C912-3CBA-5FBA-86F7-38FBCEF9B3B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30621" y="3073460"/>
                  <a:ext cx="142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47F13F0-989B-C613-BCB4-EE1336FF94E6}"/>
                    </a:ext>
                  </a:extLst>
                </p14:cNvPr>
                <p14:cNvContentPartPr/>
                <p14:nvPr/>
              </p14:nvContentPartPr>
              <p14:xfrm>
                <a:off x="5002621" y="3120980"/>
                <a:ext cx="77040" cy="572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47F13F0-989B-C613-BCB4-EE1336FF94E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93621" y="3112340"/>
                  <a:ext cx="94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291C08F-8D28-DE6B-EA13-47C02E4B252A}"/>
                    </a:ext>
                  </a:extLst>
                </p14:cNvPr>
                <p14:cNvContentPartPr/>
                <p14:nvPr/>
              </p14:nvContentPartPr>
              <p14:xfrm>
                <a:off x="5058421" y="3098300"/>
                <a:ext cx="84960" cy="1418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291C08F-8D28-DE6B-EA13-47C02E4B252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49781" y="3089300"/>
                  <a:ext cx="102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BF8DDA4-E642-6979-FF67-1CFB68004AF4}"/>
                    </a:ext>
                  </a:extLst>
                </p14:cNvPr>
                <p14:cNvContentPartPr/>
                <p14:nvPr/>
              </p14:nvContentPartPr>
              <p14:xfrm>
                <a:off x="5081101" y="3256700"/>
                <a:ext cx="154440" cy="514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BF8DDA4-E642-6979-FF67-1CFB68004AF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072461" y="3247700"/>
                  <a:ext cx="172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0228EBF-E931-E786-9D6C-BBFE707E514A}"/>
                    </a:ext>
                  </a:extLst>
                </p14:cNvPr>
                <p14:cNvContentPartPr/>
                <p14:nvPr/>
              </p14:nvContentPartPr>
              <p14:xfrm>
                <a:off x="5110621" y="3138260"/>
                <a:ext cx="178560" cy="1270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0228EBF-E931-E786-9D6C-BBFE707E514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01981" y="3129260"/>
                  <a:ext cx="196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CE6B93B-76BC-5C47-EA50-17F6DE63FA6F}"/>
                    </a:ext>
                  </a:extLst>
                </p14:cNvPr>
                <p14:cNvContentPartPr/>
                <p14:nvPr/>
              </p14:nvContentPartPr>
              <p14:xfrm>
                <a:off x="5208541" y="3172820"/>
                <a:ext cx="64440" cy="151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CE6B93B-76BC-5C47-EA50-17F6DE63FA6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99541" y="3164180"/>
                  <a:ext cx="82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8A069EC-4044-125B-8551-FE87644E81EB}"/>
                    </a:ext>
                  </a:extLst>
                </p14:cNvPr>
                <p14:cNvContentPartPr/>
                <p14:nvPr/>
              </p14:nvContentPartPr>
              <p14:xfrm>
                <a:off x="5294581" y="3113060"/>
                <a:ext cx="82080" cy="1105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8A069EC-4044-125B-8551-FE87644E81E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85581" y="3104060"/>
                  <a:ext cx="99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6D7A2161-AA75-D83F-7E79-FCEF03DE9424}"/>
                    </a:ext>
                  </a:extLst>
                </p14:cNvPr>
                <p14:cNvContentPartPr/>
                <p14:nvPr/>
              </p14:nvContentPartPr>
              <p14:xfrm>
                <a:off x="5375221" y="3151220"/>
                <a:ext cx="23760" cy="1148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6D7A2161-AA75-D83F-7E79-FCEF03DE94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66221" y="3142220"/>
                  <a:ext cx="41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DB1003B-09F7-288C-CAFE-C7294DCD6713}"/>
                    </a:ext>
                  </a:extLst>
                </p14:cNvPr>
                <p14:cNvContentPartPr/>
                <p14:nvPr/>
              </p14:nvContentPartPr>
              <p14:xfrm>
                <a:off x="5422381" y="3112700"/>
                <a:ext cx="132480" cy="1454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DB1003B-09F7-288C-CAFE-C7294DCD67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13741" y="3103700"/>
                  <a:ext cx="150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9119EFF-7F02-3185-724B-6685A0663639}"/>
                    </a:ext>
                  </a:extLst>
                </p14:cNvPr>
                <p14:cNvContentPartPr/>
                <p14:nvPr/>
              </p14:nvContentPartPr>
              <p14:xfrm>
                <a:off x="5545501" y="3154100"/>
                <a:ext cx="34920" cy="1098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9119EFF-7F02-3185-724B-6685A06636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36501" y="3145100"/>
                  <a:ext cx="52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8B17ECE-D18A-9DA5-EF44-6011AE1CDD45}"/>
                    </a:ext>
                  </a:extLst>
                </p14:cNvPr>
                <p14:cNvContentPartPr/>
                <p14:nvPr/>
              </p14:nvContentPartPr>
              <p14:xfrm>
                <a:off x="5579341" y="3111980"/>
                <a:ext cx="140040" cy="1303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8B17ECE-D18A-9DA5-EF44-6011AE1CDD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70341" y="3103340"/>
                  <a:ext cx="1576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D98001B-7313-37C9-5A3A-4EDE7B9D4B35}"/>
                    </a:ext>
                  </a:extLst>
                </p14:cNvPr>
                <p14:cNvContentPartPr/>
                <p14:nvPr/>
              </p14:nvContentPartPr>
              <p14:xfrm>
                <a:off x="5697061" y="3073460"/>
                <a:ext cx="104400" cy="817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D98001B-7313-37C9-5A3A-4EDE7B9D4B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88061" y="3064820"/>
                  <a:ext cx="122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D9C8CD7-3ECF-DB79-692F-F76396D790F1}"/>
                    </a:ext>
                  </a:extLst>
                </p14:cNvPr>
                <p14:cNvContentPartPr/>
                <p14:nvPr/>
              </p14:nvContentPartPr>
              <p14:xfrm>
                <a:off x="5720821" y="3167780"/>
                <a:ext cx="59040" cy="187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D9C8CD7-3ECF-DB79-692F-F76396D790F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11821" y="3158780"/>
                  <a:ext cx="76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332B5A4-D083-348A-8A13-77E05B334F7C}"/>
                    </a:ext>
                  </a:extLst>
                </p14:cNvPr>
                <p14:cNvContentPartPr/>
                <p14:nvPr/>
              </p14:nvContentPartPr>
              <p14:xfrm>
                <a:off x="5736301" y="3191540"/>
                <a:ext cx="108000" cy="421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332B5A4-D083-348A-8A13-77E05B334F7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27301" y="3182900"/>
                  <a:ext cx="125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DD6839B1-FE94-A64F-A627-A8EEB6451428}"/>
                    </a:ext>
                  </a:extLst>
                </p14:cNvPr>
                <p14:cNvContentPartPr/>
                <p14:nvPr/>
              </p14:nvContentPartPr>
              <p14:xfrm>
                <a:off x="5896501" y="3073820"/>
                <a:ext cx="89280" cy="1184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DD6839B1-FE94-A64F-A627-A8EEB64514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87861" y="3064820"/>
                  <a:ext cx="106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A3343FF-4342-4C38-52BF-D5E3AFF77448}"/>
                    </a:ext>
                  </a:extLst>
                </p14:cNvPr>
                <p14:cNvContentPartPr/>
                <p14:nvPr/>
              </p14:nvContentPartPr>
              <p14:xfrm>
                <a:off x="5915941" y="3234740"/>
                <a:ext cx="119160" cy="518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A3343FF-4342-4C38-52BF-D5E3AFF7744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07301" y="3225740"/>
                  <a:ext cx="136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BAFC97F-7343-5F7B-3D70-85359BF9D771}"/>
                    </a:ext>
                  </a:extLst>
                </p14:cNvPr>
                <p14:cNvContentPartPr/>
                <p14:nvPr/>
              </p14:nvContentPartPr>
              <p14:xfrm>
                <a:off x="6031501" y="3208820"/>
                <a:ext cx="63000" cy="727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BAFC97F-7343-5F7B-3D70-85359BF9D77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22501" y="3200180"/>
                  <a:ext cx="80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0AD4C7C-61CB-139E-4C15-E5338B1B79AD}"/>
                    </a:ext>
                  </a:extLst>
                </p14:cNvPr>
                <p14:cNvContentPartPr/>
                <p14:nvPr/>
              </p14:nvContentPartPr>
              <p14:xfrm>
                <a:off x="6039781" y="3141500"/>
                <a:ext cx="81000" cy="972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0AD4C7C-61CB-139E-4C15-E5338B1B79A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31141" y="3132500"/>
                  <a:ext cx="98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AE211C9-E0E8-7862-1917-62F18F9001E8}"/>
                    </a:ext>
                  </a:extLst>
                </p14:cNvPr>
                <p14:cNvContentPartPr/>
                <p14:nvPr/>
              </p14:nvContentPartPr>
              <p14:xfrm>
                <a:off x="6138421" y="3135020"/>
                <a:ext cx="28080" cy="1080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AE211C9-E0E8-7862-1917-62F18F9001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29421" y="3126020"/>
                  <a:ext cx="45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BD1B1231-4624-9AC4-4100-8CBE3A7D151E}"/>
                    </a:ext>
                  </a:extLst>
                </p14:cNvPr>
                <p14:cNvContentPartPr/>
                <p14:nvPr/>
              </p14:nvContentPartPr>
              <p14:xfrm>
                <a:off x="6139141" y="3244820"/>
                <a:ext cx="108720" cy="630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BD1B1231-4624-9AC4-4100-8CBE3A7D151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30501" y="3236180"/>
                  <a:ext cx="126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0474FD51-922F-BF5F-B7F0-B0BE4EFA1D6E}"/>
                    </a:ext>
                  </a:extLst>
                </p14:cNvPr>
                <p14:cNvContentPartPr/>
                <p14:nvPr/>
              </p14:nvContentPartPr>
              <p14:xfrm>
                <a:off x="6158941" y="3128540"/>
                <a:ext cx="167040" cy="1350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0474FD51-922F-BF5F-B7F0-B0BE4EFA1D6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49941" y="3119540"/>
                  <a:ext cx="184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B91ABB3-D8DD-E424-0C21-830A5612FE1E}"/>
                    </a:ext>
                  </a:extLst>
                </p14:cNvPr>
                <p14:cNvContentPartPr/>
                <p14:nvPr/>
              </p14:nvContentPartPr>
              <p14:xfrm>
                <a:off x="6382861" y="3204860"/>
                <a:ext cx="21600" cy="151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B91ABB3-D8DD-E424-0C21-830A5612FE1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74221" y="3196220"/>
                  <a:ext cx="392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0AED33AE-71AE-BA8D-1099-FD79FA2F166B}"/>
                    </a:ext>
                  </a:extLst>
                </p14:cNvPr>
                <p14:cNvContentPartPr/>
                <p14:nvPr/>
              </p14:nvContentPartPr>
              <p14:xfrm>
                <a:off x="6402661" y="3173540"/>
                <a:ext cx="114840" cy="3060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0AED33AE-71AE-BA8D-1099-FD79FA2F16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94021" y="3164540"/>
                  <a:ext cx="132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B10E33B8-CB9A-EE21-1A56-2000DC2584FC}"/>
                    </a:ext>
                  </a:extLst>
                </p14:cNvPr>
                <p14:cNvContentPartPr/>
                <p14:nvPr/>
              </p14:nvContentPartPr>
              <p14:xfrm>
                <a:off x="6463141" y="3114500"/>
                <a:ext cx="81720" cy="13572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B10E33B8-CB9A-EE21-1A56-2000DC2584F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54501" y="3105860"/>
                  <a:ext cx="99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17250BE8-83FC-C22E-8940-ECCEEBB5236D}"/>
                    </a:ext>
                  </a:extLst>
                </p14:cNvPr>
                <p14:cNvContentPartPr/>
                <p14:nvPr/>
              </p14:nvContentPartPr>
              <p14:xfrm>
                <a:off x="6583381" y="3051500"/>
                <a:ext cx="67320" cy="3132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17250BE8-83FC-C22E-8940-ECCEEBB5236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74381" y="3042860"/>
                  <a:ext cx="84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C201DCDA-518C-1AE4-58FC-2E16C79BFB00}"/>
                    </a:ext>
                  </a:extLst>
                </p14:cNvPr>
                <p14:cNvContentPartPr/>
                <p14:nvPr/>
              </p14:nvContentPartPr>
              <p14:xfrm>
                <a:off x="6594181" y="3094340"/>
                <a:ext cx="64440" cy="6984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C201DCDA-518C-1AE4-58FC-2E16C79BFB0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85541" y="3085700"/>
                  <a:ext cx="82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601A10A9-C19C-BADF-76F3-ADEA2FB02D4D}"/>
                    </a:ext>
                  </a:extLst>
                </p14:cNvPr>
                <p14:cNvContentPartPr/>
                <p14:nvPr/>
              </p14:nvContentPartPr>
              <p14:xfrm>
                <a:off x="6678421" y="3083180"/>
                <a:ext cx="42480" cy="6228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601A10A9-C19C-BADF-76F3-ADEA2FB02D4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69781" y="3074180"/>
                  <a:ext cx="60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A1E09CFB-44DF-8F83-B037-8E6B9789A224}"/>
                    </a:ext>
                  </a:extLst>
                </p14:cNvPr>
                <p14:cNvContentPartPr/>
                <p14:nvPr/>
              </p14:nvContentPartPr>
              <p14:xfrm>
                <a:off x="6660421" y="3151580"/>
                <a:ext cx="92160" cy="7956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A1E09CFB-44DF-8F83-B037-8E6B9789A22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51781" y="3142580"/>
                  <a:ext cx="109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05BDC120-F24F-B670-66D0-A086A79361BB}"/>
                    </a:ext>
                  </a:extLst>
                </p14:cNvPr>
                <p14:cNvContentPartPr/>
                <p14:nvPr/>
              </p14:nvContentPartPr>
              <p14:xfrm>
                <a:off x="6718021" y="3066620"/>
                <a:ext cx="130680" cy="16524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05BDC120-F24F-B670-66D0-A086A79361B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09381" y="3057620"/>
                  <a:ext cx="1483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11FCF2B9-C362-C16B-C388-D9D98288007B}"/>
                    </a:ext>
                  </a:extLst>
                </p14:cNvPr>
                <p14:cNvContentPartPr/>
                <p14:nvPr/>
              </p14:nvContentPartPr>
              <p14:xfrm>
                <a:off x="6856261" y="3069140"/>
                <a:ext cx="87120" cy="1422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11FCF2B9-C362-C16B-C388-D9D98288007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47621" y="3060500"/>
                  <a:ext cx="104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1B5BDF2F-7FF0-FF3C-95BF-2AC5D3937097}"/>
                    </a:ext>
                  </a:extLst>
                </p14:cNvPr>
                <p14:cNvContentPartPr/>
                <p14:nvPr/>
              </p14:nvContentPartPr>
              <p14:xfrm>
                <a:off x="6960661" y="3093980"/>
                <a:ext cx="56880" cy="7092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1B5BDF2F-7FF0-FF3C-95BF-2AC5D393709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51661" y="3085340"/>
                  <a:ext cx="74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90C2466F-9AB7-BD50-A3DF-5A1E25A96629}"/>
                    </a:ext>
                  </a:extLst>
                </p14:cNvPr>
                <p14:cNvContentPartPr/>
                <p14:nvPr/>
              </p14:nvContentPartPr>
              <p14:xfrm>
                <a:off x="7017541" y="3121700"/>
                <a:ext cx="54000" cy="6264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90C2466F-9AB7-BD50-A3DF-5A1E25A9662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008901" y="3112700"/>
                  <a:ext cx="71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6DC04004-4368-A542-53AA-F0BBA5D22C49}"/>
                    </a:ext>
                  </a:extLst>
                </p14:cNvPr>
                <p14:cNvContentPartPr/>
                <p14:nvPr/>
              </p14:nvContentPartPr>
              <p14:xfrm>
                <a:off x="7067221" y="3093980"/>
                <a:ext cx="57240" cy="10512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6DC04004-4368-A542-53AA-F0BBA5D22C4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058581" y="3085340"/>
                  <a:ext cx="74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BFFA3CB4-EF2E-9A28-D7EA-241334B3FD19}"/>
                    </a:ext>
                  </a:extLst>
                </p14:cNvPr>
                <p14:cNvContentPartPr/>
                <p14:nvPr/>
              </p14:nvContentPartPr>
              <p14:xfrm>
                <a:off x="7157941" y="3185060"/>
                <a:ext cx="2160" cy="3888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BFFA3CB4-EF2E-9A28-D7EA-241334B3FD1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48941" y="3176060"/>
                  <a:ext cx="19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0AFA4355-933D-C866-061B-FFF830639B6A}"/>
                    </a:ext>
                  </a:extLst>
                </p14:cNvPr>
                <p14:cNvContentPartPr/>
                <p14:nvPr/>
              </p14:nvContentPartPr>
              <p14:xfrm>
                <a:off x="7190701" y="3102980"/>
                <a:ext cx="70200" cy="8136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0AFA4355-933D-C866-061B-FFF830639B6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81701" y="3094340"/>
                  <a:ext cx="87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0D864F9-5EE2-2C58-3A45-140E2E76FE54}"/>
                    </a:ext>
                  </a:extLst>
                </p14:cNvPr>
                <p14:cNvContentPartPr/>
                <p14:nvPr/>
              </p14:nvContentPartPr>
              <p14:xfrm>
                <a:off x="7278181" y="3111980"/>
                <a:ext cx="44280" cy="7632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0D864F9-5EE2-2C58-3A45-140E2E76FE5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69181" y="3102980"/>
                  <a:ext cx="61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6C4E7FD7-9312-D0DF-6873-CA4823E51D4F}"/>
                    </a:ext>
                  </a:extLst>
                </p14:cNvPr>
                <p14:cNvContentPartPr/>
                <p14:nvPr/>
              </p14:nvContentPartPr>
              <p14:xfrm>
                <a:off x="7318861" y="3042860"/>
                <a:ext cx="22320" cy="12960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6C4E7FD7-9312-D0DF-6873-CA4823E51D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10221" y="3034220"/>
                  <a:ext cx="39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75BEFD90-49FC-EF0B-FCF3-4CDFCD3E66D6}"/>
                    </a:ext>
                  </a:extLst>
                </p14:cNvPr>
                <p14:cNvContentPartPr/>
                <p14:nvPr/>
              </p14:nvContentPartPr>
              <p14:xfrm>
                <a:off x="7331101" y="3076700"/>
                <a:ext cx="41400" cy="8568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75BEFD90-49FC-EF0B-FCF3-4CDFCD3E66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22461" y="3068060"/>
                  <a:ext cx="59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3C42D48A-5AF0-4CBA-E2F3-DB177ADA8BC8}"/>
                    </a:ext>
                  </a:extLst>
                </p14:cNvPr>
                <p14:cNvContentPartPr/>
                <p14:nvPr/>
              </p14:nvContentPartPr>
              <p14:xfrm>
                <a:off x="7357741" y="3093620"/>
                <a:ext cx="62640" cy="10404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3C42D48A-5AF0-4CBA-E2F3-DB177ADA8B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49101" y="3084620"/>
                  <a:ext cx="80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9C914594-99F2-3C18-4E6C-767F7F8CA6B8}"/>
                    </a:ext>
                  </a:extLst>
                </p14:cNvPr>
                <p14:cNvContentPartPr/>
                <p14:nvPr/>
              </p14:nvContentPartPr>
              <p14:xfrm>
                <a:off x="6656101" y="3267860"/>
                <a:ext cx="56880" cy="3348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9C914594-99F2-3C18-4E6C-767F7F8CA6B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47461" y="3259220"/>
                  <a:ext cx="74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400E3EAB-53F6-8B7D-A94B-07BDFCA4AEA9}"/>
                    </a:ext>
                  </a:extLst>
                </p14:cNvPr>
                <p14:cNvContentPartPr/>
                <p14:nvPr/>
              </p14:nvContentPartPr>
              <p14:xfrm>
                <a:off x="6640261" y="3314660"/>
                <a:ext cx="77400" cy="7848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400E3EAB-53F6-8B7D-A94B-07BDFCA4AEA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31261" y="3306020"/>
                  <a:ext cx="95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563A058C-83C2-8132-E2D2-42E8B1EA1A96}"/>
                    </a:ext>
                  </a:extLst>
                </p14:cNvPr>
                <p14:cNvContentPartPr/>
                <p14:nvPr/>
              </p14:nvContentPartPr>
              <p14:xfrm>
                <a:off x="6738181" y="3315740"/>
                <a:ext cx="62640" cy="9000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563A058C-83C2-8132-E2D2-42E8B1EA1A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729181" y="3307100"/>
                  <a:ext cx="80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24BB7937-726D-2D3F-8C9F-310FB1F23348}"/>
                    </a:ext>
                  </a:extLst>
                </p14:cNvPr>
                <p14:cNvContentPartPr/>
                <p14:nvPr/>
              </p14:nvContentPartPr>
              <p14:xfrm>
                <a:off x="6795421" y="3331220"/>
                <a:ext cx="109440" cy="9828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24BB7937-726D-2D3F-8C9F-310FB1F233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86781" y="3322580"/>
                  <a:ext cx="127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31192529-2AF8-ADD9-8831-A2890A93E9C4}"/>
                    </a:ext>
                  </a:extLst>
                </p14:cNvPr>
                <p14:cNvContentPartPr/>
                <p14:nvPr/>
              </p14:nvContentPartPr>
              <p14:xfrm>
                <a:off x="6866341" y="3319700"/>
                <a:ext cx="78480" cy="5112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31192529-2AF8-ADD9-8831-A2890A93E9C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57701" y="3311060"/>
                  <a:ext cx="96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AA16D34A-76C3-3C0B-4B31-CEA252CE2C63}"/>
                    </a:ext>
                  </a:extLst>
                </p14:cNvPr>
                <p14:cNvContentPartPr/>
                <p14:nvPr/>
              </p14:nvContentPartPr>
              <p14:xfrm>
                <a:off x="6912061" y="3310700"/>
                <a:ext cx="68400" cy="15228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AA16D34A-76C3-3C0B-4B31-CEA252CE2C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03061" y="3302060"/>
                  <a:ext cx="86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15F0EE64-06B5-8758-016A-56EB1632CCD3}"/>
                    </a:ext>
                  </a:extLst>
                </p14:cNvPr>
                <p14:cNvContentPartPr/>
                <p14:nvPr/>
              </p14:nvContentPartPr>
              <p14:xfrm>
                <a:off x="7038061" y="3327260"/>
                <a:ext cx="8640" cy="10188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15F0EE64-06B5-8758-016A-56EB1632CCD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029061" y="3318260"/>
                  <a:ext cx="26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AF27521B-AD1A-F56F-4C5C-B42157254D85}"/>
                    </a:ext>
                  </a:extLst>
                </p14:cNvPr>
                <p14:cNvContentPartPr/>
                <p14:nvPr/>
              </p14:nvContentPartPr>
              <p14:xfrm>
                <a:off x="7075861" y="3321860"/>
                <a:ext cx="60840" cy="9900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AF27521B-AD1A-F56F-4C5C-B42157254D8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67221" y="3312860"/>
                  <a:ext cx="78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FDD15667-D00F-5AEC-85A3-13E5806D75BC}"/>
                    </a:ext>
                  </a:extLst>
                </p14:cNvPr>
                <p14:cNvContentPartPr/>
                <p14:nvPr/>
              </p14:nvContentPartPr>
              <p14:xfrm>
                <a:off x="7102141" y="3335540"/>
                <a:ext cx="74160" cy="10440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FDD15667-D00F-5AEC-85A3-13E5806D75B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93501" y="3326900"/>
                  <a:ext cx="91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1A40FD5A-8B3E-3EDA-5CC0-0434E1A146FE}"/>
                    </a:ext>
                  </a:extLst>
                </p14:cNvPr>
                <p14:cNvContentPartPr/>
                <p14:nvPr/>
              </p14:nvContentPartPr>
              <p14:xfrm>
                <a:off x="7122301" y="3335180"/>
                <a:ext cx="125640" cy="17496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1A40FD5A-8B3E-3EDA-5CC0-0434E1A146F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13661" y="3326540"/>
                  <a:ext cx="143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6279DDBA-54C3-4EB9-986D-39A50E980227}"/>
                    </a:ext>
                  </a:extLst>
                </p14:cNvPr>
                <p14:cNvContentPartPr/>
                <p14:nvPr/>
              </p14:nvContentPartPr>
              <p14:xfrm>
                <a:off x="7268821" y="3329420"/>
                <a:ext cx="54000" cy="7488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6279DDBA-54C3-4EB9-986D-39A50E98022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59821" y="3320780"/>
                  <a:ext cx="71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8A716A54-DCA7-6956-536B-8A5D602B4A94}"/>
                    </a:ext>
                  </a:extLst>
                </p14:cNvPr>
                <p14:cNvContentPartPr/>
                <p14:nvPr/>
              </p14:nvContentPartPr>
              <p14:xfrm>
                <a:off x="7247941" y="3415100"/>
                <a:ext cx="90000" cy="7020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8A716A54-DCA7-6956-536B-8A5D602B4A9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39301" y="3406460"/>
                  <a:ext cx="107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562F5FD9-B4F5-D008-D3A1-8CA654A9A53D}"/>
                    </a:ext>
                  </a:extLst>
                </p14:cNvPr>
                <p14:cNvContentPartPr/>
                <p14:nvPr/>
              </p14:nvContentPartPr>
              <p14:xfrm>
                <a:off x="7343701" y="3305660"/>
                <a:ext cx="96480" cy="15840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562F5FD9-B4F5-D008-D3A1-8CA654A9A53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34701" y="3296660"/>
                  <a:ext cx="114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8FA7B515-B917-BD12-3123-8CEA2509AA3C}"/>
                    </a:ext>
                  </a:extLst>
                </p14:cNvPr>
                <p14:cNvContentPartPr/>
                <p14:nvPr/>
              </p14:nvContentPartPr>
              <p14:xfrm>
                <a:off x="7475101" y="3434540"/>
                <a:ext cx="11160" cy="1908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8FA7B515-B917-BD12-3123-8CEA2509AA3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66101" y="3425540"/>
                  <a:ext cx="2880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6F0ACF99-636E-DD36-6905-E8BBD0EDC097}"/>
                  </a:ext>
                </a:extLst>
              </p14:cNvPr>
              <p14:cNvContentPartPr/>
              <p14:nvPr/>
            </p14:nvContentPartPr>
            <p14:xfrm>
              <a:off x="1393981" y="1825700"/>
              <a:ext cx="443880" cy="33120"/>
            </p14:xfrm>
          </p:contentPart>
        </mc:Choice>
        <mc:Fallback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6F0ACF99-636E-DD36-6905-E8BBD0EDC09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385341" y="1816700"/>
                <a:ext cx="4615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F5C8FCE9-DB64-9528-AD05-CC6A97DA9F0C}"/>
                  </a:ext>
                </a:extLst>
              </p14:cNvPr>
              <p14:cNvContentPartPr/>
              <p14:nvPr/>
            </p14:nvContentPartPr>
            <p14:xfrm>
              <a:off x="1215421" y="1340060"/>
              <a:ext cx="653040" cy="65520"/>
            </p14:xfrm>
          </p:contentPart>
        </mc:Choice>
        <mc:Fallback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F5C8FCE9-DB64-9528-AD05-CC6A97DA9F0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206781" y="1331060"/>
                <a:ext cx="6706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5B2CF168-5F6B-A004-76EE-D0C8A7A43B9C}"/>
                  </a:ext>
                </a:extLst>
              </p14:cNvPr>
              <p14:cNvContentPartPr/>
              <p14:nvPr/>
            </p14:nvContentPartPr>
            <p14:xfrm>
              <a:off x="1347181" y="2955020"/>
              <a:ext cx="166320" cy="29592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5B2CF168-5F6B-A004-76EE-D0C8A7A43B9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338541" y="2946020"/>
                <a:ext cx="18396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20D49116-2C73-BE61-C1E6-30F3B12D660A}"/>
              </a:ext>
            </a:extLst>
          </p:cNvPr>
          <p:cNvGrpSpPr/>
          <p:nvPr/>
        </p:nvGrpSpPr>
        <p:grpSpPr>
          <a:xfrm>
            <a:off x="182581" y="2820020"/>
            <a:ext cx="1159560" cy="471240"/>
            <a:chOff x="182581" y="2820020"/>
            <a:chExt cx="115956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641E5188-36CE-3839-22EA-ED6B4ADDAD6D}"/>
                    </a:ext>
                  </a:extLst>
                </p14:cNvPr>
                <p14:cNvContentPartPr/>
                <p14:nvPr/>
              </p14:nvContentPartPr>
              <p14:xfrm>
                <a:off x="1039021" y="3018380"/>
                <a:ext cx="303120" cy="3924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641E5188-36CE-3839-22EA-ED6B4ADDAD6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0021" y="3009380"/>
                  <a:ext cx="320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EFA7361D-4063-975C-148F-3F3B4225E63C}"/>
                    </a:ext>
                  </a:extLst>
                </p14:cNvPr>
                <p14:cNvContentPartPr/>
                <p14:nvPr/>
              </p14:nvContentPartPr>
              <p14:xfrm>
                <a:off x="871981" y="2911820"/>
                <a:ext cx="184320" cy="19764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EFA7361D-4063-975C-148F-3F3B4225E63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3341" y="2903180"/>
                  <a:ext cx="201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E65032FC-8823-1F9A-DC12-F2AEAFF304DA}"/>
                    </a:ext>
                  </a:extLst>
                </p14:cNvPr>
                <p14:cNvContentPartPr/>
                <p14:nvPr/>
              </p14:nvContentPartPr>
              <p14:xfrm>
                <a:off x="182581" y="2879420"/>
                <a:ext cx="134280" cy="12492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E65032FC-8823-1F9A-DC12-F2AEAFF304D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3581" y="2870780"/>
                  <a:ext cx="151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D2CFD3E9-0F9A-757D-AC7A-5D3894DAF17B}"/>
                    </a:ext>
                  </a:extLst>
                </p14:cNvPr>
                <p14:cNvContentPartPr/>
                <p14:nvPr/>
              </p14:nvContentPartPr>
              <p14:xfrm>
                <a:off x="196261" y="2941340"/>
                <a:ext cx="132480" cy="3168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D2CFD3E9-0F9A-757D-AC7A-5D3894DAF17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87261" y="2932340"/>
                  <a:ext cx="150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D0E015AA-B0B0-241D-4437-F7445B27707D}"/>
                    </a:ext>
                  </a:extLst>
                </p14:cNvPr>
                <p14:cNvContentPartPr/>
                <p14:nvPr/>
              </p14:nvContentPartPr>
              <p14:xfrm>
                <a:off x="365101" y="2951060"/>
                <a:ext cx="103680" cy="1476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D0E015AA-B0B0-241D-4437-F7445B27707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6101" y="2942060"/>
                  <a:ext cx="1213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63EBA5F1-9C81-26C7-73D8-80EB5DE79ADD}"/>
                    </a:ext>
                  </a:extLst>
                </p14:cNvPr>
                <p14:cNvContentPartPr/>
                <p14:nvPr/>
              </p14:nvContentPartPr>
              <p14:xfrm>
                <a:off x="410821" y="2873300"/>
                <a:ext cx="45000" cy="13752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63EBA5F1-9C81-26C7-73D8-80EB5DE79AD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1821" y="2864300"/>
                  <a:ext cx="62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97E08294-30A7-9EF8-5C4C-F2CFCF8C8E26}"/>
                    </a:ext>
                  </a:extLst>
                </p14:cNvPr>
                <p14:cNvContentPartPr/>
                <p14:nvPr/>
              </p14:nvContentPartPr>
              <p14:xfrm>
                <a:off x="409741" y="3031700"/>
                <a:ext cx="79200" cy="2988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97E08294-30A7-9EF8-5C4C-F2CFCF8C8E2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1101" y="3022700"/>
                  <a:ext cx="96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686C422B-3015-1C37-016E-CB101B2CAC71}"/>
                    </a:ext>
                  </a:extLst>
                </p14:cNvPr>
                <p14:cNvContentPartPr/>
                <p14:nvPr/>
              </p14:nvContentPartPr>
              <p14:xfrm>
                <a:off x="463381" y="2836940"/>
                <a:ext cx="94680" cy="12816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686C422B-3015-1C37-016E-CB101B2CAC7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4741" y="2828300"/>
                  <a:ext cx="112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A0EA4C1C-0D08-9AC7-803F-5CB02FCA42FC}"/>
                    </a:ext>
                  </a:extLst>
                </p14:cNvPr>
                <p14:cNvContentPartPr/>
                <p14:nvPr/>
              </p14:nvContentPartPr>
              <p14:xfrm>
                <a:off x="511261" y="2951060"/>
                <a:ext cx="93240" cy="6048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A0EA4C1C-0D08-9AC7-803F-5CB02FCA42F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2621" y="2942060"/>
                  <a:ext cx="110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BD27C08E-8CD2-9E49-E915-9492AB455A1C}"/>
                    </a:ext>
                  </a:extLst>
                </p14:cNvPr>
                <p14:cNvContentPartPr/>
                <p14:nvPr/>
              </p14:nvContentPartPr>
              <p14:xfrm>
                <a:off x="555181" y="2820020"/>
                <a:ext cx="134640" cy="11880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BD27C08E-8CD2-9E49-E915-9492AB455A1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6181" y="2811380"/>
                  <a:ext cx="152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7B790709-A26F-DDB3-AC69-0DBDEBD4A691}"/>
                    </a:ext>
                  </a:extLst>
                </p14:cNvPr>
                <p14:cNvContentPartPr/>
                <p14:nvPr/>
              </p14:nvContentPartPr>
              <p14:xfrm>
                <a:off x="642301" y="2964380"/>
                <a:ext cx="112680" cy="8316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7B790709-A26F-DDB3-AC69-0DBDEBD4A69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3301" y="2955740"/>
                  <a:ext cx="130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062DE817-058E-3D16-0B6F-D5CE30E62CA9}"/>
                    </a:ext>
                  </a:extLst>
                </p14:cNvPr>
                <p14:cNvContentPartPr/>
                <p14:nvPr/>
              </p14:nvContentPartPr>
              <p14:xfrm>
                <a:off x="379501" y="3170660"/>
                <a:ext cx="116280" cy="12060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062DE817-058E-3D16-0B6F-D5CE30E62CA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0501" y="3162020"/>
                  <a:ext cx="133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7AB7E199-0B6B-46B6-06C7-B42BB7B49967}"/>
                    </a:ext>
                  </a:extLst>
                </p14:cNvPr>
                <p14:cNvContentPartPr/>
                <p14:nvPr/>
              </p14:nvContentPartPr>
              <p14:xfrm>
                <a:off x="431341" y="3154820"/>
                <a:ext cx="166680" cy="10620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7AB7E199-0B6B-46B6-06C7-B42BB7B4996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2341" y="3145820"/>
                  <a:ext cx="184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2D16CA4D-5B0D-35B1-61F9-C0341850BA4D}"/>
                    </a:ext>
                  </a:extLst>
                </p14:cNvPr>
                <p14:cNvContentPartPr/>
                <p14:nvPr/>
              </p14:nvContentPartPr>
              <p14:xfrm>
                <a:off x="610981" y="3095060"/>
                <a:ext cx="138600" cy="15804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2D16CA4D-5B0D-35B1-61F9-C0341850BA4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1981" y="3086420"/>
                  <a:ext cx="156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5762D3BB-7D47-70AF-12CF-A3634D359F0D}"/>
                    </a:ext>
                  </a:extLst>
                </p14:cNvPr>
                <p14:cNvContentPartPr/>
                <p14:nvPr/>
              </p14:nvContentPartPr>
              <p14:xfrm>
                <a:off x="807901" y="3118100"/>
                <a:ext cx="24120" cy="1656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5762D3BB-7D47-70AF-12CF-A3634D359F0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98901" y="3109100"/>
                  <a:ext cx="417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063911DD-DE6B-9ED2-E79C-3EAE2B417CEA}"/>
              </a:ext>
            </a:extLst>
          </p:cNvPr>
          <p:cNvGrpSpPr/>
          <p:nvPr/>
        </p:nvGrpSpPr>
        <p:grpSpPr>
          <a:xfrm>
            <a:off x="1919581" y="2897060"/>
            <a:ext cx="715320" cy="207360"/>
            <a:chOff x="1919581" y="2897060"/>
            <a:chExt cx="715320" cy="20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AFC95541-D01B-690B-6702-2A015DDC94E1}"/>
                    </a:ext>
                  </a:extLst>
                </p14:cNvPr>
                <p14:cNvContentPartPr/>
                <p14:nvPr/>
              </p14:nvContentPartPr>
              <p14:xfrm>
                <a:off x="2234221" y="2921180"/>
                <a:ext cx="92160" cy="14148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AFC95541-D01B-690B-6702-2A015DDC94E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225581" y="2912540"/>
                  <a:ext cx="109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C752D8F1-E082-EDCE-C19E-2FBCD7B74925}"/>
                    </a:ext>
                  </a:extLst>
                </p14:cNvPr>
                <p14:cNvContentPartPr/>
                <p14:nvPr/>
              </p14:nvContentPartPr>
              <p14:xfrm>
                <a:off x="2320261" y="2938100"/>
                <a:ext cx="136800" cy="11016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C752D8F1-E082-EDCE-C19E-2FBCD7B7492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311261" y="2929460"/>
                  <a:ext cx="154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AC9E8371-4F14-EC0B-09AF-A19BA56A85DF}"/>
                    </a:ext>
                  </a:extLst>
                </p14:cNvPr>
                <p14:cNvContentPartPr/>
                <p14:nvPr/>
              </p14:nvContentPartPr>
              <p14:xfrm>
                <a:off x="2413501" y="2953940"/>
                <a:ext cx="129600" cy="9720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AC9E8371-4F14-EC0B-09AF-A19BA56A85D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404861" y="2944940"/>
                  <a:ext cx="147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30C1B13D-8A0F-463A-9D7C-BF8DEA4C31CC}"/>
                    </a:ext>
                  </a:extLst>
                </p14:cNvPr>
                <p14:cNvContentPartPr/>
                <p14:nvPr/>
              </p14:nvContentPartPr>
              <p14:xfrm>
                <a:off x="2546701" y="2897060"/>
                <a:ext cx="88200" cy="16632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30C1B13D-8A0F-463A-9D7C-BF8DEA4C31C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537701" y="2888420"/>
                  <a:ext cx="105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EF49FB81-C889-6C3B-DD6A-406612A2EF88}"/>
                    </a:ext>
                  </a:extLst>
                </p14:cNvPr>
                <p14:cNvContentPartPr/>
                <p14:nvPr/>
              </p14:nvContentPartPr>
              <p14:xfrm>
                <a:off x="2005621" y="2996060"/>
                <a:ext cx="209880" cy="2232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EF49FB81-C889-6C3B-DD6A-406612A2EF8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996621" y="2987060"/>
                  <a:ext cx="227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DA57874D-B45D-2AA2-5BDB-55DCB8ABFBFB}"/>
                    </a:ext>
                  </a:extLst>
                </p14:cNvPr>
                <p14:cNvContentPartPr/>
                <p14:nvPr/>
              </p14:nvContentPartPr>
              <p14:xfrm>
                <a:off x="1919581" y="2960780"/>
                <a:ext cx="141840" cy="14364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DA57874D-B45D-2AA2-5BDB-55DCB8ABFB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10941" y="2951780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3F7D7B2A-99D8-0E49-99A7-7F8B32E74F93}"/>
              </a:ext>
            </a:extLst>
          </p:cNvPr>
          <p:cNvGrpSpPr/>
          <p:nvPr/>
        </p:nvGrpSpPr>
        <p:grpSpPr>
          <a:xfrm>
            <a:off x="5049421" y="1093460"/>
            <a:ext cx="799560" cy="527400"/>
            <a:chOff x="5049421" y="1093460"/>
            <a:chExt cx="79956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76D3357A-711C-8E52-8210-00DA6871DA26}"/>
                    </a:ext>
                  </a:extLst>
                </p14:cNvPr>
                <p14:cNvContentPartPr/>
                <p14:nvPr/>
              </p14:nvContentPartPr>
              <p14:xfrm>
                <a:off x="5091181" y="1196060"/>
                <a:ext cx="51840" cy="14364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76D3357A-711C-8E52-8210-00DA6871DA2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82181" y="1187420"/>
                  <a:ext cx="69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352D8403-A27D-0A34-0973-147E9A3EC137}"/>
                    </a:ext>
                  </a:extLst>
                </p14:cNvPr>
                <p14:cNvContentPartPr/>
                <p14:nvPr/>
              </p14:nvContentPartPr>
              <p14:xfrm>
                <a:off x="5161381" y="1216940"/>
                <a:ext cx="87120" cy="10980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352D8403-A27D-0A34-0973-147E9A3EC13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52741" y="1207940"/>
                  <a:ext cx="104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620947C8-1A0F-D5F9-0534-888FEF24C861}"/>
                    </a:ext>
                  </a:extLst>
                </p14:cNvPr>
                <p14:cNvContentPartPr/>
                <p14:nvPr/>
              </p14:nvContentPartPr>
              <p14:xfrm>
                <a:off x="5288821" y="1200020"/>
                <a:ext cx="111240" cy="8820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620947C8-1A0F-D5F9-0534-888FEF24C86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279821" y="1191020"/>
                  <a:ext cx="128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CBAF3ED9-DE80-EFD8-4B51-E03D929D81F5}"/>
                    </a:ext>
                  </a:extLst>
                </p14:cNvPr>
                <p14:cNvContentPartPr/>
                <p14:nvPr/>
              </p14:nvContentPartPr>
              <p14:xfrm>
                <a:off x="5379541" y="1193540"/>
                <a:ext cx="117000" cy="18864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CBAF3ED9-DE80-EFD8-4B51-E03D929D81F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70901" y="1184540"/>
                  <a:ext cx="134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542941B1-6E98-0540-7CC2-D1BAF52015E8}"/>
                    </a:ext>
                  </a:extLst>
                </p14:cNvPr>
                <p14:cNvContentPartPr/>
                <p14:nvPr/>
              </p14:nvContentPartPr>
              <p14:xfrm>
                <a:off x="5593741" y="1323860"/>
                <a:ext cx="32760" cy="1440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542941B1-6E98-0540-7CC2-D1BAF52015E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84741" y="1314860"/>
                  <a:ext cx="50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EA83BC69-A007-0F45-E551-E2C997435536}"/>
                    </a:ext>
                  </a:extLst>
                </p14:cNvPr>
                <p14:cNvContentPartPr/>
                <p14:nvPr/>
              </p14:nvContentPartPr>
              <p14:xfrm>
                <a:off x="5707141" y="1163660"/>
                <a:ext cx="47880" cy="14580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EA83BC69-A007-0F45-E551-E2C99743553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98501" y="1154660"/>
                  <a:ext cx="65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8346218A-A90B-CBB8-A2C3-7FD26BCF0A54}"/>
                    </a:ext>
                  </a:extLst>
                </p14:cNvPr>
                <p14:cNvContentPartPr/>
                <p14:nvPr/>
              </p14:nvContentPartPr>
              <p14:xfrm>
                <a:off x="5622901" y="1093460"/>
                <a:ext cx="226080" cy="24192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8346218A-A90B-CBB8-A2C3-7FD26BCF0A5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13901" y="1084460"/>
                  <a:ext cx="243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B37EA13D-68EA-AD60-C954-9699667C05D2}"/>
                    </a:ext>
                  </a:extLst>
                </p14:cNvPr>
                <p14:cNvContentPartPr/>
                <p14:nvPr/>
              </p14:nvContentPartPr>
              <p14:xfrm>
                <a:off x="5049421" y="1420340"/>
                <a:ext cx="137520" cy="11160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B37EA13D-68EA-AD60-C954-9699667C05D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040421" y="1411700"/>
                  <a:ext cx="155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F9E19F5F-8F45-176E-96AB-8EEF705F8783}"/>
                    </a:ext>
                  </a:extLst>
                </p14:cNvPr>
                <p14:cNvContentPartPr/>
                <p14:nvPr/>
              </p14:nvContentPartPr>
              <p14:xfrm>
                <a:off x="5150221" y="1534460"/>
                <a:ext cx="92520" cy="7524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F9E19F5F-8F45-176E-96AB-8EEF705F878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41221" y="1525820"/>
                  <a:ext cx="110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453FE33C-9DC9-C642-C207-078CBB0F6321}"/>
                    </a:ext>
                  </a:extLst>
                </p14:cNvPr>
                <p14:cNvContentPartPr/>
                <p14:nvPr/>
              </p14:nvContentPartPr>
              <p14:xfrm>
                <a:off x="5227621" y="1454180"/>
                <a:ext cx="114480" cy="16668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453FE33C-9DC9-C642-C207-078CBB0F632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218981" y="1445540"/>
                  <a:ext cx="132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E79B7779-E807-3709-C5B8-E99B30B02666}"/>
                    </a:ext>
                  </a:extLst>
                </p14:cNvPr>
                <p14:cNvContentPartPr/>
                <p14:nvPr/>
              </p14:nvContentPartPr>
              <p14:xfrm>
                <a:off x="5375941" y="1453460"/>
                <a:ext cx="99720" cy="9828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E79B7779-E807-3709-C5B8-E99B30B0266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367301" y="1444460"/>
                  <a:ext cx="117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75040EC1-9721-1F2D-5DFC-36CE3BCB34BC}"/>
                    </a:ext>
                  </a:extLst>
                </p14:cNvPr>
                <p14:cNvContentPartPr/>
                <p14:nvPr/>
              </p14:nvContentPartPr>
              <p14:xfrm>
                <a:off x="5440741" y="1446980"/>
                <a:ext cx="56520" cy="11592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75040EC1-9721-1F2D-5DFC-36CE3BCB34B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32101" y="1437980"/>
                  <a:ext cx="74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02367F94-6999-C519-FF63-3F9AB7D478BF}"/>
                    </a:ext>
                  </a:extLst>
                </p14:cNvPr>
                <p14:cNvContentPartPr/>
                <p14:nvPr/>
              </p14:nvContentPartPr>
              <p14:xfrm>
                <a:off x="5461621" y="1557140"/>
                <a:ext cx="120240" cy="6372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02367F94-6999-C519-FF63-3F9AB7D478B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52621" y="1548140"/>
                  <a:ext cx="137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4CA50F65-CCCD-30DA-8B22-04FD0F4D92DD}"/>
                    </a:ext>
                  </a:extLst>
                </p14:cNvPr>
                <p14:cNvContentPartPr/>
                <p14:nvPr/>
              </p14:nvContentPartPr>
              <p14:xfrm>
                <a:off x="5545501" y="1441220"/>
                <a:ext cx="153360" cy="17136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4CA50F65-CCCD-30DA-8B22-04FD0F4D92D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36861" y="1432220"/>
                  <a:ext cx="1710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F314E319-A56E-271B-F026-39A250CD9F95}"/>
              </a:ext>
            </a:extLst>
          </p:cNvPr>
          <p:cNvGrpSpPr/>
          <p:nvPr/>
        </p:nvGrpSpPr>
        <p:grpSpPr>
          <a:xfrm>
            <a:off x="914101" y="1576940"/>
            <a:ext cx="343800" cy="300960"/>
            <a:chOff x="914101" y="1576940"/>
            <a:chExt cx="343800" cy="30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9C86DD89-3F72-3AEB-2798-109B6B0005C3}"/>
                    </a:ext>
                  </a:extLst>
                </p14:cNvPr>
                <p14:cNvContentPartPr/>
                <p14:nvPr/>
              </p14:nvContentPartPr>
              <p14:xfrm>
                <a:off x="1030021" y="1645700"/>
                <a:ext cx="224640" cy="11952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9C86DD89-3F72-3AEB-2798-109B6B0005C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21021" y="1637060"/>
                  <a:ext cx="242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A4D7F5F2-1498-1075-6FF0-E3F8025891DC}"/>
                    </a:ext>
                  </a:extLst>
                </p14:cNvPr>
                <p14:cNvContentPartPr/>
                <p14:nvPr/>
              </p14:nvContentPartPr>
              <p14:xfrm>
                <a:off x="914101" y="1576940"/>
                <a:ext cx="343800" cy="30096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A4D7F5F2-1498-1075-6FF0-E3F8025891D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05101" y="1568300"/>
                  <a:ext cx="36144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5EE99F92-B8BF-953E-71D5-A374056E5A98}"/>
              </a:ext>
            </a:extLst>
          </p:cNvPr>
          <p:cNvGrpSpPr/>
          <p:nvPr/>
        </p:nvGrpSpPr>
        <p:grpSpPr>
          <a:xfrm>
            <a:off x="6054541" y="3581420"/>
            <a:ext cx="1464480" cy="578520"/>
            <a:chOff x="6054541" y="3581420"/>
            <a:chExt cx="146448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BB5848FA-AF0D-868C-2837-595DE3772229}"/>
                    </a:ext>
                  </a:extLst>
                </p14:cNvPr>
                <p14:cNvContentPartPr/>
                <p14:nvPr/>
              </p14:nvContentPartPr>
              <p14:xfrm>
                <a:off x="6672301" y="3581420"/>
                <a:ext cx="77040" cy="22752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BB5848FA-AF0D-868C-2837-595DE377222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63661" y="3572780"/>
                  <a:ext cx="94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D5BE2C2D-E3BE-058B-6129-7B11D066FDD7}"/>
                    </a:ext>
                  </a:extLst>
                </p14:cNvPr>
                <p14:cNvContentPartPr/>
                <p14:nvPr/>
              </p14:nvContentPartPr>
              <p14:xfrm>
                <a:off x="6775261" y="3672140"/>
                <a:ext cx="44280" cy="8424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D5BE2C2D-E3BE-058B-6129-7B11D066FDD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766621" y="3663500"/>
                  <a:ext cx="61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1439D698-2856-1441-5D04-544A6CAED782}"/>
                    </a:ext>
                  </a:extLst>
                </p14:cNvPr>
                <p14:cNvContentPartPr/>
                <p14:nvPr/>
              </p14:nvContentPartPr>
              <p14:xfrm>
                <a:off x="6858421" y="3633260"/>
                <a:ext cx="59040" cy="9576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1439D698-2856-1441-5D04-544A6CAED78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49781" y="3624260"/>
                  <a:ext cx="76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BF66F93D-943C-8841-93AD-33D6E42D358D}"/>
                    </a:ext>
                  </a:extLst>
                </p14:cNvPr>
                <p14:cNvContentPartPr/>
                <p14:nvPr/>
              </p14:nvContentPartPr>
              <p14:xfrm>
                <a:off x="6935461" y="3636860"/>
                <a:ext cx="25560" cy="14148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BF66F93D-943C-8841-93AD-33D6E42D358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926461" y="3628220"/>
                  <a:ext cx="43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4AD91A7B-48FE-4217-7E86-8713A11B4F28}"/>
                    </a:ext>
                  </a:extLst>
                </p14:cNvPr>
                <p14:cNvContentPartPr/>
                <p14:nvPr/>
              </p14:nvContentPartPr>
              <p14:xfrm>
                <a:off x="6963901" y="3606620"/>
                <a:ext cx="101880" cy="13500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4AD91A7B-48FE-4217-7E86-8713A11B4F2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55261" y="3597980"/>
                  <a:ext cx="119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B870264-3913-5AC6-0A15-592B1C2FEB67}"/>
                    </a:ext>
                  </a:extLst>
                </p14:cNvPr>
                <p14:cNvContentPartPr/>
                <p14:nvPr/>
              </p14:nvContentPartPr>
              <p14:xfrm>
                <a:off x="7062541" y="3667460"/>
                <a:ext cx="13320" cy="918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B870264-3913-5AC6-0A15-592B1C2FEB6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053541" y="3658460"/>
                  <a:ext cx="30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AC032429-9882-8DD3-33CC-D8D8C3F977B5}"/>
                    </a:ext>
                  </a:extLst>
                </p14:cNvPr>
                <p14:cNvContentPartPr/>
                <p14:nvPr/>
              </p14:nvContentPartPr>
              <p14:xfrm>
                <a:off x="7039141" y="3781940"/>
                <a:ext cx="71280" cy="5436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AC032429-9882-8DD3-33CC-D8D8C3F977B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030501" y="3773300"/>
                  <a:ext cx="88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720BB4A2-E66F-B51B-50AE-A040A1B86DDD}"/>
                    </a:ext>
                  </a:extLst>
                </p14:cNvPr>
                <p14:cNvContentPartPr/>
                <p14:nvPr/>
              </p14:nvContentPartPr>
              <p14:xfrm>
                <a:off x="7130221" y="3666740"/>
                <a:ext cx="113040" cy="9684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720BB4A2-E66F-B51B-50AE-A040A1B86DD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121221" y="3657740"/>
                  <a:ext cx="130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FB78FF84-D3B8-83EA-5E6A-DA7274371E0E}"/>
                    </a:ext>
                  </a:extLst>
                </p14:cNvPr>
                <p14:cNvContentPartPr/>
                <p14:nvPr/>
              </p14:nvContentPartPr>
              <p14:xfrm>
                <a:off x="7232821" y="3687620"/>
                <a:ext cx="39960" cy="8172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FB78FF84-D3B8-83EA-5E6A-DA7274371E0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24181" y="3678620"/>
                  <a:ext cx="57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1E4707F9-A0C4-43EF-FF2F-01DE5E693031}"/>
                    </a:ext>
                  </a:extLst>
                </p14:cNvPr>
                <p14:cNvContentPartPr/>
                <p14:nvPr/>
              </p14:nvContentPartPr>
              <p14:xfrm>
                <a:off x="7268101" y="3664580"/>
                <a:ext cx="85680" cy="9540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1E4707F9-A0C4-43EF-FF2F-01DE5E69303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59101" y="3655940"/>
                  <a:ext cx="103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4542D071-9866-073C-F8B0-7585D2262A7C}"/>
                    </a:ext>
                  </a:extLst>
                </p14:cNvPr>
                <p14:cNvContentPartPr/>
                <p14:nvPr/>
              </p14:nvContentPartPr>
              <p14:xfrm>
                <a:off x="7353781" y="3698060"/>
                <a:ext cx="46800" cy="6228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4542D071-9866-073C-F8B0-7585D2262A7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45141" y="3689420"/>
                  <a:ext cx="64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D9B2AC98-CA38-402D-F179-C23EB045FC25}"/>
                    </a:ext>
                  </a:extLst>
                </p14:cNvPr>
                <p14:cNvContentPartPr/>
                <p14:nvPr/>
              </p14:nvContentPartPr>
              <p14:xfrm>
                <a:off x="7372501" y="3672500"/>
                <a:ext cx="78120" cy="12024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D9B2AC98-CA38-402D-F179-C23EB045FC2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63861" y="3663860"/>
                  <a:ext cx="957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23067508-EAB6-DABF-567F-05907DEE4A73}"/>
                    </a:ext>
                  </a:extLst>
                </p14:cNvPr>
                <p14:cNvContentPartPr/>
                <p14:nvPr/>
              </p14:nvContentPartPr>
              <p14:xfrm>
                <a:off x="7483381" y="3639380"/>
                <a:ext cx="35640" cy="20448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23067508-EAB6-DABF-567F-05907DEE4A7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74741" y="3630740"/>
                  <a:ext cx="53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82F75E5C-D467-F0B4-875C-D6B08F3156EC}"/>
                    </a:ext>
                  </a:extLst>
                </p14:cNvPr>
                <p14:cNvContentPartPr/>
                <p14:nvPr/>
              </p14:nvContentPartPr>
              <p14:xfrm>
                <a:off x="6054541" y="3859700"/>
                <a:ext cx="106920" cy="22248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82F75E5C-D467-F0B4-875C-D6B08F3156E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045901" y="3851060"/>
                  <a:ext cx="124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0306AC54-846B-657F-A873-08994DD7AAF1}"/>
                    </a:ext>
                  </a:extLst>
                </p14:cNvPr>
                <p14:cNvContentPartPr/>
                <p14:nvPr/>
              </p14:nvContentPartPr>
              <p14:xfrm>
                <a:off x="6074341" y="3917300"/>
                <a:ext cx="101160" cy="2088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0306AC54-846B-657F-A873-08994DD7AAF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65701" y="3908660"/>
                  <a:ext cx="118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36B0483D-1996-6501-FF08-BF459FB1EDF6}"/>
                    </a:ext>
                  </a:extLst>
                </p14:cNvPr>
                <p14:cNvContentPartPr/>
                <p14:nvPr/>
              </p14:nvContentPartPr>
              <p14:xfrm>
                <a:off x="6199621" y="3883460"/>
                <a:ext cx="137520" cy="18288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36B0483D-1996-6501-FF08-BF459FB1EDF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190981" y="3874460"/>
                  <a:ext cx="155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DFF95DA9-6631-BC5F-55B1-03CE8255F41F}"/>
                    </a:ext>
                  </a:extLst>
                </p14:cNvPr>
                <p14:cNvContentPartPr/>
                <p14:nvPr/>
              </p14:nvContentPartPr>
              <p14:xfrm>
                <a:off x="6345421" y="3994700"/>
                <a:ext cx="101160" cy="2052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DFF95DA9-6631-BC5F-55B1-03CE8255F41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336781" y="3986060"/>
                  <a:ext cx="118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55F374C3-695C-6C91-930F-4D9BCD71437D}"/>
                    </a:ext>
                  </a:extLst>
                </p14:cNvPr>
                <p14:cNvContentPartPr/>
                <p14:nvPr/>
              </p14:nvContentPartPr>
              <p14:xfrm>
                <a:off x="6397981" y="3926300"/>
                <a:ext cx="106920" cy="14688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55F374C3-695C-6C91-930F-4D9BCD71437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89341" y="3917660"/>
                  <a:ext cx="1245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09D8F546-EF80-CAD2-D382-93AB65FC743C}"/>
                    </a:ext>
                  </a:extLst>
                </p14:cNvPr>
                <p14:cNvContentPartPr/>
                <p14:nvPr/>
              </p14:nvContentPartPr>
              <p14:xfrm>
                <a:off x="6541621" y="3922700"/>
                <a:ext cx="114480" cy="15876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09D8F546-EF80-CAD2-D382-93AB65FC743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532621" y="3913700"/>
                  <a:ext cx="132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1518D46C-56B1-2C50-9941-859178F68F4C}"/>
                    </a:ext>
                  </a:extLst>
                </p14:cNvPr>
                <p14:cNvContentPartPr/>
                <p14:nvPr/>
              </p14:nvContentPartPr>
              <p14:xfrm>
                <a:off x="6676621" y="3951500"/>
                <a:ext cx="16920" cy="12132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1518D46C-56B1-2C50-9941-859178F68F4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667981" y="3942860"/>
                  <a:ext cx="34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7ABF9720-0BC4-3786-9336-DD02AC63AF3D}"/>
                    </a:ext>
                  </a:extLst>
                </p14:cNvPr>
                <p14:cNvContentPartPr/>
                <p14:nvPr/>
              </p14:nvContentPartPr>
              <p14:xfrm>
                <a:off x="6718741" y="3932420"/>
                <a:ext cx="35640" cy="15084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7ABF9720-0BC4-3786-9336-DD02AC63AF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710101" y="3923420"/>
                  <a:ext cx="53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D907EF5B-A570-789D-38FF-4F0C3C5794AD}"/>
                    </a:ext>
                  </a:extLst>
                </p14:cNvPr>
                <p14:cNvContentPartPr/>
                <p14:nvPr/>
              </p14:nvContentPartPr>
              <p14:xfrm>
                <a:off x="6935821" y="3956900"/>
                <a:ext cx="91800" cy="13608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D907EF5B-A570-789D-38FF-4F0C3C5794A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926821" y="3947900"/>
                  <a:ext cx="109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04163AF8-6BB5-1AFB-275B-3725FE5A4D7C}"/>
                    </a:ext>
                  </a:extLst>
                </p14:cNvPr>
                <p14:cNvContentPartPr/>
                <p14:nvPr/>
              </p14:nvContentPartPr>
              <p14:xfrm>
                <a:off x="6813061" y="3906500"/>
                <a:ext cx="303120" cy="25344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04163AF8-6BB5-1AFB-275B-3725FE5A4D7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804061" y="3897500"/>
                  <a:ext cx="32076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EB9576AA-DDF6-EE90-9D47-1CE8EE639B57}"/>
              </a:ext>
            </a:extLst>
          </p:cNvPr>
          <p:cNvGrpSpPr/>
          <p:nvPr/>
        </p:nvGrpSpPr>
        <p:grpSpPr>
          <a:xfrm>
            <a:off x="5940061" y="1581620"/>
            <a:ext cx="1431360" cy="536400"/>
            <a:chOff x="5940061" y="1581620"/>
            <a:chExt cx="1431360" cy="53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772B258D-1AAD-8007-89F3-C2902E6F308E}"/>
                    </a:ext>
                  </a:extLst>
                </p14:cNvPr>
                <p14:cNvContentPartPr/>
                <p14:nvPr/>
              </p14:nvContentPartPr>
              <p14:xfrm>
                <a:off x="5940061" y="1929740"/>
                <a:ext cx="50400" cy="17856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772B258D-1AAD-8007-89F3-C2902E6F308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931061" y="1921100"/>
                  <a:ext cx="68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5E1B58DA-B6D5-9692-7A71-FB27193E3F43}"/>
                    </a:ext>
                  </a:extLst>
                </p14:cNvPr>
                <p14:cNvContentPartPr/>
                <p14:nvPr/>
              </p14:nvContentPartPr>
              <p14:xfrm>
                <a:off x="5978221" y="1963220"/>
                <a:ext cx="120240" cy="13032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5E1B58DA-B6D5-9692-7A71-FB27193E3F4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969221" y="1954220"/>
                  <a:ext cx="137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3C4B2627-DBD9-5469-FAF6-4DB9E5496C66}"/>
                    </a:ext>
                  </a:extLst>
                </p14:cNvPr>
                <p14:cNvContentPartPr/>
                <p14:nvPr/>
              </p14:nvContentPartPr>
              <p14:xfrm>
                <a:off x="6104941" y="1898420"/>
                <a:ext cx="122040" cy="12852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3C4B2627-DBD9-5469-FAF6-4DB9E5496C6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096301" y="1889420"/>
                  <a:ext cx="139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45E73506-0E4F-F82C-F87F-E5F518DC7D1A}"/>
                    </a:ext>
                  </a:extLst>
                </p14:cNvPr>
                <p14:cNvContentPartPr/>
                <p14:nvPr/>
              </p14:nvContentPartPr>
              <p14:xfrm>
                <a:off x="6226981" y="2021180"/>
                <a:ext cx="113760" cy="9684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45E73506-0E4F-F82C-F87F-E5F518DC7D1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17981" y="2012540"/>
                  <a:ext cx="131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120ADA87-25D0-A6D7-2E24-7C4FF027B971}"/>
                    </a:ext>
                  </a:extLst>
                </p14:cNvPr>
                <p14:cNvContentPartPr/>
                <p14:nvPr/>
              </p14:nvContentPartPr>
              <p14:xfrm>
                <a:off x="6206821" y="1872860"/>
                <a:ext cx="39600" cy="10872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120ADA87-25D0-A6D7-2E24-7C4FF027B97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197821" y="1863860"/>
                  <a:ext cx="57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E40DE95A-39C3-E8A2-35E8-8285811ADE70}"/>
                    </a:ext>
                  </a:extLst>
                </p14:cNvPr>
                <p14:cNvContentPartPr/>
                <p14:nvPr/>
              </p14:nvContentPartPr>
              <p14:xfrm>
                <a:off x="6222301" y="1931540"/>
                <a:ext cx="67320" cy="1044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E40DE95A-39C3-E8A2-35E8-8285811ADE7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13661" y="1922540"/>
                  <a:ext cx="84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C7011168-4603-CFB2-575E-8E9EAB2BD375}"/>
                    </a:ext>
                  </a:extLst>
                </p14:cNvPr>
                <p14:cNvContentPartPr/>
                <p14:nvPr/>
              </p14:nvContentPartPr>
              <p14:xfrm>
                <a:off x="6373141" y="1994180"/>
                <a:ext cx="117000" cy="756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C7011168-4603-CFB2-575E-8E9EAB2BD37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364501" y="1985540"/>
                  <a:ext cx="134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A7B9F555-3FBF-96A3-B40B-3B0A6C0DD714}"/>
                    </a:ext>
                  </a:extLst>
                </p14:cNvPr>
                <p14:cNvContentPartPr/>
                <p14:nvPr/>
              </p14:nvContentPartPr>
              <p14:xfrm>
                <a:off x="6426061" y="1923980"/>
                <a:ext cx="89640" cy="14256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A7B9F555-3FBF-96A3-B40B-3B0A6C0DD71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417421" y="1915340"/>
                  <a:ext cx="107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883DAD78-EA48-9DED-1A3F-894C7DF45AC0}"/>
                    </a:ext>
                  </a:extLst>
                </p14:cNvPr>
                <p14:cNvContentPartPr/>
                <p14:nvPr/>
              </p14:nvContentPartPr>
              <p14:xfrm>
                <a:off x="6570421" y="1856660"/>
                <a:ext cx="50760" cy="17964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883DAD78-EA48-9DED-1A3F-894C7DF45AC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561781" y="1848020"/>
                  <a:ext cx="68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5E9F6EB9-91C3-4C7C-17FC-DCEA45BCBF0E}"/>
                    </a:ext>
                  </a:extLst>
                </p14:cNvPr>
                <p14:cNvContentPartPr/>
                <p14:nvPr/>
              </p14:nvContentPartPr>
              <p14:xfrm>
                <a:off x="6626581" y="1892300"/>
                <a:ext cx="65520" cy="11844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5E9F6EB9-91C3-4C7C-17FC-DCEA45BCBF0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617581" y="1883300"/>
                  <a:ext cx="83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21511751-A16C-BDEC-F173-1ADEED63FB37}"/>
                    </a:ext>
                  </a:extLst>
                </p14:cNvPr>
                <p14:cNvContentPartPr/>
                <p14:nvPr/>
              </p14:nvContentPartPr>
              <p14:xfrm>
                <a:off x="6704341" y="1854860"/>
                <a:ext cx="99000" cy="10188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21511751-A16C-BDEC-F173-1ADEED63FB3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695701" y="1845860"/>
                  <a:ext cx="116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2D524770-A076-2388-EEA3-D2A0953B8B26}"/>
                    </a:ext>
                  </a:extLst>
                </p14:cNvPr>
                <p14:cNvContentPartPr/>
                <p14:nvPr/>
              </p14:nvContentPartPr>
              <p14:xfrm>
                <a:off x="6781381" y="1862060"/>
                <a:ext cx="66240" cy="16920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2D524770-A076-2388-EEA3-D2A0953B8B2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72381" y="1853420"/>
                  <a:ext cx="83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CBCEC7CF-371C-A94B-D8C8-48291DCB7D0B}"/>
                    </a:ext>
                  </a:extLst>
                </p14:cNvPr>
                <p14:cNvContentPartPr/>
                <p14:nvPr/>
              </p14:nvContentPartPr>
              <p14:xfrm>
                <a:off x="6881821" y="1832540"/>
                <a:ext cx="75600" cy="15948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CBCEC7CF-371C-A94B-D8C8-48291DCB7D0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873181" y="1823900"/>
                  <a:ext cx="932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411327E1-279F-B122-2241-F38CDF9514C7}"/>
                    </a:ext>
                  </a:extLst>
                </p14:cNvPr>
                <p14:cNvContentPartPr/>
                <p14:nvPr/>
              </p14:nvContentPartPr>
              <p14:xfrm>
                <a:off x="6903781" y="2001020"/>
                <a:ext cx="111960" cy="2772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411327E1-279F-B122-2241-F38CDF9514C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894781" y="1992380"/>
                  <a:ext cx="129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E3BF43FB-BB3E-664D-80FE-1E4236FC1636}"/>
                    </a:ext>
                  </a:extLst>
                </p14:cNvPr>
                <p14:cNvContentPartPr/>
                <p14:nvPr/>
              </p14:nvContentPartPr>
              <p14:xfrm>
                <a:off x="6570061" y="1590980"/>
                <a:ext cx="40680" cy="8820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E3BF43FB-BB3E-664D-80FE-1E4236FC163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561421" y="1582340"/>
                  <a:ext cx="58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A0972220-0E90-686E-A626-6026D03666CD}"/>
                    </a:ext>
                  </a:extLst>
                </p14:cNvPr>
                <p14:cNvContentPartPr/>
                <p14:nvPr/>
              </p14:nvContentPartPr>
              <p14:xfrm>
                <a:off x="6603901" y="1581980"/>
                <a:ext cx="81000" cy="4392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A0972220-0E90-686E-A626-6026D03666C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595261" y="1572980"/>
                  <a:ext cx="98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65B24FB3-1785-EFE8-80D5-264265036227}"/>
                    </a:ext>
                  </a:extLst>
                </p14:cNvPr>
                <p14:cNvContentPartPr/>
                <p14:nvPr/>
              </p14:nvContentPartPr>
              <p14:xfrm>
                <a:off x="6627301" y="1645340"/>
                <a:ext cx="103680" cy="7992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65B24FB3-1785-EFE8-80D5-26426503622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618301" y="1636700"/>
                  <a:ext cx="121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8F422B67-AA68-5353-5531-3DA4FF0B4B9C}"/>
                    </a:ext>
                  </a:extLst>
                </p14:cNvPr>
                <p14:cNvContentPartPr/>
                <p14:nvPr/>
              </p14:nvContentPartPr>
              <p14:xfrm>
                <a:off x="6715141" y="1587020"/>
                <a:ext cx="52200" cy="73080"/>
              </p14:xfrm>
            </p:contentPart>
          </mc:Choice>
          <mc:Fallback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8F422B67-AA68-5353-5531-3DA4FF0B4B9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706501" y="1578020"/>
                  <a:ext cx="69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3E186FA6-0B46-EB97-53F7-12BAB8A715BA}"/>
                    </a:ext>
                  </a:extLst>
                </p14:cNvPr>
                <p14:cNvContentPartPr/>
                <p14:nvPr/>
              </p14:nvContentPartPr>
              <p14:xfrm>
                <a:off x="6789661" y="1602860"/>
                <a:ext cx="51840" cy="6876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3E186FA6-0B46-EB97-53F7-12BAB8A715B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81021" y="1594220"/>
                  <a:ext cx="69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B77701B5-DAA5-4842-ACA0-7E5CCC8C0602}"/>
                    </a:ext>
                  </a:extLst>
                </p14:cNvPr>
                <p14:cNvContentPartPr/>
                <p14:nvPr/>
              </p14:nvContentPartPr>
              <p14:xfrm>
                <a:off x="6839341" y="1581620"/>
                <a:ext cx="61560" cy="118440"/>
              </p14:xfrm>
            </p:contentPart>
          </mc:Choice>
          <mc:Fallback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B77701B5-DAA5-4842-ACA0-7E5CCC8C060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830701" y="1572980"/>
                  <a:ext cx="79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BE9EA58B-27C6-2520-EA10-3C78B19E3BD7}"/>
                    </a:ext>
                  </a:extLst>
                </p14:cNvPr>
                <p14:cNvContentPartPr/>
                <p14:nvPr/>
              </p14:nvContentPartPr>
              <p14:xfrm>
                <a:off x="6480421" y="1603580"/>
                <a:ext cx="94320" cy="13068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BE9EA58B-27C6-2520-EA10-3C78B19E3BD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471421" y="1594580"/>
                  <a:ext cx="111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DB4B3004-9390-149E-B283-556F64112A11}"/>
                    </a:ext>
                  </a:extLst>
                </p14:cNvPr>
                <p14:cNvContentPartPr/>
                <p14:nvPr/>
              </p14:nvContentPartPr>
              <p14:xfrm>
                <a:off x="7126621" y="1774940"/>
                <a:ext cx="106920" cy="16560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DB4B3004-9390-149E-B283-556F64112A1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117621" y="1765940"/>
                  <a:ext cx="124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6457440C-F226-45D0-B118-BD637020DE6F}"/>
                    </a:ext>
                  </a:extLst>
                </p14:cNvPr>
                <p14:cNvContentPartPr/>
                <p14:nvPr/>
              </p14:nvContentPartPr>
              <p14:xfrm>
                <a:off x="7034101" y="1685300"/>
                <a:ext cx="337320" cy="31932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6457440C-F226-45D0-B118-BD637020DE6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025101" y="1676660"/>
                  <a:ext cx="35496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그룹 344">
            <a:extLst>
              <a:ext uri="{FF2B5EF4-FFF2-40B4-BE49-F238E27FC236}">
                <a16:creationId xmlns:a16="http://schemas.microsoft.com/office/drawing/2014/main" id="{38D6688B-DD00-7780-8862-E3BA84FCDEE3}"/>
              </a:ext>
            </a:extLst>
          </p:cNvPr>
          <p:cNvGrpSpPr/>
          <p:nvPr/>
        </p:nvGrpSpPr>
        <p:grpSpPr>
          <a:xfrm>
            <a:off x="1097341" y="3587900"/>
            <a:ext cx="4146840" cy="2293200"/>
            <a:chOff x="1097341" y="3587900"/>
            <a:chExt cx="4146840" cy="22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227C1D28-F575-DC12-F535-5BD886FD1258}"/>
                    </a:ext>
                  </a:extLst>
                </p14:cNvPr>
                <p14:cNvContentPartPr/>
                <p14:nvPr/>
              </p14:nvContentPartPr>
              <p14:xfrm>
                <a:off x="1658581" y="4295300"/>
                <a:ext cx="138600" cy="20016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227C1D28-F575-DC12-F535-5BD886FD125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649581" y="4286300"/>
                  <a:ext cx="156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CCBC178F-53E5-CCAC-5AF9-D55449B8366F}"/>
                    </a:ext>
                  </a:extLst>
                </p14:cNvPr>
                <p14:cNvContentPartPr/>
                <p14:nvPr/>
              </p14:nvContentPartPr>
              <p14:xfrm>
                <a:off x="1797181" y="4358300"/>
                <a:ext cx="56160" cy="11268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CCBC178F-53E5-CCAC-5AF9-D55449B8366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788181" y="4349300"/>
                  <a:ext cx="73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9D519FA2-BC01-62CF-E268-F9310A135D24}"/>
                    </a:ext>
                  </a:extLst>
                </p14:cNvPr>
                <p14:cNvContentPartPr/>
                <p14:nvPr/>
              </p14:nvContentPartPr>
              <p14:xfrm>
                <a:off x="1785301" y="4496540"/>
                <a:ext cx="100080" cy="7164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9D519FA2-BC01-62CF-E268-F9310A135D2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776661" y="4487540"/>
                  <a:ext cx="117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DA371A93-4B69-592F-4346-7E98C5B3E81C}"/>
                    </a:ext>
                  </a:extLst>
                </p14:cNvPr>
                <p14:cNvContentPartPr/>
                <p14:nvPr/>
              </p14:nvContentPartPr>
              <p14:xfrm>
                <a:off x="1824181" y="4360820"/>
                <a:ext cx="209160" cy="19836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DA371A93-4B69-592F-4346-7E98C5B3E81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815181" y="4351820"/>
                  <a:ext cx="22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80377E48-D2A7-6394-19D1-AFF062C9FC77}"/>
                    </a:ext>
                  </a:extLst>
                </p14:cNvPr>
                <p14:cNvContentPartPr/>
                <p14:nvPr/>
              </p14:nvContentPartPr>
              <p14:xfrm>
                <a:off x="2039461" y="4342460"/>
                <a:ext cx="87120" cy="15480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80377E48-D2A7-6394-19D1-AFF062C9FC7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030821" y="4333460"/>
                  <a:ext cx="1047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D6B0F2B0-C5B4-E763-B46D-6DFB152D5153}"/>
                    </a:ext>
                  </a:extLst>
                </p14:cNvPr>
                <p14:cNvContentPartPr/>
                <p14:nvPr/>
              </p14:nvContentPartPr>
              <p14:xfrm>
                <a:off x="2120461" y="4379180"/>
                <a:ext cx="32760" cy="16272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D6B0F2B0-C5B4-E763-B46D-6DFB152D515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111821" y="4370180"/>
                  <a:ext cx="50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90D33FB8-288E-949D-3185-6465B8C8A09E}"/>
                    </a:ext>
                  </a:extLst>
                </p14:cNvPr>
                <p14:cNvContentPartPr/>
                <p14:nvPr/>
              </p14:nvContentPartPr>
              <p14:xfrm>
                <a:off x="2238901" y="4330580"/>
                <a:ext cx="47160" cy="20736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90D33FB8-288E-949D-3185-6465B8C8A09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229901" y="4321940"/>
                  <a:ext cx="64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D527E777-F324-08CB-828C-DC70961E56D4}"/>
                    </a:ext>
                  </a:extLst>
                </p14:cNvPr>
                <p14:cNvContentPartPr/>
                <p14:nvPr/>
              </p14:nvContentPartPr>
              <p14:xfrm>
                <a:off x="2324221" y="4342820"/>
                <a:ext cx="140760" cy="14616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D527E777-F324-08CB-828C-DC70961E56D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315581" y="4334180"/>
                  <a:ext cx="158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AF8232A2-2BC1-6029-0881-9F6A9A538079}"/>
                    </a:ext>
                  </a:extLst>
                </p14:cNvPr>
                <p14:cNvContentPartPr/>
                <p14:nvPr/>
              </p14:nvContentPartPr>
              <p14:xfrm>
                <a:off x="2433301" y="4491860"/>
                <a:ext cx="101520" cy="6804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AF8232A2-2BC1-6029-0881-9F6A9A53807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424661" y="4483220"/>
                  <a:ext cx="119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6ED4195D-ECF6-2EC2-C81D-ADDCA54B7A7F}"/>
                    </a:ext>
                  </a:extLst>
                </p14:cNvPr>
                <p14:cNvContentPartPr/>
                <p14:nvPr/>
              </p14:nvContentPartPr>
              <p14:xfrm>
                <a:off x="2582341" y="4319780"/>
                <a:ext cx="117360" cy="14436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6ED4195D-ECF6-2EC2-C81D-ADDCA54B7A7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573701" y="4310780"/>
                  <a:ext cx="135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6B63E63B-029F-696B-03EB-8D3A05276943}"/>
                    </a:ext>
                  </a:extLst>
                </p14:cNvPr>
                <p14:cNvContentPartPr/>
                <p14:nvPr/>
              </p14:nvContentPartPr>
              <p14:xfrm>
                <a:off x="2668381" y="4446860"/>
                <a:ext cx="97920" cy="11304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6B63E63B-029F-696B-03EB-8D3A0527694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659741" y="4437860"/>
                  <a:ext cx="115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B04BCDE9-0074-88AD-647F-8DE6DDA76460}"/>
                    </a:ext>
                  </a:extLst>
                </p14:cNvPr>
                <p14:cNvContentPartPr/>
                <p14:nvPr/>
              </p14:nvContentPartPr>
              <p14:xfrm>
                <a:off x="2734621" y="4357940"/>
                <a:ext cx="93600" cy="12996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B04BCDE9-0074-88AD-647F-8DE6DDA7646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725621" y="4349300"/>
                  <a:ext cx="111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476293F2-2D55-B145-13F8-56C63DE3BC36}"/>
                    </a:ext>
                  </a:extLst>
                </p14:cNvPr>
                <p14:cNvContentPartPr/>
                <p14:nvPr/>
              </p14:nvContentPartPr>
              <p14:xfrm>
                <a:off x="2765941" y="4375580"/>
                <a:ext cx="123480" cy="15120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476293F2-2D55-B145-13F8-56C63DE3BC3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56941" y="4366940"/>
                  <a:ext cx="141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F923B36A-EA9E-213C-715E-BDC18CC5E84D}"/>
                    </a:ext>
                  </a:extLst>
                </p14:cNvPr>
                <p14:cNvContentPartPr/>
                <p14:nvPr/>
              </p14:nvContentPartPr>
              <p14:xfrm>
                <a:off x="2903101" y="4323380"/>
                <a:ext cx="106560" cy="16632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F923B36A-EA9E-213C-715E-BDC18CC5E84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894461" y="4314740"/>
                  <a:ext cx="124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2E18ADF2-ABF8-93A4-6362-BD0C0BE0C51E}"/>
                    </a:ext>
                  </a:extLst>
                </p14:cNvPr>
                <p14:cNvContentPartPr/>
                <p14:nvPr/>
              </p14:nvContentPartPr>
              <p14:xfrm>
                <a:off x="2967901" y="4469540"/>
                <a:ext cx="113400" cy="10764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2E18ADF2-ABF8-93A4-6362-BD0C0BE0C51E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59261" y="4460540"/>
                  <a:ext cx="131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2C248AFE-1222-0C71-67B7-3C3FD7C380B1}"/>
                    </a:ext>
                  </a:extLst>
                </p14:cNvPr>
                <p14:cNvContentPartPr/>
                <p14:nvPr/>
              </p14:nvContentPartPr>
              <p14:xfrm>
                <a:off x="3070861" y="4368380"/>
                <a:ext cx="106560" cy="13032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2C248AFE-1222-0C71-67B7-3C3FD7C380B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62221" y="4359380"/>
                  <a:ext cx="124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1B200F55-E42A-C879-9995-67B136423F94}"/>
                    </a:ext>
                  </a:extLst>
                </p14:cNvPr>
                <p14:cNvContentPartPr/>
                <p14:nvPr/>
              </p14:nvContentPartPr>
              <p14:xfrm>
                <a:off x="3105781" y="4444340"/>
                <a:ext cx="116280" cy="12420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1B200F55-E42A-C879-9995-67B136423F94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096781" y="4435340"/>
                  <a:ext cx="133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C54F8342-5C02-CE6A-B01A-01399F142D08}"/>
                    </a:ext>
                  </a:extLst>
                </p14:cNvPr>
                <p14:cNvContentPartPr/>
                <p14:nvPr/>
              </p14:nvContentPartPr>
              <p14:xfrm>
                <a:off x="3117661" y="3961580"/>
                <a:ext cx="156960" cy="12780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C54F8342-5C02-CE6A-B01A-01399F142D0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109021" y="3952940"/>
                  <a:ext cx="174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3F2DDE4F-3C03-012C-4F1F-93D58DED90DB}"/>
                    </a:ext>
                  </a:extLst>
                </p14:cNvPr>
                <p14:cNvContentPartPr/>
                <p14:nvPr/>
              </p14:nvContentPartPr>
              <p14:xfrm>
                <a:off x="3201181" y="4000460"/>
                <a:ext cx="15840" cy="167760"/>
              </p14:xfrm>
            </p:contentPart>
          </mc:Choice>
          <mc:Fallback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3F2DDE4F-3C03-012C-4F1F-93D58DED90DB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192181" y="3991460"/>
                  <a:ext cx="33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27AC68D7-4036-282B-9F11-D2C383311EC2}"/>
                    </a:ext>
                  </a:extLst>
                </p14:cNvPr>
                <p14:cNvContentPartPr/>
                <p14:nvPr/>
              </p14:nvContentPartPr>
              <p14:xfrm>
                <a:off x="3070861" y="3906860"/>
                <a:ext cx="251280" cy="27684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27AC68D7-4036-282B-9F11-D2C383311EC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062221" y="3897860"/>
                  <a:ext cx="268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B9C4FB16-BBA4-B119-E2FD-1CC14D729C0C}"/>
                    </a:ext>
                  </a:extLst>
                </p14:cNvPr>
                <p14:cNvContentPartPr/>
                <p14:nvPr/>
              </p14:nvContentPartPr>
              <p14:xfrm>
                <a:off x="2260141" y="4023860"/>
                <a:ext cx="244080" cy="35640"/>
              </p14:xfrm>
            </p:contentPart>
          </mc:Choice>
          <mc:Fallback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B9C4FB16-BBA4-B119-E2FD-1CC14D729C0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251501" y="4014860"/>
                  <a:ext cx="261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ECA86E99-594C-F04B-698E-15F968385551}"/>
                    </a:ext>
                  </a:extLst>
                </p14:cNvPr>
                <p14:cNvContentPartPr/>
                <p14:nvPr/>
              </p14:nvContentPartPr>
              <p14:xfrm>
                <a:off x="2180221" y="3920540"/>
                <a:ext cx="161280" cy="244800"/>
              </p14:xfrm>
            </p:contentPart>
          </mc:Choice>
          <mc:Fallback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ECA86E99-594C-F04B-698E-15F96838555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171221" y="3911900"/>
                  <a:ext cx="1789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8B4DB1FB-C343-5307-8657-022BF128612F}"/>
                    </a:ext>
                  </a:extLst>
                </p14:cNvPr>
                <p14:cNvContentPartPr/>
                <p14:nvPr/>
              </p14:nvContentPartPr>
              <p14:xfrm>
                <a:off x="1500181" y="3587900"/>
                <a:ext cx="692640" cy="47880"/>
              </p14:xfrm>
            </p:contentPart>
          </mc:Choice>
          <mc:Fallback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8B4DB1FB-C343-5307-8657-022BF128612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491541" y="3579260"/>
                  <a:ext cx="710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E26373A7-CD3C-6A52-C9EC-AB3399F7D9BB}"/>
                    </a:ext>
                  </a:extLst>
                </p14:cNvPr>
                <p14:cNvContentPartPr/>
                <p14:nvPr/>
              </p14:nvContentPartPr>
              <p14:xfrm>
                <a:off x="1103821" y="3664580"/>
                <a:ext cx="486000" cy="113688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E26373A7-CD3C-6A52-C9EC-AB3399F7D9B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94821" y="3655940"/>
                  <a:ext cx="503640" cy="11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0189C3DE-CE6C-78C6-DCEE-098650BD14B4}"/>
                    </a:ext>
                  </a:extLst>
                </p14:cNvPr>
                <p14:cNvContentPartPr/>
                <p14:nvPr/>
              </p14:nvContentPartPr>
              <p14:xfrm>
                <a:off x="1456621" y="4682660"/>
                <a:ext cx="149760" cy="24840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0189C3DE-CE6C-78C6-DCEE-098650BD14B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447621" y="4674020"/>
                  <a:ext cx="1674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B8BDD355-894C-3726-70A0-2C4A5D8212F0}"/>
                    </a:ext>
                  </a:extLst>
                </p14:cNvPr>
                <p14:cNvContentPartPr/>
                <p14:nvPr/>
              </p14:nvContentPartPr>
              <p14:xfrm>
                <a:off x="1674421" y="4765820"/>
                <a:ext cx="129240" cy="25704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B8BDD355-894C-3726-70A0-2C4A5D8212F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665781" y="4757180"/>
                  <a:ext cx="1468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584427A5-0BB6-D943-7795-803B7A4264C9}"/>
                    </a:ext>
                  </a:extLst>
                </p14:cNvPr>
                <p14:cNvContentPartPr/>
                <p14:nvPr/>
              </p14:nvContentPartPr>
              <p14:xfrm>
                <a:off x="1836421" y="4811540"/>
                <a:ext cx="88920" cy="23400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584427A5-0BB6-D943-7795-803B7A4264C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827421" y="4802900"/>
                  <a:ext cx="106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E7DAFE80-2125-B5ED-ABF0-271BFA3B1272}"/>
                    </a:ext>
                  </a:extLst>
                </p14:cNvPr>
                <p14:cNvContentPartPr/>
                <p14:nvPr/>
              </p14:nvContentPartPr>
              <p14:xfrm>
                <a:off x="1958821" y="4836740"/>
                <a:ext cx="133560" cy="19476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E7DAFE80-2125-B5ED-ABF0-271BFA3B127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950181" y="4828100"/>
                  <a:ext cx="151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C5A4ACFF-E658-B37E-030E-0210831CBDCC}"/>
                    </a:ext>
                  </a:extLst>
                </p14:cNvPr>
                <p14:cNvContentPartPr/>
                <p14:nvPr/>
              </p14:nvContentPartPr>
              <p14:xfrm>
                <a:off x="2149981" y="4827740"/>
                <a:ext cx="188280" cy="15876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C5A4ACFF-E658-B37E-030E-0210831CBDC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140981" y="4819100"/>
                  <a:ext cx="2059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E9EB4BAD-DCE6-D3CA-FE59-08E174773DF4}"/>
                    </a:ext>
                  </a:extLst>
                </p14:cNvPr>
                <p14:cNvContentPartPr/>
                <p14:nvPr/>
              </p14:nvContentPartPr>
              <p14:xfrm>
                <a:off x="2324221" y="4816580"/>
                <a:ext cx="59040" cy="18144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E9EB4BAD-DCE6-D3CA-FE59-08E174773DF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315221" y="4807580"/>
                  <a:ext cx="76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C88DE2C4-908C-02BE-0A95-414A8FC269F0}"/>
                    </a:ext>
                  </a:extLst>
                </p14:cNvPr>
                <p14:cNvContentPartPr/>
                <p14:nvPr/>
              </p14:nvContentPartPr>
              <p14:xfrm>
                <a:off x="2343661" y="4823780"/>
                <a:ext cx="233280" cy="187200"/>
              </p14:xfrm>
            </p:contentPart>
          </mc:Choice>
          <mc:Fallback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C88DE2C4-908C-02BE-0A95-414A8FC269F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334661" y="4815140"/>
                  <a:ext cx="2509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FB1565A2-1D50-EC76-F57B-6502B9E45AC2}"/>
                    </a:ext>
                  </a:extLst>
                </p14:cNvPr>
                <p14:cNvContentPartPr/>
                <p14:nvPr/>
              </p14:nvContentPartPr>
              <p14:xfrm>
                <a:off x="2562181" y="4860860"/>
                <a:ext cx="58680" cy="19692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FB1565A2-1D50-EC76-F57B-6502B9E45AC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553181" y="4852220"/>
                  <a:ext cx="76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80B17593-41B1-2BA3-DE0B-80264F4CD8F3}"/>
                    </a:ext>
                  </a:extLst>
                </p14:cNvPr>
                <p14:cNvContentPartPr/>
                <p14:nvPr/>
              </p14:nvContentPartPr>
              <p14:xfrm>
                <a:off x="2795101" y="4834580"/>
                <a:ext cx="172080" cy="15624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80B17593-41B1-2BA3-DE0B-80264F4CD8F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786101" y="4825580"/>
                  <a:ext cx="189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0453DBEB-5ED7-4808-7D4C-A53581E99B2F}"/>
                    </a:ext>
                  </a:extLst>
                </p14:cNvPr>
                <p14:cNvContentPartPr/>
                <p14:nvPr/>
              </p14:nvContentPartPr>
              <p14:xfrm>
                <a:off x="2838661" y="4845740"/>
                <a:ext cx="232560" cy="164880"/>
              </p14:xfrm>
            </p:contentPart>
          </mc:Choice>
          <mc:Fallback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0453DBEB-5ED7-4808-7D4C-A53581E99B2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830021" y="4837100"/>
                  <a:ext cx="250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822D93F9-DCBD-3D52-7A85-B39070D21016}"/>
                    </a:ext>
                  </a:extLst>
                </p14:cNvPr>
                <p14:cNvContentPartPr/>
                <p14:nvPr/>
              </p14:nvContentPartPr>
              <p14:xfrm>
                <a:off x="3054301" y="4805780"/>
                <a:ext cx="111960" cy="125280"/>
              </p14:xfrm>
            </p:contentPart>
          </mc:Choice>
          <mc:Fallback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822D93F9-DCBD-3D52-7A85-B39070D2101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045661" y="4796780"/>
                  <a:ext cx="129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0B1DABF6-CC17-83C3-C6D2-D52AE18997F0}"/>
                    </a:ext>
                  </a:extLst>
                </p14:cNvPr>
                <p14:cNvContentPartPr/>
                <p14:nvPr/>
              </p14:nvContentPartPr>
              <p14:xfrm>
                <a:off x="3093901" y="4955540"/>
                <a:ext cx="151200" cy="59760"/>
              </p14:xfrm>
            </p:contentPart>
          </mc:Choice>
          <mc:Fallback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0B1DABF6-CC17-83C3-C6D2-D52AE18997F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085261" y="4946540"/>
                  <a:ext cx="16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678B1F17-A6E0-850B-39D1-2C0273FAE65C}"/>
                    </a:ext>
                  </a:extLst>
                </p14:cNvPr>
                <p14:cNvContentPartPr/>
                <p14:nvPr/>
              </p14:nvContentPartPr>
              <p14:xfrm>
                <a:off x="3150421" y="4781300"/>
                <a:ext cx="205920" cy="14616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678B1F17-A6E0-850B-39D1-2C0273FAE65C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141421" y="4772660"/>
                  <a:ext cx="223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3265B10C-3953-9666-62FA-D5F9B6BE8AAE}"/>
                    </a:ext>
                  </a:extLst>
                </p14:cNvPr>
                <p14:cNvContentPartPr/>
                <p14:nvPr/>
              </p14:nvContentPartPr>
              <p14:xfrm>
                <a:off x="3276061" y="4939340"/>
                <a:ext cx="190080" cy="98280"/>
              </p14:xfrm>
            </p:contentPart>
          </mc:Choice>
          <mc:Fallback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3265B10C-3953-9666-62FA-D5F9B6BE8AA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267061" y="4930340"/>
                  <a:ext cx="207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1BE400B4-D108-C204-89AF-58F85D1B3B8E}"/>
                    </a:ext>
                  </a:extLst>
                </p14:cNvPr>
                <p14:cNvContentPartPr/>
                <p14:nvPr/>
              </p14:nvContentPartPr>
              <p14:xfrm>
                <a:off x="3505741" y="4764380"/>
                <a:ext cx="149040" cy="159480"/>
              </p14:xfrm>
            </p:contentPart>
          </mc:Choice>
          <mc:Fallback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1BE400B4-D108-C204-89AF-58F85D1B3B8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96741" y="4755740"/>
                  <a:ext cx="166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E941F0D7-69B4-06B9-C49C-A56CA2A55D38}"/>
                    </a:ext>
                  </a:extLst>
                </p14:cNvPr>
                <p14:cNvContentPartPr/>
                <p14:nvPr/>
              </p14:nvContentPartPr>
              <p14:xfrm>
                <a:off x="3615181" y="4800020"/>
                <a:ext cx="111240" cy="89640"/>
              </p14:xfrm>
            </p:contentPart>
          </mc:Choice>
          <mc:Fallback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E941F0D7-69B4-06B9-C49C-A56CA2A55D3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606541" y="4791380"/>
                  <a:ext cx="128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4CD14595-7D40-4519-C276-E3947FFD1FA2}"/>
                    </a:ext>
                  </a:extLst>
                </p14:cNvPr>
                <p14:cNvContentPartPr/>
                <p14:nvPr/>
              </p14:nvContentPartPr>
              <p14:xfrm>
                <a:off x="3577021" y="4936820"/>
                <a:ext cx="192600" cy="5184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4CD14595-7D40-4519-C276-E3947FFD1FA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568021" y="4927820"/>
                  <a:ext cx="210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F1B7A8D8-135D-706E-7690-395A5C654624}"/>
                    </a:ext>
                  </a:extLst>
                </p14:cNvPr>
                <p14:cNvContentPartPr/>
                <p14:nvPr/>
              </p14:nvContentPartPr>
              <p14:xfrm>
                <a:off x="3697621" y="4779860"/>
                <a:ext cx="186480" cy="118080"/>
              </p14:xfrm>
            </p:contentPart>
          </mc:Choice>
          <mc:Fallback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F1B7A8D8-135D-706E-7690-395A5C65462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688981" y="4770860"/>
                  <a:ext cx="204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E83AB228-A455-46BA-4C0D-6F7B33CD06D6}"/>
                    </a:ext>
                  </a:extLst>
                </p14:cNvPr>
                <p14:cNvContentPartPr/>
                <p14:nvPr/>
              </p14:nvContentPartPr>
              <p14:xfrm>
                <a:off x="3798421" y="4932860"/>
                <a:ext cx="218160" cy="96840"/>
              </p14:xfrm>
            </p:contentPart>
          </mc:Choice>
          <mc:Fallback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E83AB228-A455-46BA-4C0D-6F7B33CD06D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789421" y="4924220"/>
                  <a:ext cx="235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203FDA6C-6E91-65E7-19E9-BADD617EC873}"/>
                    </a:ext>
                  </a:extLst>
                </p14:cNvPr>
                <p14:cNvContentPartPr/>
                <p14:nvPr/>
              </p14:nvContentPartPr>
              <p14:xfrm>
                <a:off x="3964021" y="4749980"/>
                <a:ext cx="172800" cy="143280"/>
              </p14:xfrm>
            </p:contentPart>
          </mc:Choice>
          <mc:Fallback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203FDA6C-6E91-65E7-19E9-BADD617EC87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955381" y="4741340"/>
                  <a:ext cx="190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6F39D02B-625A-A876-EC27-00AD9C9653E1}"/>
                    </a:ext>
                  </a:extLst>
                </p14:cNvPr>
                <p14:cNvContentPartPr/>
                <p14:nvPr/>
              </p14:nvContentPartPr>
              <p14:xfrm>
                <a:off x="4113781" y="4778060"/>
                <a:ext cx="120600" cy="15624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6F39D02B-625A-A876-EC27-00AD9C9653E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104781" y="4769060"/>
                  <a:ext cx="138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B0DA6A5C-2B29-BB13-892B-6EE85D7035A1}"/>
                    </a:ext>
                  </a:extLst>
                </p14:cNvPr>
                <p14:cNvContentPartPr/>
                <p14:nvPr/>
              </p14:nvContentPartPr>
              <p14:xfrm>
                <a:off x="4188301" y="4757540"/>
                <a:ext cx="222840" cy="241200"/>
              </p14:xfrm>
            </p:contentPart>
          </mc:Choice>
          <mc:Fallback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B0DA6A5C-2B29-BB13-892B-6EE85D7035A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179301" y="4748540"/>
                  <a:ext cx="240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E4A5114E-1CD7-145E-BDA0-3EB2EC873FB4}"/>
                    </a:ext>
                  </a:extLst>
                </p14:cNvPr>
                <p14:cNvContentPartPr/>
                <p14:nvPr/>
              </p14:nvContentPartPr>
              <p14:xfrm>
                <a:off x="4506901" y="4742420"/>
                <a:ext cx="145440" cy="194760"/>
              </p14:xfrm>
            </p:contentPart>
          </mc:Choice>
          <mc:Fallback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E4A5114E-1CD7-145E-BDA0-3EB2EC873FB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497901" y="4733780"/>
                  <a:ext cx="163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B01B2135-1166-BF06-7222-6FEE1896B6C6}"/>
                    </a:ext>
                  </a:extLst>
                </p14:cNvPr>
                <p14:cNvContentPartPr/>
                <p14:nvPr/>
              </p14:nvContentPartPr>
              <p14:xfrm>
                <a:off x="4578901" y="4825220"/>
                <a:ext cx="185400" cy="135360"/>
              </p14:xfrm>
            </p:contentPart>
          </mc:Choice>
          <mc:Fallback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B01B2135-1166-BF06-7222-6FEE1896B6C6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570261" y="4816220"/>
                  <a:ext cx="203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598D5B2A-C949-B393-2C85-C7D2C862B897}"/>
                    </a:ext>
                  </a:extLst>
                </p14:cNvPr>
                <p14:cNvContentPartPr/>
                <p14:nvPr/>
              </p14:nvContentPartPr>
              <p14:xfrm>
                <a:off x="4704181" y="4731260"/>
                <a:ext cx="152640" cy="150120"/>
              </p14:xfrm>
            </p:contentPart>
          </mc:Choice>
          <mc:Fallback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598D5B2A-C949-B393-2C85-C7D2C862B89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695181" y="4722260"/>
                  <a:ext cx="170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F68A41EA-BCA1-D15C-C2F1-1C2B90A3761B}"/>
                    </a:ext>
                  </a:extLst>
                </p14:cNvPr>
                <p14:cNvContentPartPr/>
                <p14:nvPr/>
              </p14:nvContentPartPr>
              <p14:xfrm>
                <a:off x="4798141" y="4739540"/>
                <a:ext cx="80280" cy="168480"/>
              </p14:xfrm>
            </p:contentPart>
          </mc:Choice>
          <mc:Fallback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F68A41EA-BCA1-D15C-C2F1-1C2B90A3761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789141" y="4730540"/>
                  <a:ext cx="97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F84EF22C-FC56-B209-3C0B-4BF49811A899}"/>
                    </a:ext>
                  </a:extLst>
                </p14:cNvPr>
                <p14:cNvContentPartPr/>
                <p14:nvPr/>
              </p14:nvContentPartPr>
              <p14:xfrm>
                <a:off x="4835581" y="4896500"/>
                <a:ext cx="269640" cy="10584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F84EF22C-FC56-B209-3C0B-4BF49811A89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826941" y="4887860"/>
                  <a:ext cx="287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CBB8656F-935F-AF2E-09AF-E02C65BDAF57}"/>
                    </a:ext>
                  </a:extLst>
                </p14:cNvPr>
                <p14:cNvContentPartPr/>
                <p14:nvPr/>
              </p14:nvContentPartPr>
              <p14:xfrm>
                <a:off x="1664701" y="5179820"/>
                <a:ext cx="147960" cy="292320"/>
              </p14:xfrm>
            </p:contentPart>
          </mc:Choice>
          <mc:Fallback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CBB8656F-935F-AF2E-09AF-E02C65BDAF5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656061" y="5171180"/>
                  <a:ext cx="165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A59339A7-F241-191E-6E2E-36A2F6457591}"/>
                    </a:ext>
                  </a:extLst>
                </p14:cNvPr>
                <p14:cNvContentPartPr/>
                <p14:nvPr/>
              </p14:nvContentPartPr>
              <p14:xfrm>
                <a:off x="1831741" y="5247140"/>
                <a:ext cx="96840" cy="13680"/>
              </p14:xfrm>
            </p:contentPart>
          </mc:Choice>
          <mc:Fallback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A59339A7-F241-191E-6E2E-36A2F645759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822741" y="5238500"/>
                  <a:ext cx="114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CD45503E-7ACA-D67B-6EE3-1F353E6C5BF0}"/>
                    </a:ext>
                  </a:extLst>
                </p14:cNvPr>
                <p14:cNvContentPartPr/>
                <p14:nvPr/>
              </p14:nvContentPartPr>
              <p14:xfrm>
                <a:off x="1809061" y="5265140"/>
                <a:ext cx="282240" cy="146520"/>
              </p14:xfrm>
            </p:contentPart>
          </mc:Choice>
          <mc:Fallback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CD45503E-7ACA-D67B-6EE3-1F353E6C5BF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800421" y="5256140"/>
                  <a:ext cx="299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2B384838-E29F-EAB4-46E5-A490EE227DCD}"/>
                    </a:ext>
                  </a:extLst>
                </p14:cNvPr>
                <p14:cNvContentPartPr/>
                <p14:nvPr/>
              </p14:nvContentPartPr>
              <p14:xfrm>
                <a:off x="2121901" y="5224460"/>
                <a:ext cx="187560" cy="15840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2B384838-E29F-EAB4-46E5-A490EE227DC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113261" y="5215820"/>
                  <a:ext cx="205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2B2D8FB9-EB12-B95E-D003-EDDCD978AC50}"/>
                    </a:ext>
                  </a:extLst>
                </p14:cNvPr>
                <p14:cNvContentPartPr/>
                <p14:nvPr/>
              </p14:nvContentPartPr>
              <p14:xfrm>
                <a:off x="2241421" y="5391140"/>
                <a:ext cx="127440" cy="9036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2B2D8FB9-EB12-B95E-D003-EDDCD978AC5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2232781" y="5382500"/>
                  <a:ext cx="145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3AB2EACC-C4A0-00DF-5620-2030FD2AE837}"/>
                    </a:ext>
                  </a:extLst>
                </p14:cNvPr>
                <p14:cNvContentPartPr/>
                <p14:nvPr/>
              </p14:nvContentPartPr>
              <p14:xfrm>
                <a:off x="2323501" y="5267300"/>
                <a:ext cx="116280" cy="10080"/>
              </p14:xfrm>
            </p:contentPart>
          </mc:Choice>
          <mc:Fallback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3AB2EACC-C4A0-00DF-5620-2030FD2AE83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314501" y="5258660"/>
                  <a:ext cx="133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21A91A86-9D5C-65D4-FD30-064F253F718E}"/>
                    </a:ext>
                  </a:extLst>
                </p14:cNvPr>
                <p14:cNvContentPartPr/>
                <p14:nvPr/>
              </p14:nvContentPartPr>
              <p14:xfrm>
                <a:off x="2323141" y="5304380"/>
                <a:ext cx="143640" cy="143640"/>
              </p14:xfrm>
            </p:contentPart>
          </mc:Choice>
          <mc:Fallback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21A91A86-9D5C-65D4-FD30-064F253F718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2314141" y="5295740"/>
                  <a:ext cx="161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3794416E-FE5E-74AA-7BF3-FF3738AF881C}"/>
                    </a:ext>
                  </a:extLst>
                </p14:cNvPr>
                <p14:cNvContentPartPr/>
                <p14:nvPr/>
              </p14:nvContentPartPr>
              <p14:xfrm>
                <a:off x="2473981" y="5297180"/>
                <a:ext cx="93960" cy="114480"/>
              </p14:xfrm>
            </p:contentPart>
          </mc:Choice>
          <mc:Fallback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3794416E-FE5E-74AA-7BF3-FF3738AF881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2464981" y="5288540"/>
                  <a:ext cx="111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50C6EFE9-1ED7-90DD-9C9E-096366B960B2}"/>
                    </a:ext>
                  </a:extLst>
                </p14:cNvPr>
                <p14:cNvContentPartPr/>
                <p14:nvPr/>
              </p14:nvContentPartPr>
              <p14:xfrm>
                <a:off x="2506021" y="5277740"/>
                <a:ext cx="210600" cy="181440"/>
              </p14:xfrm>
            </p:contentPart>
          </mc:Choice>
          <mc:Fallback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50C6EFE9-1ED7-90DD-9C9E-096366B960B2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497381" y="5269100"/>
                  <a:ext cx="228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AB335978-7EF3-0A7B-40F8-6E38DAD563BE}"/>
                    </a:ext>
                  </a:extLst>
                </p14:cNvPr>
                <p14:cNvContentPartPr/>
                <p14:nvPr/>
              </p14:nvContentPartPr>
              <p14:xfrm>
                <a:off x="2800501" y="5216540"/>
                <a:ext cx="96840" cy="118800"/>
              </p14:xfrm>
            </p:contentPart>
          </mc:Choice>
          <mc:Fallback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AB335978-7EF3-0A7B-40F8-6E38DAD563B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2791861" y="5207540"/>
                  <a:ext cx="114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3104F1AE-F7E8-1F98-D7B4-1230745ACA23}"/>
                    </a:ext>
                  </a:extLst>
                </p14:cNvPr>
                <p14:cNvContentPartPr/>
                <p14:nvPr/>
              </p14:nvContentPartPr>
              <p14:xfrm>
                <a:off x="2893381" y="5205740"/>
                <a:ext cx="122760" cy="272520"/>
              </p14:xfrm>
            </p:contentPart>
          </mc:Choice>
          <mc:Fallback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3104F1AE-F7E8-1F98-D7B4-1230745ACA2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2884741" y="5196740"/>
                  <a:ext cx="140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D4DC268A-E0F4-70FC-8A2C-4A3FCC46329B}"/>
                    </a:ext>
                  </a:extLst>
                </p14:cNvPr>
                <p14:cNvContentPartPr/>
                <p14:nvPr/>
              </p14:nvContentPartPr>
              <p14:xfrm>
                <a:off x="2956021" y="5365580"/>
                <a:ext cx="132840" cy="90000"/>
              </p14:xfrm>
            </p:contentPart>
          </mc:Choice>
          <mc:Fallback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D4DC268A-E0F4-70FC-8A2C-4A3FCC46329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947381" y="5356580"/>
                  <a:ext cx="150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C5F1DCF8-51DA-F772-6408-9BFBA1A54327}"/>
                    </a:ext>
                  </a:extLst>
                </p14:cNvPr>
                <p14:cNvContentPartPr/>
                <p14:nvPr/>
              </p14:nvContentPartPr>
              <p14:xfrm>
                <a:off x="3053581" y="5258300"/>
                <a:ext cx="179640" cy="166680"/>
              </p14:xfrm>
            </p:contentPart>
          </mc:Choice>
          <mc:Fallback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C5F1DCF8-51DA-F772-6408-9BFBA1A5432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044941" y="5249660"/>
                  <a:ext cx="197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1466F26C-21A6-4C72-EF45-6163314B8C14}"/>
                    </a:ext>
                  </a:extLst>
                </p14:cNvPr>
                <p14:cNvContentPartPr/>
                <p14:nvPr/>
              </p14:nvContentPartPr>
              <p14:xfrm>
                <a:off x="3211261" y="5300420"/>
                <a:ext cx="149760" cy="168480"/>
              </p14:xfrm>
            </p:contentPart>
          </mc:Choice>
          <mc:Fallback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1466F26C-21A6-4C72-EF45-6163314B8C1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202621" y="5291420"/>
                  <a:ext cx="1674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CFEAF010-20DA-C0DF-477B-31224D01DD01}"/>
                    </a:ext>
                  </a:extLst>
                </p14:cNvPr>
                <p14:cNvContentPartPr/>
                <p14:nvPr/>
              </p14:nvContentPartPr>
              <p14:xfrm>
                <a:off x="3280381" y="5320580"/>
                <a:ext cx="128520" cy="61560"/>
              </p14:xfrm>
            </p:contentPart>
          </mc:Choice>
          <mc:Fallback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CFEAF010-20DA-C0DF-477B-31224D01DD0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271741" y="5311580"/>
                  <a:ext cx="146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4BEDCF48-409C-462B-D6EA-53FB33655B03}"/>
                    </a:ext>
                  </a:extLst>
                </p14:cNvPr>
                <p14:cNvContentPartPr/>
                <p14:nvPr/>
              </p14:nvContentPartPr>
              <p14:xfrm>
                <a:off x="3341221" y="5285660"/>
                <a:ext cx="114840" cy="225720"/>
              </p14:xfrm>
            </p:contentPart>
          </mc:Choice>
          <mc:Fallback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4BEDCF48-409C-462B-D6EA-53FB33655B0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332581" y="5276660"/>
                  <a:ext cx="132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189181A4-F562-FC07-4C56-DF2C1BC74874}"/>
                    </a:ext>
                  </a:extLst>
                </p14:cNvPr>
                <p14:cNvContentPartPr/>
                <p14:nvPr/>
              </p14:nvContentPartPr>
              <p14:xfrm>
                <a:off x="3633541" y="5271260"/>
                <a:ext cx="142200" cy="153000"/>
              </p14:xfrm>
            </p:contentPart>
          </mc:Choice>
          <mc:Fallback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189181A4-F562-FC07-4C56-DF2C1BC7487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624901" y="5262620"/>
                  <a:ext cx="1598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AE8CA6DF-B760-A35E-8097-03377C8C18E3}"/>
                    </a:ext>
                  </a:extLst>
                </p14:cNvPr>
                <p14:cNvContentPartPr/>
                <p14:nvPr/>
              </p14:nvContentPartPr>
              <p14:xfrm>
                <a:off x="3752341" y="5307620"/>
                <a:ext cx="82080" cy="75600"/>
              </p14:xfrm>
            </p:contentPart>
          </mc:Choice>
          <mc:Fallback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AE8CA6DF-B760-A35E-8097-03377C8C18E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743701" y="5298980"/>
                  <a:ext cx="99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EFAED268-55F8-1835-5A66-E38F38F31A71}"/>
                    </a:ext>
                  </a:extLst>
                </p14:cNvPr>
                <p14:cNvContentPartPr/>
                <p14:nvPr/>
              </p14:nvContentPartPr>
              <p14:xfrm>
                <a:off x="3809581" y="5226260"/>
                <a:ext cx="91080" cy="211680"/>
              </p14:xfrm>
            </p:contentPart>
          </mc:Choice>
          <mc:Fallback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EFAED268-55F8-1835-5A66-E38F38F31A71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3800581" y="5217260"/>
                  <a:ext cx="108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BA66797E-E84E-7D98-BB5A-B3A3BEAC28CE}"/>
                    </a:ext>
                  </a:extLst>
                </p14:cNvPr>
                <p14:cNvContentPartPr/>
                <p14:nvPr/>
              </p14:nvContentPartPr>
              <p14:xfrm>
                <a:off x="3937381" y="5193860"/>
                <a:ext cx="126000" cy="132840"/>
              </p14:xfrm>
            </p:contentPart>
          </mc:Choice>
          <mc:Fallback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BA66797E-E84E-7D98-BB5A-B3A3BEAC28C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928741" y="5184860"/>
                  <a:ext cx="143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6FF8927F-27B4-D408-F199-88BE2F6E761C}"/>
                    </a:ext>
                  </a:extLst>
                </p14:cNvPr>
                <p14:cNvContentPartPr/>
                <p14:nvPr/>
              </p14:nvContentPartPr>
              <p14:xfrm>
                <a:off x="3979141" y="5299700"/>
                <a:ext cx="99000" cy="69840"/>
              </p14:xfrm>
            </p:contentPart>
          </mc:Choice>
          <mc:Fallback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6FF8927F-27B4-D408-F199-88BE2F6E761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970501" y="5291060"/>
                  <a:ext cx="116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1CAA9A22-15F3-1581-022C-5215DDFF4F8E}"/>
                    </a:ext>
                  </a:extLst>
                </p14:cNvPr>
                <p14:cNvContentPartPr/>
                <p14:nvPr/>
              </p14:nvContentPartPr>
              <p14:xfrm>
                <a:off x="4014781" y="5403020"/>
                <a:ext cx="117720" cy="59040"/>
              </p14:xfrm>
            </p:contentPart>
          </mc:Choice>
          <mc:Fallback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1CAA9A22-15F3-1581-022C-5215DDFF4F8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005781" y="5394020"/>
                  <a:ext cx="135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EEE96F9F-27CA-AE5F-4180-67D758DC3838}"/>
                    </a:ext>
                  </a:extLst>
                </p14:cNvPr>
                <p14:cNvContentPartPr/>
                <p14:nvPr/>
              </p14:nvContentPartPr>
              <p14:xfrm>
                <a:off x="4245181" y="5261180"/>
                <a:ext cx="185040" cy="155160"/>
              </p14:xfrm>
            </p:contentPart>
          </mc:Choice>
          <mc:Fallback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EEE96F9F-27CA-AE5F-4180-67D758DC383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236541" y="5252180"/>
                  <a:ext cx="202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A90548CE-55B8-6505-71A6-B9CFB55E9868}"/>
                    </a:ext>
                  </a:extLst>
                </p14:cNvPr>
                <p14:cNvContentPartPr/>
                <p14:nvPr/>
              </p14:nvContentPartPr>
              <p14:xfrm>
                <a:off x="4380901" y="5259020"/>
                <a:ext cx="111960" cy="189720"/>
              </p14:xfrm>
            </p:contentPart>
          </mc:Choice>
          <mc:Fallback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A90548CE-55B8-6505-71A6-B9CFB55E986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372261" y="5250380"/>
                  <a:ext cx="129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5BA359A2-729F-458D-5D92-7BBB24C0B82F}"/>
                    </a:ext>
                  </a:extLst>
                </p14:cNvPr>
                <p14:cNvContentPartPr/>
                <p14:nvPr/>
              </p14:nvContentPartPr>
              <p14:xfrm>
                <a:off x="4489981" y="5276660"/>
                <a:ext cx="47520" cy="127440"/>
              </p14:xfrm>
            </p:contentPart>
          </mc:Choice>
          <mc:Fallback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5BA359A2-729F-458D-5D92-7BBB24C0B82F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480981" y="5267660"/>
                  <a:ext cx="65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5553EFFC-D6E0-6285-AE1D-01B98617893A}"/>
                    </a:ext>
                  </a:extLst>
                </p14:cNvPr>
                <p14:cNvContentPartPr/>
                <p14:nvPr/>
              </p14:nvContentPartPr>
              <p14:xfrm>
                <a:off x="4566661" y="5255060"/>
                <a:ext cx="74520" cy="216360"/>
              </p14:xfrm>
            </p:contentPart>
          </mc:Choice>
          <mc:Fallback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5553EFFC-D6E0-6285-AE1D-01B98617893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558021" y="5246420"/>
                  <a:ext cx="921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CE48BDD5-77FF-42E9-A2F0-1CE04AD611C4}"/>
                    </a:ext>
                  </a:extLst>
                </p14:cNvPr>
                <p14:cNvContentPartPr/>
                <p14:nvPr/>
              </p14:nvContentPartPr>
              <p14:xfrm>
                <a:off x="4660981" y="5201060"/>
                <a:ext cx="199800" cy="182520"/>
              </p14:xfrm>
            </p:contentPart>
          </mc:Choice>
          <mc:Fallback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CE48BDD5-77FF-42E9-A2F0-1CE04AD611C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651981" y="5192420"/>
                  <a:ext cx="217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EC7E08AF-5F36-3A0B-FDFD-68EA75FA1449}"/>
                    </a:ext>
                  </a:extLst>
                </p14:cNvPr>
                <p14:cNvContentPartPr/>
                <p14:nvPr/>
              </p14:nvContentPartPr>
              <p14:xfrm>
                <a:off x="4766461" y="5380700"/>
                <a:ext cx="92160" cy="97920"/>
              </p14:xfrm>
            </p:contentPart>
          </mc:Choice>
          <mc:Fallback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EC7E08AF-5F36-3A0B-FDFD-68EA75FA1449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757821" y="5372060"/>
                  <a:ext cx="109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B5A06305-25B7-CD22-5423-7F56D9C01C44}"/>
                    </a:ext>
                  </a:extLst>
                </p14:cNvPr>
                <p14:cNvContentPartPr/>
                <p14:nvPr/>
              </p14:nvContentPartPr>
              <p14:xfrm>
                <a:off x="4887781" y="5278820"/>
                <a:ext cx="142920" cy="154080"/>
              </p14:xfrm>
            </p:contentPart>
          </mc:Choice>
          <mc:Fallback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B5A06305-25B7-CD22-5423-7F56D9C01C4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879141" y="5269820"/>
                  <a:ext cx="160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6" name="잉크 335">
                  <a:extLst>
                    <a:ext uri="{FF2B5EF4-FFF2-40B4-BE49-F238E27FC236}">
                      <a16:creationId xmlns:a16="http://schemas.microsoft.com/office/drawing/2014/main" id="{13C54D4E-10AE-326D-BF20-EAE815A1D5A0}"/>
                    </a:ext>
                  </a:extLst>
                </p14:cNvPr>
                <p14:cNvContentPartPr/>
                <p14:nvPr/>
              </p14:nvContentPartPr>
              <p14:xfrm>
                <a:off x="5013781" y="5296460"/>
                <a:ext cx="129960" cy="195840"/>
              </p14:xfrm>
            </p:contentPart>
          </mc:Choice>
          <mc:Fallback>
            <p:pic>
              <p:nvPicPr>
                <p:cNvPr id="336" name="잉크 335">
                  <a:extLst>
                    <a:ext uri="{FF2B5EF4-FFF2-40B4-BE49-F238E27FC236}">
                      <a16:creationId xmlns:a16="http://schemas.microsoft.com/office/drawing/2014/main" id="{13C54D4E-10AE-326D-BF20-EAE815A1D5A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004781" y="5287820"/>
                  <a:ext cx="147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7" name="잉크 336">
                  <a:extLst>
                    <a:ext uri="{FF2B5EF4-FFF2-40B4-BE49-F238E27FC236}">
                      <a16:creationId xmlns:a16="http://schemas.microsoft.com/office/drawing/2014/main" id="{6848C028-3D21-CFEF-893F-F38BD0BF5A53}"/>
                    </a:ext>
                  </a:extLst>
                </p14:cNvPr>
                <p14:cNvContentPartPr/>
                <p14:nvPr/>
              </p14:nvContentPartPr>
              <p14:xfrm>
                <a:off x="5157781" y="5273420"/>
                <a:ext cx="86400" cy="275400"/>
              </p14:xfrm>
            </p:contentPart>
          </mc:Choice>
          <mc:Fallback>
            <p:pic>
              <p:nvPicPr>
                <p:cNvPr id="337" name="잉크 336">
                  <a:extLst>
                    <a:ext uri="{FF2B5EF4-FFF2-40B4-BE49-F238E27FC236}">
                      <a16:creationId xmlns:a16="http://schemas.microsoft.com/office/drawing/2014/main" id="{6848C028-3D21-CFEF-893F-F38BD0BF5A5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149141" y="5264420"/>
                  <a:ext cx="104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03C23D06-0BE8-D667-E43B-3EEF3E56F13D}"/>
                    </a:ext>
                  </a:extLst>
                </p14:cNvPr>
                <p14:cNvContentPartPr/>
                <p14:nvPr/>
              </p14:nvContentPartPr>
              <p14:xfrm>
                <a:off x="1600621" y="3859340"/>
                <a:ext cx="550080" cy="38520"/>
              </p14:xfrm>
            </p:contentPart>
          </mc:Choice>
          <mc:Fallback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03C23D06-0BE8-D667-E43B-3EEF3E56F13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591621" y="3850700"/>
                  <a:ext cx="5677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7A13EEB0-F2E3-CEB4-8B9A-E1D5CB78F876}"/>
                    </a:ext>
                  </a:extLst>
                </p14:cNvPr>
                <p14:cNvContentPartPr/>
                <p14:nvPr/>
              </p14:nvContentPartPr>
              <p14:xfrm>
                <a:off x="2005621" y="5655020"/>
                <a:ext cx="109440" cy="226080"/>
              </p14:xfrm>
            </p:contentPart>
          </mc:Choice>
          <mc:Fallback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7A13EEB0-F2E3-CEB4-8B9A-E1D5CB78F87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996981" y="5646020"/>
                  <a:ext cx="127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5714E3F0-BFA5-0EEE-E859-BDF3A35150E1}"/>
                    </a:ext>
                  </a:extLst>
                </p14:cNvPr>
                <p14:cNvContentPartPr/>
                <p14:nvPr/>
              </p14:nvContentPartPr>
              <p14:xfrm>
                <a:off x="1097341" y="3873020"/>
                <a:ext cx="995040" cy="1862280"/>
              </p14:xfrm>
            </p:contentPart>
          </mc:Choice>
          <mc:Fallback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5714E3F0-BFA5-0EEE-E859-BDF3A35150E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88701" y="3864020"/>
                  <a:ext cx="1012680" cy="18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그룹 379">
            <a:extLst>
              <a:ext uri="{FF2B5EF4-FFF2-40B4-BE49-F238E27FC236}">
                <a16:creationId xmlns:a16="http://schemas.microsoft.com/office/drawing/2014/main" id="{8C3D2217-05B0-2AAD-076E-9A5BEA5B848B}"/>
              </a:ext>
            </a:extLst>
          </p:cNvPr>
          <p:cNvGrpSpPr/>
          <p:nvPr/>
        </p:nvGrpSpPr>
        <p:grpSpPr>
          <a:xfrm>
            <a:off x="2259781" y="5585180"/>
            <a:ext cx="3764880" cy="363960"/>
            <a:chOff x="2259781" y="5585180"/>
            <a:chExt cx="376488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64410CB8-3867-0417-E250-9CEC85D8DE24}"/>
                    </a:ext>
                  </a:extLst>
                </p14:cNvPr>
                <p14:cNvContentPartPr/>
                <p14:nvPr/>
              </p14:nvContentPartPr>
              <p14:xfrm>
                <a:off x="2259781" y="5637740"/>
                <a:ext cx="171360" cy="276120"/>
              </p14:xfrm>
            </p:contentPart>
          </mc:Choice>
          <mc:Fallback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64410CB8-3867-0417-E250-9CEC85D8DE2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250781" y="5629100"/>
                  <a:ext cx="189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9726F612-8B06-E076-CBED-C67D30628AA2}"/>
                    </a:ext>
                  </a:extLst>
                </p14:cNvPr>
                <p14:cNvContentPartPr/>
                <p14:nvPr/>
              </p14:nvContentPartPr>
              <p14:xfrm>
                <a:off x="2460301" y="5691740"/>
                <a:ext cx="100080" cy="257400"/>
              </p14:xfrm>
            </p:contentPart>
          </mc:Choice>
          <mc:Fallback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9726F612-8B06-E076-CBED-C67D30628AA2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451301" y="5682740"/>
                  <a:ext cx="1177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A34B19FB-640F-5B5D-805D-046376F2C6AF}"/>
                    </a:ext>
                  </a:extLst>
                </p14:cNvPr>
                <p14:cNvContentPartPr/>
                <p14:nvPr/>
              </p14:nvContentPartPr>
              <p14:xfrm>
                <a:off x="2598181" y="5677340"/>
                <a:ext cx="117720" cy="189000"/>
              </p14:xfrm>
            </p:contentPart>
          </mc:Choice>
          <mc:Fallback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A34B19FB-640F-5B5D-805D-046376F2C6A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589181" y="5668700"/>
                  <a:ext cx="135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6672FF65-F8E8-559C-5933-BB6A43549EF2}"/>
                    </a:ext>
                  </a:extLst>
                </p14:cNvPr>
                <p14:cNvContentPartPr/>
                <p14:nvPr/>
              </p14:nvContentPartPr>
              <p14:xfrm>
                <a:off x="2735341" y="5651420"/>
                <a:ext cx="119160" cy="179280"/>
              </p14:xfrm>
            </p:contentPart>
          </mc:Choice>
          <mc:Fallback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6672FF65-F8E8-559C-5933-BB6A43549EF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726701" y="5642420"/>
                  <a:ext cx="1368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53309011-B047-5B2C-84C1-976CF315B53E}"/>
                    </a:ext>
                  </a:extLst>
                </p14:cNvPr>
                <p14:cNvContentPartPr/>
                <p14:nvPr/>
              </p14:nvContentPartPr>
              <p14:xfrm>
                <a:off x="2854861" y="5667260"/>
                <a:ext cx="112320" cy="172080"/>
              </p14:xfrm>
            </p:contentPart>
          </mc:Choice>
          <mc:Fallback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53309011-B047-5B2C-84C1-976CF315B53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46221" y="5658620"/>
                  <a:ext cx="129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51" name="잉크 350">
                  <a:extLst>
                    <a:ext uri="{FF2B5EF4-FFF2-40B4-BE49-F238E27FC236}">
                      <a16:creationId xmlns:a16="http://schemas.microsoft.com/office/drawing/2014/main" id="{FA7827F1-F3CD-66FE-49BB-28FBA9B3A20F}"/>
                    </a:ext>
                  </a:extLst>
                </p14:cNvPr>
                <p14:cNvContentPartPr/>
                <p14:nvPr/>
              </p14:nvContentPartPr>
              <p14:xfrm>
                <a:off x="3110821" y="5658980"/>
                <a:ext cx="127440" cy="180720"/>
              </p14:xfrm>
            </p:contentPart>
          </mc:Choice>
          <mc:Fallback>
            <p:pic>
              <p:nvPicPr>
                <p:cNvPr id="351" name="잉크 350">
                  <a:extLst>
                    <a:ext uri="{FF2B5EF4-FFF2-40B4-BE49-F238E27FC236}">
                      <a16:creationId xmlns:a16="http://schemas.microsoft.com/office/drawing/2014/main" id="{FA7827F1-F3CD-66FE-49BB-28FBA9B3A20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102181" y="5649980"/>
                  <a:ext cx="145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EF3A7E22-833F-59CF-8C67-87288947FFB0}"/>
                    </a:ext>
                  </a:extLst>
                </p14:cNvPr>
                <p14:cNvContentPartPr/>
                <p14:nvPr/>
              </p14:nvContentPartPr>
              <p14:xfrm>
                <a:off x="3191101" y="5676980"/>
                <a:ext cx="101160" cy="135360"/>
              </p14:xfrm>
            </p:contentPart>
          </mc:Choice>
          <mc:Fallback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EF3A7E22-833F-59CF-8C67-87288947FFB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182461" y="5667980"/>
                  <a:ext cx="118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3AAA04A8-5628-0D59-C92D-581174DD5526}"/>
                    </a:ext>
                  </a:extLst>
                </p14:cNvPr>
                <p14:cNvContentPartPr/>
                <p14:nvPr/>
              </p14:nvContentPartPr>
              <p14:xfrm>
                <a:off x="3301981" y="5657180"/>
                <a:ext cx="103320" cy="173520"/>
              </p14:xfrm>
            </p:contentPart>
          </mc:Choice>
          <mc:Fallback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3AAA04A8-5628-0D59-C92D-581174DD5526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293341" y="5648540"/>
                  <a:ext cx="120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81597027-1741-E111-55D2-D99D66EDA194}"/>
                    </a:ext>
                  </a:extLst>
                </p14:cNvPr>
                <p14:cNvContentPartPr/>
                <p14:nvPr/>
              </p14:nvContentPartPr>
              <p14:xfrm>
                <a:off x="3364981" y="5693900"/>
                <a:ext cx="124920" cy="228600"/>
              </p14:xfrm>
            </p:contentPart>
          </mc:Choice>
          <mc:Fallback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81597027-1741-E111-55D2-D99D66EDA19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355981" y="5684900"/>
                  <a:ext cx="142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8FD70F1E-A9EC-9890-76CB-756B9A1FE675}"/>
                    </a:ext>
                  </a:extLst>
                </p14:cNvPr>
                <p14:cNvContentPartPr/>
                <p14:nvPr/>
              </p14:nvContentPartPr>
              <p14:xfrm>
                <a:off x="3465421" y="5643140"/>
                <a:ext cx="154080" cy="231480"/>
              </p14:xfrm>
            </p:contentPart>
          </mc:Choice>
          <mc:Fallback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8FD70F1E-A9EC-9890-76CB-756B9A1FE67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456421" y="5634140"/>
                  <a:ext cx="171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E55B5A7E-3FDF-3E27-861C-9195D490BDB6}"/>
                    </a:ext>
                  </a:extLst>
                </p14:cNvPr>
                <p14:cNvContentPartPr/>
                <p14:nvPr/>
              </p14:nvContentPartPr>
              <p14:xfrm>
                <a:off x="3641461" y="5721980"/>
                <a:ext cx="54360" cy="109440"/>
              </p14:xfrm>
            </p:contentPart>
          </mc:Choice>
          <mc:Fallback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E55B5A7E-3FDF-3E27-861C-9195D490BDB6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632821" y="5713340"/>
                  <a:ext cx="72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56B24EAB-9EED-2247-6253-5DFECB3F4C2A}"/>
                    </a:ext>
                  </a:extLst>
                </p14:cNvPr>
                <p14:cNvContentPartPr/>
                <p14:nvPr/>
              </p14:nvContentPartPr>
              <p14:xfrm>
                <a:off x="3692221" y="5725220"/>
                <a:ext cx="52200" cy="167040"/>
              </p14:xfrm>
            </p:contentPart>
          </mc:Choice>
          <mc:Fallback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56B24EAB-9EED-2247-6253-5DFECB3F4C2A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683221" y="5716220"/>
                  <a:ext cx="69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24FD47CA-ED98-5F2B-DC0C-EA91D71E7714}"/>
                    </a:ext>
                  </a:extLst>
                </p14:cNvPr>
                <p14:cNvContentPartPr/>
                <p14:nvPr/>
              </p14:nvContentPartPr>
              <p14:xfrm>
                <a:off x="3698701" y="5676260"/>
                <a:ext cx="194400" cy="204120"/>
              </p14:xfrm>
            </p:contentPart>
          </mc:Choice>
          <mc:Fallback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24FD47CA-ED98-5F2B-DC0C-EA91D71E771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690061" y="5667260"/>
                  <a:ext cx="212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5EB8E919-698F-E8EA-E2C4-72BC9E53F8EC}"/>
                    </a:ext>
                  </a:extLst>
                </p14:cNvPr>
                <p14:cNvContentPartPr/>
                <p14:nvPr/>
              </p14:nvContentPartPr>
              <p14:xfrm>
                <a:off x="3975541" y="5585180"/>
                <a:ext cx="168480" cy="195840"/>
              </p14:xfrm>
            </p:contentPart>
          </mc:Choice>
          <mc:Fallback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5EB8E919-698F-E8EA-E2C4-72BC9E53F8E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966901" y="5576180"/>
                  <a:ext cx="186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1C56CB41-FACB-A372-9E08-BFE6BEB696DF}"/>
                    </a:ext>
                  </a:extLst>
                </p14:cNvPr>
                <p14:cNvContentPartPr/>
                <p14:nvPr/>
              </p14:nvContentPartPr>
              <p14:xfrm>
                <a:off x="4126021" y="5648540"/>
                <a:ext cx="144000" cy="218520"/>
              </p14:xfrm>
            </p:contentPart>
          </mc:Choice>
          <mc:Fallback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1C56CB41-FACB-A372-9E08-BFE6BEB696D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117021" y="5639540"/>
                  <a:ext cx="161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61" name="잉크 360">
                  <a:extLst>
                    <a:ext uri="{FF2B5EF4-FFF2-40B4-BE49-F238E27FC236}">
                      <a16:creationId xmlns:a16="http://schemas.microsoft.com/office/drawing/2014/main" id="{6E9D0109-0C1B-8450-7621-242862149495}"/>
                    </a:ext>
                  </a:extLst>
                </p14:cNvPr>
                <p14:cNvContentPartPr/>
                <p14:nvPr/>
              </p14:nvContentPartPr>
              <p14:xfrm>
                <a:off x="4208461" y="5664020"/>
                <a:ext cx="200520" cy="164880"/>
              </p14:xfrm>
            </p:contentPart>
          </mc:Choice>
          <mc:Fallback>
            <p:pic>
              <p:nvPicPr>
                <p:cNvPr id="361" name="잉크 360">
                  <a:extLst>
                    <a:ext uri="{FF2B5EF4-FFF2-40B4-BE49-F238E27FC236}">
                      <a16:creationId xmlns:a16="http://schemas.microsoft.com/office/drawing/2014/main" id="{6E9D0109-0C1B-8450-7621-24286214949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4199821" y="5655380"/>
                  <a:ext cx="218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A26CBB09-89BD-0642-2A6D-D621BC21793B}"/>
                    </a:ext>
                  </a:extLst>
                </p14:cNvPr>
                <p14:cNvContentPartPr/>
                <p14:nvPr/>
              </p14:nvContentPartPr>
              <p14:xfrm>
                <a:off x="4364701" y="5678780"/>
                <a:ext cx="119880" cy="147240"/>
              </p14:xfrm>
            </p:contentPart>
          </mc:Choice>
          <mc:Fallback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A26CBB09-89BD-0642-2A6D-D621BC21793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4356061" y="5670140"/>
                  <a:ext cx="137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63" name="잉크 362">
                  <a:extLst>
                    <a:ext uri="{FF2B5EF4-FFF2-40B4-BE49-F238E27FC236}">
                      <a16:creationId xmlns:a16="http://schemas.microsoft.com/office/drawing/2014/main" id="{64E921B8-A56C-7DD0-6C4D-807C757DD0AF}"/>
                    </a:ext>
                  </a:extLst>
                </p14:cNvPr>
                <p14:cNvContentPartPr/>
                <p14:nvPr/>
              </p14:nvContentPartPr>
              <p14:xfrm>
                <a:off x="4429501" y="5800100"/>
                <a:ext cx="124920" cy="90360"/>
              </p14:xfrm>
            </p:contentPart>
          </mc:Choice>
          <mc:Fallback>
            <p:pic>
              <p:nvPicPr>
                <p:cNvPr id="363" name="잉크 362">
                  <a:extLst>
                    <a:ext uri="{FF2B5EF4-FFF2-40B4-BE49-F238E27FC236}">
                      <a16:creationId xmlns:a16="http://schemas.microsoft.com/office/drawing/2014/main" id="{64E921B8-A56C-7DD0-6C4D-807C757DD0A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420501" y="5791460"/>
                  <a:ext cx="142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E6146685-69A6-5408-2BAF-83AE581AC54A}"/>
                    </a:ext>
                  </a:extLst>
                </p14:cNvPr>
                <p14:cNvContentPartPr/>
                <p14:nvPr/>
              </p14:nvContentPartPr>
              <p14:xfrm>
                <a:off x="4658101" y="5644220"/>
                <a:ext cx="110160" cy="27360"/>
              </p14:xfrm>
            </p:contentPart>
          </mc:Choice>
          <mc:Fallback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E6146685-69A6-5408-2BAF-83AE581AC54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649461" y="5635220"/>
                  <a:ext cx="127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E00AF89F-6FA6-C646-64BF-2A4D5C2EF2EF}"/>
                    </a:ext>
                  </a:extLst>
                </p14:cNvPr>
                <p14:cNvContentPartPr/>
                <p14:nvPr/>
              </p14:nvContentPartPr>
              <p14:xfrm>
                <a:off x="4639741" y="5661140"/>
                <a:ext cx="272880" cy="181080"/>
              </p14:xfrm>
            </p:contentPart>
          </mc:Choice>
          <mc:Fallback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E00AF89F-6FA6-C646-64BF-2A4D5C2EF2EF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631101" y="5652140"/>
                  <a:ext cx="290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1870E066-3138-3F8B-9EFB-9638C23671CA}"/>
                    </a:ext>
                  </a:extLst>
                </p14:cNvPr>
                <p14:cNvContentPartPr/>
                <p14:nvPr/>
              </p14:nvContentPartPr>
              <p14:xfrm>
                <a:off x="4887061" y="5639540"/>
                <a:ext cx="123120" cy="150120"/>
              </p14:xfrm>
            </p:contentPart>
          </mc:Choice>
          <mc:Fallback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1870E066-3138-3F8B-9EFB-9638C23671C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878421" y="5630540"/>
                  <a:ext cx="140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92144628-FEF6-C205-BBA9-722E272EE9AE}"/>
                    </a:ext>
                  </a:extLst>
                </p14:cNvPr>
                <p14:cNvContentPartPr/>
                <p14:nvPr/>
              </p14:nvContentPartPr>
              <p14:xfrm>
                <a:off x="4970941" y="5685980"/>
                <a:ext cx="116280" cy="109440"/>
              </p14:xfrm>
            </p:contentPart>
          </mc:Choice>
          <mc:Fallback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92144628-FEF6-C205-BBA9-722E272EE9AE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962301" y="5676980"/>
                  <a:ext cx="133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8EB6B7A3-FA22-E063-3B1E-A1B3B1EE5A79}"/>
                    </a:ext>
                  </a:extLst>
                </p14:cNvPr>
                <p14:cNvContentPartPr/>
                <p14:nvPr/>
              </p14:nvContentPartPr>
              <p14:xfrm>
                <a:off x="5023141" y="5813420"/>
                <a:ext cx="85320" cy="76680"/>
              </p14:xfrm>
            </p:contentPart>
          </mc:Choice>
          <mc:Fallback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8EB6B7A3-FA22-E063-3B1E-A1B3B1EE5A7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014141" y="5804780"/>
                  <a:ext cx="102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EDFE4E57-512D-7DF5-BD72-4E502F36B8F3}"/>
                    </a:ext>
                  </a:extLst>
                </p14:cNvPr>
                <p14:cNvContentPartPr/>
                <p14:nvPr/>
              </p14:nvContentPartPr>
              <p14:xfrm>
                <a:off x="5114941" y="5686700"/>
                <a:ext cx="90000" cy="14400"/>
              </p14:xfrm>
            </p:contentPart>
          </mc:Choice>
          <mc:Fallback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EDFE4E57-512D-7DF5-BD72-4E502F36B8F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105941" y="5677700"/>
                  <a:ext cx="107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D638C6EA-9580-3E97-05A6-6B4C53605243}"/>
                    </a:ext>
                  </a:extLst>
                </p14:cNvPr>
                <p14:cNvContentPartPr/>
                <p14:nvPr/>
              </p14:nvContentPartPr>
              <p14:xfrm>
                <a:off x="5131501" y="5734580"/>
                <a:ext cx="116640" cy="91080"/>
              </p14:xfrm>
            </p:contentPart>
          </mc:Choice>
          <mc:Fallback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D638C6EA-9580-3E97-05A6-6B4C53605243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122501" y="5725940"/>
                  <a:ext cx="134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C1417BC5-703D-4F3F-B4FC-0F11F33ED9B2}"/>
                    </a:ext>
                  </a:extLst>
                </p14:cNvPr>
                <p14:cNvContentPartPr/>
                <p14:nvPr/>
              </p14:nvContentPartPr>
              <p14:xfrm>
                <a:off x="5270461" y="5640980"/>
                <a:ext cx="84600" cy="145800"/>
              </p14:xfrm>
            </p:contentPart>
          </mc:Choice>
          <mc:Fallback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C1417BC5-703D-4F3F-B4FC-0F11F33ED9B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261461" y="5632340"/>
                  <a:ext cx="102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50AFA4D0-5392-A9A9-8E17-01DCC5DF5C09}"/>
                    </a:ext>
                  </a:extLst>
                </p14:cNvPr>
                <p14:cNvContentPartPr/>
                <p14:nvPr/>
              </p14:nvContentPartPr>
              <p14:xfrm>
                <a:off x="5270821" y="5841860"/>
                <a:ext cx="84240" cy="57240"/>
              </p14:xfrm>
            </p:contentPart>
          </mc:Choice>
          <mc:Fallback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50AFA4D0-5392-A9A9-8E17-01DCC5DF5C09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261821" y="5833220"/>
                  <a:ext cx="101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AB4AA3E4-4989-2828-70B8-744227EC22F4}"/>
                    </a:ext>
                  </a:extLst>
                </p14:cNvPr>
                <p14:cNvContentPartPr/>
                <p14:nvPr/>
              </p14:nvContentPartPr>
              <p14:xfrm>
                <a:off x="5344981" y="5837540"/>
                <a:ext cx="99720" cy="74160"/>
              </p14:xfrm>
            </p:contentPart>
          </mc:Choice>
          <mc:Fallback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AB4AA3E4-4989-2828-70B8-744227EC22F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5335981" y="5828540"/>
                  <a:ext cx="117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EE0C71C6-4993-85C3-4BE9-59E892EEA3F6}"/>
                    </a:ext>
                  </a:extLst>
                </p14:cNvPr>
                <p14:cNvContentPartPr/>
                <p14:nvPr/>
              </p14:nvContentPartPr>
              <p14:xfrm>
                <a:off x="5418781" y="5725940"/>
                <a:ext cx="135000" cy="131760"/>
              </p14:xfrm>
            </p:contentPart>
          </mc:Choice>
          <mc:Fallback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EE0C71C6-4993-85C3-4BE9-59E892EEA3F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5410141" y="5717300"/>
                  <a:ext cx="152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A3CE30C3-EF9D-EDB4-EE99-FB0683AAC523}"/>
                    </a:ext>
                  </a:extLst>
                </p14:cNvPr>
                <p14:cNvContentPartPr/>
                <p14:nvPr/>
              </p14:nvContentPartPr>
              <p14:xfrm>
                <a:off x="5454421" y="5880380"/>
                <a:ext cx="157680" cy="68400"/>
              </p14:xfrm>
            </p:contentPart>
          </mc:Choice>
          <mc:Fallback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A3CE30C3-EF9D-EDB4-EE99-FB0683AAC523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445781" y="5871380"/>
                  <a:ext cx="175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3D118358-9174-197A-60DF-8F66FAEE69A6}"/>
                    </a:ext>
                  </a:extLst>
                </p14:cNvPr>
                <p14:cNvContentPartPr/>
                <p14:nvPr/>
              </p14:nvContentPartPr>
              <p14:xfrm>
                <a:off x="5657821" y="5746100"/>
                <a:ext cx="107640" cy="108000"/>
              </p14:xfrm>
            </p:contentPart>
          </mc:Choice>
          <mc:Fallback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3D118358-9174-197A-60DF-8F66FAEE69A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649181" y="5737460"/>
                  <a:ext cx="125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7C2ABCF6-A78D-71EE-E010-EB24FAD491BA}"/>
                    </a:ext>
                  </a:extLst>
                </p14:cNvPr>
                <p14:cNvContentPartPr/>
                <p14:nvPr/>
              </p14:nvContentPartPr>
              <p14:xfrm>
                <a:off x="5718661" y="5719460"/>
                <a:ext cx="195120" cy="165960"/>
              </p14:xfrm>
            </p:contentPart>
          </mc:Choice>
          <mc:Fallback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7C2ABCF6-A78D-71EE-E010-EB24FAD491BA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710021" y="5710460"/>
                  <a:ext cx="212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B39F9E4E-B25A-3922-569F-483E2F59CF64}"/>
                    </a:ext>
                  </a:extLst>
                </p14:cNvPr>
                <p14:cNvContentPartPr/>
                <p14:nvPr/>
              </p14:nvContentPartPr>
              <p14:xfrm>
                <a:off x="6003061" y="5856260"/>
                <a:ext cx="21600" cy="11160"/>
              </p14:xfrm>
            </p:contentPart>
          </mc:Choice>
          <mc:Fallback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B39F9E4E-B25A-3922-569F-483E2F59CF6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994421" y="5847260"/>
                  <a:ext cx="392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D3CAF3CF-A74F-6AD5-0F65-484524FE2EB9}"/>
              </a:ext>
            </a:extLst>
          </p:cNvPr>
          <p:cNvGrpSpPr/>
          <p:nvPr/>
        </p:nvGrpSpPr>
        <p:grpSpPr>
          <a:xfrm>
            <a:off x="797101" y="6441980"/>
            <a:ext cx="1338840" cy="352440"/>
            <a:chOff x="797101" y="6441980"/>
            <a:chExt cx="133884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73128F47-B4F9-77F1-0FCB-B0DAFE0E8E92}"/>
                    </a:ext>
                  </a:extLst>
                </p14:cNvPr>
                <p14:cNvContentPartPr/>
                <p14:nvPr/>
              </p14:nvContentPartPr>
              <p14:xfrm>
                <a:off x="797101" y="6446660"/>
                <a:ext cx="183600" cy="54000"/>
              </p14:xfrm>
            </p:contentPart>
          </mc:Choice>
          <mc:Fallback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73128F47-B4F9-77F1-0FCB-B0DAFE0E8E92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788461" y="6437660"/>
                  <a:ext cx="201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988BEF06-811F-F4EB-3C87-8AF30EDCCFCE}"/>
                    </a:ext>
                  </a:extLst>
                </p14:cNvPr>
                <p14:cNvContentPartPr/>
                <p14:nvPr/>
              </p14:nvContentPartPr>
              <p14:xfrm>
                <a:off x="829861" y="6530540"/>
                <a:ext cx="150120" cy="127800"/>
              </p14:xfrm>
            </p:contentPart>
          </mc:Choice>
          <mc:Fallback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988BEF06-811F-F4EB-3C87-8AF30EDCCFCE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20861" y="6521900"/>
                  <a:ext cx="167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83" name="잉크 382">
                  <a:extLst>
                    <a:ext uri="{FF2B5EF4-FFF2-40B4-BE49-F238E27FC236}">
                      <a16:creationId xmlns:a16="http://schemas.microsoft.com/office/drawing/2014/main" id="{8297701F-603C-B71A-4087-ADDB0D5D9905}"/>
                    </a:ext>
                  </a:extLst>
                </p14:cNvPr>
                <p14:cNvContentPartPr/>
                <p14:nvPr/>
              </p14:nvContentPartPr>
              <p14:xfrm>
                <a:off x="1010941" y="6466460"/>
                <a:ext cx="110520" cy="162720"/>
              </p14:xfrm>
            </p:contentPart>
          </mc:Choice>
          <mc:Fallback>
            <p:pic>
              <p:nvPicPr>
                <p:cNvPr id="383" name="잉크 382">
                  <a:extLst>
                    <a:ext uri="{FF2B5EF4-FFF2-40B4-BE49-F238E27FC236}">
                      <a16:creationId xmlns:a16="http://schemas.microsoft.com/office/drawing/2014/main" id="{8297701F-603C-B71A-4087-ADDB0D5D990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02301" y="6457820"/>
                  <a:ext cx="128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84" name="잉크 383">
                  <a:extLst>
                    <a:ext uri="{FF2B5EF4-FFF2-40B4-BE49-F238E27FC236}">
                      <a16:creationId xmlns:a16="http://schemas.microsoft.com/office/drawing/2014/main" id="{14B36C53-310A-E401-B3A8-64C24CA12AC8}"/>
                    </a:ext>
                  </a:extLst>
                </p14:cNvPr>
                <p14:cNvContentPartPr/>
                <p14:nvPr/>
              </p14:nvContentPartPr>
              <p14:xfrm>
                <a:off x="969181" y="6643220"/>
                <a:ext cx="178200" cy="134640"/>
              </p14:xfrm>
            </p:contentPart>
          </mc:Choice>
          <mc:Fallback>
            <p:pic>
              <p:nvPicPr>
                <p:cNvPr id="384" name="잉크 383">
                  <a:extLst>
                    <a:ext uri="{FF2B5EF4-FFF2-40B4-BE49-F238E27FC236}">
                      <a16:creationId xmlns:a16="http://schemas.microsoft.com/office/drawing/2014/main" id="{14B36C53-310A-E401-B3A8-64C24CA12AC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960181" y="6634580"/>
                  <a:ext cx="195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D5042E75-B065-A128-417F-5A50E0923DF5}"/>
                    </a:ext>
                  </a:extLst>
                </p14:cNvPr>
                <p14:cNvContentPartPr/>
                <p14:nvPr/>
              </p14:nvContentPartPr>
              <p14:xfrm>
                <a:off x="1076821" y="6543500"/>
                <a:ext cx="116280" cy="32760"/>
              </p14:xfrm>
            </p:contentPart>
          </mc:Choice>
          <mc:Fallback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D5042E75-B065-A128-417F-5A50E0923DF5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67821" y="6534500"/>
                  <a:ext cx="133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3DA721F7-1702-B689-F95B-41F3F2C5AAF7}"/>
                    </a:ext>
                  </a:extLst>
                </p14:cNvPr>
                <p14:cNvContentPartPr/>
                <p14:nvPr/>
              </p14:nvContentPartPr>
              <p14:xfrm>
                <a:off x="1102381" y="6516140"/>
                <a:ext cx="208440" cy="163080"/>
              </p14:xfrm>
            </p:contentPart>
          </mc:Choice>
          <mc:Fallback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3DA721F7-1702-B689-F95B-41F3F2C5AAF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93741" y="6507500"/>
                  <a:ext cx="226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743D578A-7C97-E101-C4F9-E127FAB2994D}"/>
                    </a:ext>
                  </a:extLst>
                </p14:cNvPr>
                <p14:cNvContentPartPr/>
                <p14:nvPr/>
              </p14:nvContentPartPr>
              <p14:xfrm>
                <a:off x="1205701" y="6497420"/>
                <a:ext cx="180720" cy="261360"/>
              </p14:xfrm>
            </p:contentPart>
          </mc:Choice>
          <mc:Fallback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743D578A-7C97-E101-C4F9-E127FAB2994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196701" y="6488780"/>
                  <a:ext cx="198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B5A9A0DA-B7C2-3D65-B1F7-49697C6D6A11}"/>
                    </a:ext>
                  </a:extLst>
                </p14:cNvPr>
                <p14:cNvContentPartPr/>
                <p14:nvPr/>
              </p14:nvContentPartPr>
              <p14:xfrm>
                <a:off x="1345741" y="6441980"/>
                <a:ext cx="186480" cy="222120"/>
              </p14:xfrm>
            </p:contentPart>
          </mc:Choice>
          <mc:Fallback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B5A9A0DA-B7C2-3D65-B1F7-49697C6D6A11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337101" y="6433340"/>
                  <a:ext cx="204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C8954832-E8BB-BABB-8B42-6C56DEE2498E}"/>
                    </a:ext>
                  </a:extLst>
                </p14:cNvPr>
                <p14:cNvContentPartPr/>
                <p14:nvPr/>
              </p14:nvContentPartPr>
              <p14:xfrm>
                <a:off x="1395781" y="6675620"/>
                <a:ext cx="139680" cy="54360"/>
              </p14:xfrm>
            </p:contentPart>
          </mc:Choice>
          <mc:Fallback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C8954832-E8BB-BABB-8B42-6C56DEE2498E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387141" y="6666620"/>
                  <a:ext cx="157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2E90FBA4-B6DA-85E2-714A-0CE8B2C8EC1B}"/>
                    </a:ext>
                  </a:extLst>
                </p14:cNvPr>
                <p14:cNvContentPartPr/>
                <p14:nvPr/>
              </p14:nvContentPartPr>
              <p14:xfrm>
                <a:off x="1472461" y="6710900"/>
                <a:ext cx="153000" cy="83520"/>
              </p14:xfrm>
            </p:contentPart>
          </mc:Choice>
          <mc:Fallback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2E90FBA4-B6DA-85E2-714A-0CE8B2C8EC1B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463821" y="6702260"/>
                  <a:ext cx="170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56083034-E94C-5C42-34EC-E798BAE5F85B}"/>
                    </a:ext>
                  </a:extLst>
                </p14:cNvPr>
                <p14:cNvContentPartPr/>
                <p14:nvPr/>
              </p14:nvContentPartPr>
              <p14:xfrm>
                <a:off x="1584421" y="6492380"/>
                <a:ext cx="234720" cy="249120"/>
              </p14:xfrm>
            </p:contentPart>
          </mc:Choice>
          <mc:Fallback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56083034-E94C-5C42-34EC-E798BAE5F85B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575781" y="6483380"/>
                  <a:ext cx="252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A8F88673-A224-4D73-5D8E-8385FE32B831}"/>
                    </a:ext>
                  </a:extLst>
                </p14:cNvPr>
                <p14:cNvContentPartPr/>
                <p14:nvPr/>
              </p14:nvContentPartPr>
              <p14:xfrm>
                <a:off x="1759741" y="6533060"/>
                <a:ext cx="205920" cy="135360"/>
              </p14:xfrm>
            </p:contentPart>
          </mc:Choice>
          <mc:Fallback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A8F88673-A224-4D73-5D8E-8385FE32B83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750741" y="6524060"/>
                  <a:ext cx="223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D9263B52-4499-78DC-0FEA-83A7DF956EDC}"/>
                    </a:ext>
                  </a:extLst>
                </p14:cNvPr>
                <p14:cNvContentPartPr/>
                <p14:nvPr/>
              </p14:nvContentPartPr>
              <p14:xfrm>
                <a:off x="2094901" y="6603980"/>
                <a:ext cx="41040" cy="20520"/>
              </p14:xfrm>
            </p:contentPart>
          </mc:Choice>
          <mc:Fallback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D9263B52-4499-78DC-0FEA-83A7DF956EDC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2085901" y="6594980"/>
                  <a:ext cx="58680" cy="38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213233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0" dirty="0"/>
              <a:t>입출력</a:t>
            </a:r>
            <a:r>
              <a:rPr sz="2400" spc="-45" dirty="0"/>
              <a:t> </a:t>
            </a:r>
            <a:r>
              <a:rPr sz="2400" spc="10" dirty="0"/>
              <a:t>프로세서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25234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나눔고딕OTF"/>
                <a:cs typeface="나눔고딕OTF"/>
              </a:rPr>
              <a:t>IOP, </a:t>
            </a:r>
            <a:r>
              <a:rPr sz="1900" b="1" spc="35" dirty="0">
                <a:latin typeface="나눔고딕OTF"/>
                <a:cs typeface="나눔고딕OTF"/>
              </a:rPr>
              <a:t>입출력</a:t>
            </a:r>
            <a:r>
              <a:rPr sz="1900" b="1" spc="-9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프로세서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907" y="6736053"/>
            <a:ext cx="2616835" cy="1546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IO를 전담하는</a:t>
            </a:r>
            <a:r>
              <a:rPr sz="1700" spc="-4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프로세서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데이터 전송 시 DMA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기능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IO 프로그램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실행</a:t>
            </a:r>
            <a:endParaRPr sz="1700">
              <a:latin typeface="나눔고딕OTF"/>
              <a:cs typeface="나눔고딕OTF"/>
            </a:endParaRPr>
          </a:p>
          <a:p>
            <a:pPr marL="288925">
              <a:lnSpc>
                <a:spcPct val="100000"/>
              </a:lnSpc>
              <a:spcBef>
                <a:spcPts val="1280"/>
              </a:spcBef>
            </a:pPr>
            <a:r>
              <a:rPr sz="1450" spc="-5" dirty="0">
                <a:latin typeface="나눔고딕OTF"/>
                <a:cs typeface="나눔고딕OTF"/>
              </a:rPr>
              <a:t>– 데이터 변환</a:t>
            </a:r>
            <a:r>
              <a:rPr sz="1450" spc="-7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등…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7385" y="6705562"/>
            <a:ext cx="7937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3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59A913-81B7-535D-FDD3-8084066ADC6E}"/>
              </a:ext>
            </a:extLst>
          </p:cNvPr>
          <p:cNvGrpSpPr/>
          <p:nvPr/>
        </p:nvGrpSpPr>
        <p:grpSpPr>
          <a:xfrm>
            <a:off x="556261" y="5695340"/>
            <a:ext cx="214560" cy="254880"/>
            <a:chOff x="556261" y="5695340"/>
            <a:chExt cx="21456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21328E7-0EEF-EB91-EE8C-B2B46A4FCA64}"/>
                    </a:ext>
                  </a:extLst>
                </p14:cNvPr>
                <p14:cNvContentPartPr/>
                <p14:nvPr/>
              </p14:nvContentPartPr>
              <p14:xfrm>
                <a:off x="556261" y="5695340"/>
                <a:ext cx="39240" cy="2548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21328E7-0EEF-EB91-EE8C-B2B46A4FCA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621" y="5686340"/>
                  <a:ext cx="56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0E630B6-A6DD-3C8C-767C-D22D29369B2E}"/>
                    </a:ext>
                  </a:extLst>
                </p14:cNvPr>
                <p14:cNvContentPartPr/>
                <p14:nvPr/>
              </p14:nvContentPartPr>
              <p14:xfrm>
                <a:off x="661381" y="5764820"/>
                <a:ext cx="109440" cy="1461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0E630B6-A6DD-3C8C-767C-D22D29369B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2741" y="5755820"/>
                  <a:ext cx="1270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E9B943-E3B0-CCC2-BA8F-9791C827741D}"/>
              </a:ext>
            </a:extLst>
          </p:cNvPr>
          <p:cNvGrpSpPr/>
          <p:nvPr/>
        </p:nvGrpSpPr>
        <p:grpSpPr>
          <a:xfrm>
            <a:off x="997261" y="5744660"/>
            <a:ext cx="1000440" cy="172080"/>
            <a:chOff x="997261" y="5744660"/>
            <a:chExt cx="1000440" cy="17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072D03A-9A80-7E61-43E2-86EA7372F06B}"/>
                    </a:ext>
                  </a:extLst>
                </p14:cNvPr>
                <p14:cNvContentPartPr/>
                <p14:nvPr/>
              </p14:nvContentPartPr>
              <p14:xfrm>
                <a:off x="997261" y="5744660"/>
                <a:ext cx="95400" cy="1720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072D03A-9A80-7E61-43E2-86EA7372F0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8261" y="5735660"/>
                  <a:ext cx="113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9FA2FB4-8B4B-A6DA-F4EF-0CF4C6AEFCD2}"/>
                    </a:ext>
                  </a:extLst>
                </p14:cNvPr>
                <p14:cNvContentPartPr/>
                <p14:nvPr/>
              </p14:nvContentPartPr>
              <p14:xfrm>
                <a:off x="1123261" y="5765180"/>
                <a:ext cx="73080" cy="96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9FA2FB4-8B4B-A6DA-F4EF-0CF4C6AEFC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4261" y="5756540"/>
                  <a:ext cx="90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1DE4CFA-E5F1-7037-2A86-6B55E1AEBB00}"/>
                    </a:ext>
                  </a:extLst>
                </p14:cNvPr>
                <p14:cNvContentPartPr/>
                <p14:nvPr/>
              </p14:nvContentPartPr>
              <p14:xfrm>
                <a:off x="1215061" y="5758700"/>
                <a:ext cx="72000" cy="914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1DE4CFA-E5F1-7037-2A86-6B55E1AEBB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6061" y="5750060"/>
                  <a:ext cx="89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D31F64D-81E1-604E-71C7-DA43A4E746EF}"/>
                    </a:ext>
                  </a:extLst>
                </p14:cNvPr>
                <p14:cNvContentPartPr/>
                <p14:nvPr/>
              </p14:nvContentPartPr>
              <p14:xfrm>
                <a:off x="1302181" y="5746460"/>
                <a:ext cx="111600" cy="1188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D31F64D-81E1-604E-71C7-DA43A4E746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3181" y="5737460"/>
                  <a:ext cx="129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CFEDDF5-75D9-E804-1780-71780DF61420}"/>
                    </a:ext>
                  </a:extLst>
                </p14:cNvPr>
                <p14:cNvContentPartPr/>
                <p14:nvPr/>
              </p14:nvContentPartPr>
              <p14:xfrm>
                <a:off x="1379941" y="5760500"/>
                <a:ext cx="118800" cy="1195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CFEDDF5-75D9-E804-1780-71780DF614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1301" y="5751860"/>
                  <a:ext cx="136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F97637E-911A-5684-2A58-F09AF720496B}"/>
                    </a:ext>
                  </a:extLst>
                </p14:cNvPr>
                <p14:cNvContentPartPr/>
                <p14:nvPr/>
              </p14:nvContentPartPr>
              <p14:xfrm>
                <a:off x="1502341" y="5756900"/>
                <a:ext cx="77400" cy="1216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F97637E-911A-5684-2A58-F09AF72049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93341" y="5748260"/>
                  <a:ext cx="95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6687F98-CE42-A3AF-4A43-FDBF2C02FFCD}"/>
                    </a:ext>
                  </a:extLst>
                </p14:cNvPr>
                <p14:cNvContentPartPr/>
                <p14:nvPr/>
              </p14:nvContentPartPr>
              <p14:xfrm>
                <a:off x="1591981" y="5769860"/>
                <a:ext cx="88200" cy="1285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6687F98-CE42-A3AF-4A43-FDBF2C02FF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83341" y="5760860"/>
                  <a:ext cx="105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98CBDE8-62DE-DD83-B419-AFEAA0D8665E}"/>
                    </a:ext>
                  </a:extLst>
                </p14:cNvPr>
                <p14:cNvContentPartPr/>
                <p14:nvPr/>
              </p14:nvContentPartPr>
              <p14:xfrm>
                <a:off x="1689901" y="5769860"/>
                <a:ext cx="91440" cy="864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98CBDE8-62DE-DD83-B419-AFEAA0D866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80901" y="5761220"/>
                  <a:ext cx="109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23EE363-E431-81A5-8EFE-452888373F2F}"/>
                    </a:ext>
                  </a:extLst>
                </p14:cNvPr>
                <p14:cNvContentPartPr/>
                <p14:nvPr/>
              </p14:nvContentPartPr>
              <p14:xfrm>
                <a:off x="1809781" y="5805140"/>
                <a:ext cx="99360" cy="1000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23EE363-E431-81A5-8EFE-452888373F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00781" y="5796500"/>
                  <a:ext cx="117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EE9FA24-234B-0784-98AC-06D14A473D0D}"/>
                    </a:ext>
                  </a:extLst>
                </p14:cNvPr>
                <p14:cNvContentPartPr/>
                <p14:nvPr/>
              </p14:nvContentPartPr>
              <p14:xfrm>
                <a:off x="1985101" y="5862020"/>
                <a:ext cx="12600" cy="356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EE9FA24-234B-0784-98AC-06D14A473D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6461" y="5853020"/>
                  <a:ext cx="30240" cy="53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99631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나눔고딕OTF"/>
                <a:cs typeface="나눔고딕OTF"/>
              </a:rPr>
              <a:t>IOP-CPU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5179" y="1718708"/>
            <a:ext cx="5083545" cy="2091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152717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나눔고딕OTF"/>
                <a:cs typeface="나눔고딕OTF"/>
              </a:rPr>
              <a:t>IOP-CPU</a:t>
            </a:r>
            <a:r>
              <a:rPr sz="1900" b="1" spc="-6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통신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32943" y="5989652"/>
            <a:ext cx="3381321" cy="4101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61A3456-281E-2D05-044D-D4FA7D202A8C}"/>
              </a:ext>
            </a:extLst>
          </p:cNvPr>
          <p:cNvGrpSpPr/>
          <p:nvPr/>
        </p:nvGrpSpPr>
        <p:grpSpPr>
          <a:xfrm>
            <a:off x="593341" y="6598940"/>
            <a:ext cx="1873080" cy="371520"/>
            <a:chOff x="593341" y="6598940"/>
            <a:chExt cx="1873080" cy="3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2600FFC-B50E-9A36-B83C-9EA2A155C0E2}"/>
                    </a:ext>
                  </a:extLst>
                </p14:cNvPr>
                <p14:cNvContentPartPr/>
                <p14:nvPr/>
              </p14:nvContentPartPr>
              <p14:xfrm>
                <a:off x="593341" y="6642500"/>
                <a:ext cx="182520" cy="1796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2600FFC-B50E-9A36-B83C-9EA2A155C0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4341" y="6633500"/>
                  <a:ext cx="200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F8D986A-7600-D922-C403-9B55081A4191}"/>
                    </a:ext>
                  </a:extLst>
                </p14:cNvPr>
                <p14:cNvContentPartPr/>
                <p14:nvPr/>
              </p14:nvContentPartPr>
              <p14:xfrm>
                <a:off x="802141" y="6625940"/>
                <a:ext cx="50400" cy="2304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F8D986A-7600-D922-C403-9B55081A41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3501" y="6616940"/>
                  <a:ext cx="680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8858379-A8A9-2EB6-C643-BF0E8E265F44}"/>
                    </a:ext>
                  </a:extLst>
                </p14:cNvPr>
                <p14:cNvContentPartPr/>
                <p14:nvPr/>
              </p14:nvContentPartPr>
              <p14:xfrm>
                <a:off x="744181" y="6809180"/>
                <a:ext cx="187920" cy="1612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8858379-A8A9-2EB6-C643-BF0E8E265F4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5181" y="6800540"/>
                  <a:ext cx="20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521CF40-E166-93CB-0744-50239F1D1FA6}"/>
                    </a:ext>
                  </a:extLst>
                </p14:cNvPr>
                <p14:cNvContentPartPr/>
                <p14:nvPr/>
              </p14:nvContentPartPr>
              <p14:xfrm>
                <a:off x="891781" y="6618020"/>
                <a:ext cx="137520" cy="367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521CF40-E166-93CB-0744-50239F1D1F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2781" y="6609020"/>
                  <a:ext cx="155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F3E3EB9-4254-B6A8-35B7-DAFD2E9CC830}"/>
                    </a:ext>
                  </a:extLst>
                </p14:cNvPr>
                <p14:cNvContentPartPr/>
                <p14:nvPr/>
              </p14:nvContentPartPr>
              <p14:xfrm>
                <a:off x="887101" y="6683540"/>
                <a:ext cx="182520" cy="1040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F3E3EB9-4254-B6A8-35B7-DAFD2E9CC83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8461" y="6674540"/>
                  <a:ext cx="200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3A382FC-0BD3-7A76-515D-3A2AC4040A02}"/>
                    </a:ext>
                  </a:extLst>
                </p14:cNvPr>
                <p14:cNvContentPartPr/>
                <p14:nvPr/>
              </p14:nvContentPartPr>
              <p14:xfrm>
                <a:off x="951181" y="6801620"/>
                <a:ext cx="221400" cy="1450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3A382FC-0BD3-7A76-515D-3A2AC4040A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2181" y="6792980"/>
                  <a:ext cx="239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9318A84-B8BE-A8EE-4108-E6567CBD5F86}"/>
                    </a:ext>
                  </a:extLst>
                </p14:cNvPr>
                <p14:cNvContentPartPr/>
                <p14:nvPr/>
              </p14:nvContentPartPr>
              <p14:xfrm>
                <a:off x="1050901" y="6678500"/>
                <a:ext cx="204120" cy="171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9318A84-B8BE-A8EE-4108-E6567CBD5F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2261" y="6669500"/>
                  <a:ext cx="221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FC522A6-72BC-A555-C2F9-2532F300437F}"/>
                    </a:ext>
                  </a:extLst>
                </p14:cNvPr>
                <p14:cNvContentPartPr/>
                <p14:nvPr/>
              </p14:nvContentPartPr>
              <p14:xfrm>
                <a:off x="1142341" y="6669860"/>
                <a:ext cx="216000" cy="2689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FC522A6-72BC-A555-C2F9-2532F30043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3341" y="6660860"/>
                  <a:ext cx="233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08E678D-E571-669D-9613-5F0DE058C89B}"/>
                    </a:ext>
                  </a:extLst>
                </p14:cNvPr>
                <p14:cNvContentPartPr/>
                <p14:nvPr/>
              </p14:nvContentPartPr>
              <p14:xfrm>
                <a:off x="1314781" y="6657620"/>
                <a:ext cx="111600" cy="1828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08E678D-E571-669D-9613-5F0DE058C8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06141" y="6648620"/>
                  <a:ext cx="129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68B1B77-6A8F-E7A5-D369-08402191EBD5}"/>
                    </a:ext>
                  </a:extLst>
                </p14:cNvPr>
                <p14:cNvContentPartPr/>
                <p14:nvPr/>
              </p14:nvContentPartPr>
              <p14:xfrm>
                <a:off x="1429261" y="6698660"/>
                <a:ext cx="124200" cy="2336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68B1B77-6A8F-E7A5-D369-08402191EB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20621" y="6690020"/>
                  <a:ext cx="141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A6541E2-D2B3-CC13-D0D3-9E84D2E56A2C}"/>
                    </a:ext>
                  </a:extLst>
                </p14:cNvPr>
                <p14:cNvContentPartPr/>
                <p14:nvPr/>
              </p14:nvContentPartPr>
              <p14:xfrm>
                <a:off x="1599541" y="6648620"/>
                <a:ext cx="120240" cy="313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A6541E2-D2B3-CC13-D0D3-9E84D2E56A2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90901" y="6639620"/>
                  <a:ext cx="137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C698A08-5541-6652-39ED-48500C495716}"/>
                    </a:ext>
                  </a:extLst>
                </p14:cNvPr>
                <p14:cNvContentPartPr/>
                <p14:nvPr/>
              </p14:nvContentPartPr>
              <p14:xfrm>
                <a:off x="1629421" y="6736100"/>
                <a:ext cx="117000" cy="1497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C698A08-5541-6652-39ED-48500C4957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20421" y="6727460"/>
                  <a:ext cx="134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7CAB774-E117-EC11-1767-3683DABA58D6}"/>
                    </a:ext>
                  </a:extLst>
                </p14:cNvPr>
                <p14:cNvContentPartPr/>
                <p14:nvPr/>
              </p14:nvContentPartPr>
              <p14:xfrm>
                <a:off x="1759381" y="6731780"/>
                <a:ext cx="91440" cy="119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7CAB774-E117-EC11-1767-3683DABA58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50741" y="6722780"/>
                  <a:ext cx="109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2B97AC4-5C34-F752-3495-50358F7C394B}"/>
                    </a:ext>
                  </a:extLst>
                </p14:cNvPr>
                <p14:cNvContentPartPr/>
                <p14:nvPr/>
              </p14:nvContentPartPr>
              <p14:xfrm>
                <a:off x="1824541" y="6598940"/>
                <a:ext cx="223560" cy="3196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2B97AC4-5C34-F752-3495-50358F7C39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15901" y="6589940"/>
                  <a:ext cx="2412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01D9747-C88E-6CF4-238C-428165732550}"/>
                    </a:ext>
                  </a:extLst>
                </p14:cNvPr>
                <p14:cNvContentPartPr/>
                <p14:nvPr/>
              </p14:nvContentPartPr>
              <p14:xfrm>
                <a:off x="1949821" y="6698300"/>
                <a:ext cx="110520" cy="1231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01D9747-C88E-6CF4-238C-4281657325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40821" y="6689300"/>
                  <a:ext cx="128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AF9A7A0-38B7-FE7A-69EF-C77EE3FCA1AD}"/>
                    </a:ext>
                  </a:extLst>
                </p14:cNvPr>
                <p14:cNvContentPartPr/>
                <p14:nvPr/>
              </p14:nvContentPartPr>
              <p14:xfrm>
                <a:off x="2049541" y="6676700"/>
                <a:ext cx="91440" cy="2008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AF9A7A0-38B7-FE7A-69EF-C77EE3FCA1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40541" y="6667700"/>
                  <a:ext cx="109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64758F4-F689-ADD4-4B16-CAAEEF8F5966}"/>
                    </a:ext>
                  </a:extLst>
                </p14:cNvPr>
                <p14:cNvContentPartPr/>
                <p14:nvPr/>
              </p14:nvContentPartPr>
              <p14:xfrm>
                <a:off x="2185621" y="6661220"/>
                <a:ext cx="194400" cy="2239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64758F4-F689-ADD4-4B16-CAAEEF8F59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76981" y="6652580"/>
                  <a:ext cx="2120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756253E-266A-1E61-4895-CBD9C14B2304}"/>
                    </a:ext>
                  </a:extLst>
                </p14:cNvPr>
                <p14:cNvContentPartPr/>
                <p14:nvPr/>
              </p14:nvContentPartPr>
              <p14:xfrm>
                <a:off x="2455261" y="6827540"/>
                <a:ext cx="11160" cy="190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756253E-266A-1E61-4895-CBD9C14B230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46261" y="6818900"/>
                  <a:ext cx="288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6DA1FC-F519-F015-697D-17DCC987C203}"/>
              </a:ext>
            </a:extLst>
          </p:cNvPr>
          <p:cNvGrpSpPr/>
          <p:nvPr/>
        </p:nvGrpSpPr>
        <p:grpSpPr>
          <a:xfrm>
            <a:off x="717541" y="7111220"/>
            <a:ext cx="1254600" cy="390240"/>
            <a:chOff x="717541" y="7111220"/>
            <a:chExt cx="1254600" cy="39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A709F27-4B93-501A-9689-25725D4EB211}"/>
                    </a:ext>
                  </a:extLst>
                </p14:cNvPr>
                <p14:cNvContentPartPr/>
                <p14:nvPr/>
              </p14:nvContentPartPr>
              <p14:xfrm>
                <a:off x="717541" y="7173860"/>
                <a:ext cx="131400" cy="1450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A709F27-4B93-501A-9689-25725D4EB21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8541" y="7164860"/>
                  <a:ext cx="149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45E4582-E201-9A1F-606E-3DA7AA6A38BE}"/>
                    </a:ext>
                  </a:extLst>
                </p14:cNvPr>
                <p14:cNvContentPartPr/>
                <p14:nvPr/>
              </p14:nvContentPartPr>
              <p14:xfrm>
                <a:off x="865861" y="7154060"/>
                <a:ext cx="22320" cy="1742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45E4582-E201-9A1F-606E-3DA7AA6A38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7221" y="7145060"/>
                  <a:ext cx="39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E70979E-CED4-F263-F94C-AD84BD4056F9}"/>
                    </a:ext>
                  </a:extLst>
                </p14:cNvPr>
                <p14:cNvContentPartPr/>
                <p14:nvPr/>
              </p14:nvContentPartPr>
              <p14:xfrm>
                <a:off x="794941" y="7291580"/>
                <a:ext cx="183600" cy="1598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E70979E-CED4-F263-F94C-AD84BD4056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5941" y="7282940"/>
                  <a:ext cx="201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381E103-B43A-E695-A217-1CC119EAD726}"/>
                    </a:ext>
                  </a:extLst>
                </p14:cNvPr>
                <p14:cNvContentPartPr/>
                <p14:nvPr/>
              </p14:nvContentPartPr>
              <p14:xfrm>
                <a:off x="939301" y="7111220"/>
                <a:ext cx="155160" cy="543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381E103-B43A-E695-A217-1CC119EAD7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0661" y="7102580"/>
                  <a:ext cx="172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977EA9A-40DB-6BB3-BA80-6E2869F7C874}"/>
                    </a:ext>
                  </a:extLst>
                </p14:cNvPr>
                <p14:cNvContentPartPr/>
                <p14:nvPr/>
              </p14:nvContentPartPr>
              <p14:xfrm>
                <a:off x="940741" y="7187180"/>
                <a:ext cx="192960" cy="1299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977EA9A-40DB-6BB3-BA80-6E2869F7C8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1741" y="7178540"/>
                  <a:ext cx="210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91BAAE7-B201-B7BB-0637-8EF1BE6107F4}"/>
                    </a:ext>
                  </a:extLst>
                </p14:cNvPr>
                <p14:cNvContentPartPr/>
                <p14:nvPr/>
              </p14:nvContentPartPr>
              <p14:xfrm>
                <a:off x="1018141" y="7344860"/>
                <a:ext cx="234360" cy="1566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91BAAE7-B201-B7BB-0637-8EF1BE6107F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9141" y="7336220"/>
                  <a:ext cx="252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76171EC-26D1-750B-6293-9A0E1C2DF5F0}"/>
                    </a:ext>
                  </a:extLst>
                </p14:cNvPr>
                <p14:cNvContentPartPr/>
                <p14:nvPr/>
              </p14:nvContentPartPr>
              <p14:xfrm>
                <a:off x="1132261" y="7226060"/>
                <a:ext cx="191880" cy="1674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76171EC-26D1-750B-6293-9A0E1C2DF5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23261" y="7217420"/>
                  <a:ext cx="209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44F681C-D5E9-775C-4165-413C4A0D3772}"/>
                    </a:ext>
                  </a:extLst>
                </p14:cNvPr>
                <p14:cNvContentPartPr/>
                <p14:nvPr/>
              </p14:nvContentPartPr>
              <p14:xfrm>
                <a:off x="1265101" y="7213820"/>
                <a:ext cx="162000" cy="2232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44F681C-D5E9-775C-4165-413C4A0D377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56101" y="7205180"/>
                  <a:ext cx="179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986383D-1F3B-2743-6FB6-9ADACEAAC6CC}"/>
                    </a:ext>
                  </a:extLst>
                </p14:cNvPr>
                <p14:cNvContentPartPr/>
                <p14:nvPr/>
              </p14:nvContentPartPr>
              <p14:xfrm>
                <a:off x="1361581" y="7219220"/>
                <a:ext cx="226800" cy="2347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986383D-1F3B-2743-6FB6-9ADACEAAC6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52581" y="7210220"/>
                  <a:ext cx="244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53897A8-7A53-E639-BB97-163535537289}"/>
                    </a:ext>
                  </a:extLst>
                </p14:cNvPr>
                <p14:cNvContentPartPr/>
                <p14:nvPr/>
              </p14:nvContentPartPr>
              <p14:xfrm>
                <a:off x="1598101" y="7181060"/>
                <a:ext cx="140760" cy="370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53897A8-7A53-E639-BB97-1635355372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89101" y="7172060"/>
                  <a:ext cx="158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F070388-E447-4ADE-0B07-1A6BD4CA295A}"/>
                    </a:ext>
                  </a:extLst>
                </p14:cNvPr>
                <p14:cNvContentPartPr/>
                <p14:nvPr/>
              </p14:nvContentPartPr>
              <p14:xfrm>
                <a:off x="1595581" y="7211300"/>
                <a:ext cx="273600" cy="1605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F070388-E447-4ADE-0B07-1A6BD4CA29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86941" y="7202300"/>
                  <a:ext cx="291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7FEC88E-E8FB-A18D-868E-9BDC7C9C398C}"/>
                    </a:ext>
                  </a:extLst>
                </p14:cNvPr>
                <p14:cNvContentPartPr/>
                <p14:nvPr/>
              </p14:nvContentPartPr>
              <p14:xfrm>
                <a:off x="1818781" y="7193300"/>
                <a:ext cx="97920" cy="128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7FEC88E-E8FB-A18D-868E-9BDC7C9C39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10141" y="7184300"/>
                  <a:ext cx="115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4ADE4C1-76DF-E531-CF9C-7E81440C1C17}"/>
                    </a:ext>
                  </a:extLst>
                </p14:cNvPr>
                <p14:cNvContentPartPr/>
                <p14:nvPr/>
              </p14:nvContentPartPr>
              <p14:xfrm>
                <a:off x="1837141" y="7291940"/>
                <a:ext cx="135000" cy="1234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4ADE4C1-76DF-E531-CF9C-7E81440C1C1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28501" y="7282940"/>
                  <a:ext cx="15264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DFD41B7-BFB4-4F46-F8FC-B49D0873D392}"/>
              </a:ext>
            </a:extLst>
          </p:cNvPr>
          <p:cNvGrpSpPr/>
          <p:nvPr/>
        </p:nvGrpSpPr>
        <p:grpSpPr>
          <a:xfrm>
            <a:off x="851821" y="7679300"/>
            <a:ext cx="1226520" cy="342720"/>
            <a:chOff x="851821" y="7679300"/>
            <a:chExt cx="122652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2C3F859-B23B-197E-6AA7-76DA8A15CD27}"/>
                    </a:ext>
                  </a:extLst>
                </p14:cNvPr>
                <p14:cNvContentPartPr/>
                <p14:nvPr/>
              </p14:nvContentPartPr>
              <p14:xfrm>
                <a:off x="851821" y="7679300"/>
                <a:ext cx="177480" cy="1839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2C3F859-B23B-197E-6AA7-76DA8A15CD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2821" y="7670660"/>
                  <a:ext cx="195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A4673E1-6812-ABC6-94AB-35392C90241D}"/>
                    </a:ext>
                  </a:extLst>
                </p14:cNvPr>
                <p14:cNvContentPartPr/>
                <p14:nvPr/>
              </p14:nvContentPartPr>
              <p14:xfrm>
                <a:off x="932461" y="7870100"/>
                <a:ext cx="214200" cy="1274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A4673E1-6812-ABC6-94AB-35392C90241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3821" y="7861460"/>
                  <a:ext cx="231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C56E73C-6926-BFDD-CDB9-24DCC23F3BA2}"/>
                    </a:ext>
                  </a:extLst>
                </p14:cNvPr>
                <p14:cNvContentPartPr/>
                <p14:nvPr/>
              </p14:nvContentPartPr>
              <p14:xfrm>
                <a:off x="1053421" y="7718900"/>
                <a:ext cx="125640" cy="414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C56E73C-6926-BFDD-CDB9-24DCC23F3BA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4781" y="7710260"/>
                  <a:ext cx="143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1163D1A-9C0C-0D92-C203-73739E3C7585}"/>
                    </a:ext>
                  </a:extLst>
                </p14:cNvPr>
                <p14:cNvContentPartPr/>
                <p14:nvPr/>
              </p14:nvContentPartPr>
              <p14:xfrm>
                <a:off x="1061341" y="7784420"/>
                <a:ext cx="182880" cy="928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1163D1A-9C0C-0D92-C203-73739E3C758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52341" y="7775780"/>
                  <a:ext cx="200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37C7294-6454-8F22-8F76-EA3A2C2A8541}"/>
                    </a:ext>
                  </a:extLst>
                </p14:cNvPr>
                <p14:cNvContentPartPr/>
                <p14:nvPr/>
              </p14:nvContentPartPr>
              <p14:xfrm>
                <a:off x="1145581" y="7913660"/>
                <a:ext cx="230400" cy="1083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37C7294-6454-8F22-8F76-EA3A2C2A854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36941" y="7905020"/>
                  <a:ext cx="248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32B88A1-7146-76C3-BDDE-C72654FEB116}"/>
                    </a:ext>
                  </a:extLst>
                </p14:cNvPr>
                <p14:cNvContentPartPr/>
                <p14:nvPr/>
              </p14:nvContentPartPr>
              <p14:xfrm>
                <a:off x="1246381" y="7729340"/>
                <a:ext cx="228600" cy="1717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32B88A1-7146-76C3-BDDE-C72654FEB1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37381" y="7720700"/>
                  <a:ext cx="246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AD4C640-562C-9C61-7FE5-1891F62D4796}"/>
                    </a:ext>
                  </a:extLst>
                </p14:cNvPr>
                <p14:cNvContentPartPr/>
                <p14:nvPr/>
              </p14:nvContentPartPr>
              <p14:xfrm>
                <a:off x="1395781" y="7779380"/>
                <a:ext cx="101520" cy="637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AD4C640-562C-9C61-7FE5-1891F62D47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387141" y="7770380"/>
                  <a:ext cx="119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18A8BB0-A347-6EFD-54BB-0EB96376D9C1}"/>
                    </a:ext>
                  </a:extLst>
                </p14:cNvPr>
                <p14:cNvContentPartPr/>
                <p14:nvPr/>
              </p14:nvContentPartPr>
              <p14:xfrm>
                <a:off x="1460581" y="7687220"/>
                <a:ext cx="262080" cy="2714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18A8BB0-A347-6EFD-54BB-0EB96376D9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51941" y="7678580"/>
                  <a:ext cx="279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6B6BF992-37DB-A211-CFD7-D745B9E29713}"/>
                    </a:ext>
                  </a:extLst>
                </p14:cNvPr>
                <p14:cNvContentPartPr/>
                <p14:nvPr/>
              </p14:nvContentPartPr>
              <p14:xfrm>
                <a:off x="1603501" y="7734740"/>
                <a:ext cx="241920" cy="1404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6B6BF992-37DB-A211-CFD7-D745B9E297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94501" y="7725740"/>
                  <a:ext cx="259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0783A21-10D7-923D-D637-FCCA236B9442}"/>
                    </a:ext>
                  </a:extLst>
                </p14:cNvPr>
                <p14:cNvContentPartPr/>
                <p14:nvPr/>
              </p14:nvContentPartPr>
              <p14:xfrm>
                <a:off x="1729141" y="7884500"/>
                <a:ext cx="135360" cy="954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0783A21-10D7-923D-D637-FCCA236B94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20141" y="7875500"/>
                  <a:ext cx="153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C2A3E2F-97D8-4479-A3FC-33BA8E28BD79}"/>
                    </a:ext>
                  </a:extLst>
                </p14:cNvPr>
                <p14:cNvContentPartPr/>
                <p14:nvPr/>
              </p14:nvContentPartPr>
              <p14:xfrm>
                <a:off x="1779541" y="7746260"/>
                <a:ext cx="249840" cy="1609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C2A3E2F-97D8-4479-A3FC-33BA8E28BD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70541" y="7737260"/>
                  <a:ext cx="2674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EDBA4BA-4440-2195-5139-DAD626F0D017}"/>
                    </a:ext>
                  </a:extLst>
                </p14:cNvPr>
                <p14:cNvContentPartPr/>
                <p14:nvPr/>
              </p14:nvContentPartPr>
              <p14:xfrm>
                <a:off x="1968541" y="7734020"/>
                <a:ext cx="109800" cy="2725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EDBA4BA-4440-2195-5139-DAD626F0D0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59541" y="7725380"/>
                  <a:ext cx="12744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595BE11-3E6F-07CA-7E4E-38A4C0374927}"/>
              </a:ext>
            </a:extLst>
          </p:cNvPr>
          <p:cNvGrpSpPr/>
          <p:nvPr/>
        </p:nvGrpSpPr>
        <p:grpSpPr>
          <a:xfrm>
            <a:off x="1179061" y="8131820"/>
            <a:ext cx="1379160" cy="309960"/>
            <a:chOff x="1179061" y="8131820"/>
            <a:chExt cx="137916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3D4BDAD-694A-AB55-B977-DB190DA250A4}"/>
                    </a:ext>
                  </a:extLst>
                </p14:cNvPr>
                <p14:cNvContentPartPr/>
                <p14:nvPr/>
              </p14:nvContentPartPr>
              <p14:xfrm>
                <a:off x="1179061" y="8156660"/>
                <a:ext cx="108360" cy="1382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3D4BDAD-694A-AB55-B977-DB190DA250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70061" y="8147660"/>
                  <a:ext cx="1260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54715FE-1577-CDE6-F8D5-69E1DD8B52F0}"/>
                    </a:ext>
                  </a:extLst>
                </p14:cNvPr>
                <p14:cNvContentPartPr/>
                <p14:nvPr/>
              </p14:nvContentPartPr>
              <p14:xfrm>
                <a:off x="1208581" y="8191940"/>
                <a:ext cx="219240" cy="2498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54715FE-1577-CDE6-F8D5-69E1DD8B52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99941" y="8182940"/>
                  <a:ext cx="2368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7A338F0-8782-C854-0830-467BEB47BD90}"/>
                    </a:ext>
                  </a:extLst>
                </p14:cNvPr>
                <p14:cNvContentPartPr/>
                <p14:nvPr/>
              </p14:nvContentPartPr>
              <p14:xfrm>
                <a:off x="1352581" y="8207420"/>
                <a:ext cx="164520" cy="1306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7A338F0-8782-C854-0830-467BEB47BD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43941" y="8198780"/>
                  <a:ext cx="182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D67DC8F-B566-7EE6-3513-FE3B09B0CAAF}"/>
                    </a:ext>
                  </a:extLst>
                </p14:cNvPr>
                <p14:cNvContentPartPr/>
                <p14:nvPr/>
              </p14:nvContentPartPr>
              <p14:xfrm>
                <a:off x="1423861" y="8334500"/>
                <a:ext cx="118080" cy="1029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D67DC8F-B566-7EE6-3513-FE3B09B0CA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15221" y="8325500"/>
                  <a:ext cx="135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A8F4B11-95BE-5BAF-5EE7-5439C0E319B7}"/>
                    </a:ext>
                  </a:extLst>
                </p14:cNvPr>
                <p14:cNvContentPartPr/>
                <p14:nvPr/>
              </p14:nvContentPartPr>
              <p14:xfrm>
                <a:off x="1547341" y="8239100"/>
                <a:ext cx="169920" cy="1767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7A8F4B11-95BE-5BAF-5EE7-5439C0E319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38701" y="8230460"/>
                  <a:ext cx="187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8A6BAD9C-11BB-E4CF-118B-506F73F8D36F}"/>
                    </a:ext>
                  </a:extLst>
                </p14:cNvPr>
                <p14:cNvContentPartPr/>
                <p14:nvPr/>
              </p14:nvContentPartPr>
              <p14:xfrm>
                <a:off x="1640941" y="8169620"/>
                <a:ext cx="133560" cy="1731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8A6BAD9C-11BB-E4CF-118B-506F73F8D36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32301" y="8160620"/>
                  <a:ext cx="151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90BCDA1-777C-69C7-D2FD-8EE86C7F6018}"/>
                    </a:ext>
                  </a:extLst>
                </p14:cNvPr>
                <p14:cNvContentPartPr/>
                <p14:nvPr/>
              </p14:nvContentPartPr>
              <p14:xfrm>
                <a:off x="1745341" y="8178980"/>
                <a:ext cx="105840" cy="1634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90BCDA1-777C-69C7-D2FD-8EE86C7F601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36701" y="8170340"/>
                  <a:ext cx="123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1BECF9D-57A7-7EBF-6E2B-DCEDC23ED672}"/>
                    </a:ext>
                  </a:extLst>
                </p14:cNvPr>
                <p14:cNvContentPartPr/>
                <p14:nvPr/>
              </p14:nvContentPartPr>
              <p14:xfrm>
                <a:off x="1769461" y="8330180"/>
                <a:ext cx="116640" cy="914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1BECF9D-57A7-7EBF-6E2B-DCEDC23ED6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60821" y="8321540"/>
                  <a:ext cx="134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ACA7D80-6230-05E6-3978-B00296A32E45}"/>
                    </a:ext>
                  </a:extLst>
                </p14:cNvPr>
                <p14:cNvContentPartPr/>
                <p14:nvPr/>
              </p14:nvContentPartPr>
              <p14:xfrm>
                <a:off x="1853701" y="8155940"/>
                <a:ext cx="199800" cy="2419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ACA7D80-6230-05E6-3978-B00296A32E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44701" y="8146940"/>
                  <a:ext cx="217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FCB84CB-018D-32AA-7C46-E2081FC207E6}"/>
                    </a:ext>
                  </a:extLst>
                </p14:cNvPr>
                <p14:cNvContentPartPr/>
                <p14:nvPr/>
              </p14:nvContentPartPr>
              <p14:xfrm>
                <a:off x="2034421" y="8131820"/>
                <a:ext cx="137160" cy="1821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FCB84CB-018D-32AA-7C46-E2081FC207E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25781" y="8122820"/>
                  <a:ext cx="154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F6C9D2EA-93FB-76B4-2021-0D362DF78759}"/>
                    </a:ext>
                  </a:extLst>
                </p14:cNvPr>
                <p14:cNvContentPartPr/>
                <p14:nvPr/>
              </p14:nvContentPartPr>
              <p14:xfrm>
                <a:off x="2097781" y="8153060"/>
                <a:ext cx="157320" cy="2728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F6C9D2EA-93FB-76B4-2021-0D362DF7875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88781" y="8144420"/>
                  <a:ext cx="174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347B39A-080C-7CC4-1941-BFAA36F11654}"/>
                    </a:ext>
                  </a:extLst>
                </p14:cNvPr>
                <p14:cNvContentPartPr/>
                <p14:nvPr/>
              </p14:nvContentPartPr>
              <p14:xfrm>
                <a:off x="2197141" y="8167100"/>
                <a:ext cx="141840" cy="1508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347B39A-080C-7CC4-1941-BFAA36F1165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88501" y="8158100"/>
                  <a:ext cx="159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A486C15-CB23-FBD9-E644-BB71805C3E67}"/>
                    </a:ext>
                  </a:extLst>
                </p14:cNvPr>
                <p14:cNvContentPartPr/>
                <p14:nvPr/>
              </p14:nvContentPartPr>
              <p14:xfrm>
                <a:off x="2327461" y="8149820"/>
                <a:ext cx="100440" cy="1270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A486C15-CB23-FBD9-E644-BB71805C3E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18821" y="8140820"/>
                  <a:ext cx="118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92B94681-B54A-2C82-9E81-93EC4889C32D}"/>
                    </a:ext>
                  </a:extLst>
                </p14:cNvPr>
                <p14:cNvContentPartPr/>
                <p14:nvPr/>
              </p14:nvContentPartPr>
              <p14:xfrm>
                <a:off x="2353741" y="8274380"/>
                <a:ext cx="204480" cy="1350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92B94681-B54A-2C82-9E81-93EC4889C32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44741" y="8265740"/>
                  <a:ext cx="22212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73BF23C0-74D0-E825-84FA-57ED90E8ADA9}"/>
                  </a:ext>
                </a:extLst>
              </p14:cNvPr>
              <p14:cNvContentPartPr/>
              <p14:nvPr/>
            </p14:nvContentPartPr>
            <p14:xfrm>
              <a:off x="4970581" y="6889460"/>
              <a:ext cx="972000" cy="50328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73BF23C0-74D0-E825-84FA-57ED90E8ADA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61581" y="6880820"/>
                <a:ext cx="989640" cy="5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그룹 95">
            <a:extLst>
              <a:ext uri="{FF2B5EF4-FFF2-40B4-BE49-F238E27FC236}">
                <a16:creationId xmlns:a16="http://schemas.microsoft.com/office/drawing/2014/main" id="{37517BB6-7FC7-BA29-9114-1EDB3A716CFC}"/>
              </a:ext>
            </a:extLst>
          </p:cNvPr>
          <p:cNvGrpSpPr/>
          <p:nvPr/>
        </p:nvGrpSpPr>
        <p:grpSpPr>
          <a:xfrm>
            <a:off x="4928821" y="7978100"/>
            <a:ext cx="2306160" cy="866880"/>
            <a:chOff x="4928821" y="7978100"/>
            <a:chExt cx="2306160" cy="86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9730CA5-311B-2406-9BBE-D88FFFAD58FD}"/>
                    </a:ext>
                  </a:extLst>
                </p14:cNvPr>
                <p14:cNvContentPartPr/>
                <p14:nvPr/>
              </p14:nvContentPartPr>
              <p14:xfrm>
                <a:off x="4928821" y="8235140"/>
                <a:ext cx="1206360" cy="60984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9730CA5-311B-2406-9BBE-D88FFFAD58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19821" y="8226140"/>
                  <a:ext cx="12240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1EC91E6B-8DD2-7D7C-CABE-0139C50B8A4F}"/>
                    </a:ext>
                  </a:extLst>
                </p14:cNvPr>
                <p14:cNvContentPartPr/>
                <p14:nvPr/>
              </p14:nvContentPartPr>
              <p14:xfrm>
                <a:off x="6093061" y="8304620"/>
                <a:ext cx="182520" cy="867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1EC91E6B-8DD2-7D7C-CABE-0139C50B8A4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84061" y="8295980"/>
                  <a:ext cx="200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03716B3-551D-D776-A114-DCCCFDEB9517}"/>
                    </a:ext>
                  </a:extLst>
                </p14:cNvPr>
                <p14:cNvContentPartPr/>
                <p14:nvPr/>
              </p14:nvContentPartPr>
              <p14:xfrm>
                <a:off x="6176941" y="8242700"/>
                <a:ext cx="121680" cy="16380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03716B3-551D-D776-A114-DCCCFDEB951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68301" y="8234060"/>
                  <a:ext cx="139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E2F77C2-E2D6-71B8-5708-56880E5256A9}"/>
                    </a:ext>
                  </a:extLst>
                </p14:cNvPr>
                <p14:cNvContentPartPr/>
                <p14:nvPr/>
              </p14:nvContentPartPr>
              <p14:xfrm>
                <a:off x="6342901" y="8159900"/>
                <a:ext cx="97560" cy="1731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E2F77C2-E2D6-71B8-5708-56880E5256A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34261" y="8150900"/>
                  <a:ext cx="115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AB6EF5D-2E53-28FB-297A-AF8A7DA13C63}"/>
                    </a:ext>
                  </a:extLst>
                </p14:cNvPr>
                <p14:cNvContentPartPr/>
                <p14:nvPr/>
              </p14:nvContentPartPr>
              <p14:xfrm>
                <a:off x="6470341" y="8157740"/>
                <a:ext cx="118440" cy="1447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AB6EF5D-2E53-28FB-297A-AF8A7DA13C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61341" y="8148740"/>
                  <a:ext cx="136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854AE70-5446-B286-0ABA-C1F5B88E4F7B}"/>
                    </a:ext>
                  </a:extLst>
                </p14:cNvPr>
                <p14:cNvContentPartPr/>
                <p14:nvPr/>
              </p14:nvContentPartPr>
              <p14:xfrm>
                <a:off x="6603181" y="8080340"/>
                <a:ext cx="90720" cy="16488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854AE70-5446-B286-0ABA-C1F5B88E4F7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94181" y="8071340"/>
                  <a:ext cx="108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B07D60BC-042E-4333-E307-784F16E993D3}"/>
                    </a:ext>
                  </a:extLst>
                </p14:cNvPr>
                <p14:cNvContentPartPr/>
                <p14:nvPr/>
              </p14:nvContentPartPr>
              <p14:xfrm>
                <a:off x="6641341" y="8068460"/>
                <a:ext cx="102240" cy="17208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B07D60BC-042E-4333-E307-784F16E993D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32701" y="8059820"/>
                  <a:ext cx="119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D8226CB2-6DA7-2654-0D60-63E0C5E00962}"/>
                    </a:ext>
                  </a:extLst>
                </p14:cNvPr>
                <p14:cNvContentPartPr/>
                <p14:nvPr/>
              </p14:nvContentPartPr>
              <p14:xfrm>
                <a:off x="6594181" y="8088980"/>
                <a:ext cx="142920" cy="8064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D8226CB2-6DA7-2654-0D60-63E0C5E009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85541" y="8079980"/>
                  <a:ext cx="160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F9F7F4B-E42A-2E6D-FE49-8C548C8CD456}"/>
                    </a:ext>
                  </a:extLst>
                </p14:cNvPr>
                <p14:cNvContentPartPr/>
                <p14:nvPr/>
              </p14:nvContentPartPr>
              <p14:xfrm>
                <a:off x="6658261" y="8218220"/>
                <a:ext cx="123480" cy="748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F9F7F4B-E42A-2E6D-FE49-8C548C8CD45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49261" y="8209580"/>
                  <a:ext cx="141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B69838BE-4467-BCDD-0A5E-7BC38F0C2DDD}"/>
                    </a:ext>
                  </a:extLst>
                </p14:cNvPr>
                <p14:cNvContentPartPr/>
                <p14:nvPr/>
              </p14:nvContentPartPr>
              <p14:xfrm>
                <a:off x="6715141" y="8039660"/>
                <a:ext cx="102600" cy="262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B69838BE-4467-BCDD-0A5E-7BC38F0C2DD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06501" y="8030660"/>
                  <a:ext cx="12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4B6AF3BE-6876-2F0D-6F2B-51012B5784A6}"/>
                    </a:ext>
                  </a:extLst>
                </p14:cNvPr>
                <p14:cNvContentPartPr/>
                <p14:nvPr/>
              </p14:nvContentPartPr>
              <p14:xfrm>
                <a:off x="6699661" y="8297780"/>
                <a:ext cx="113040" cy="532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4B6AF3BE-6876-2F0D-6F2B-51012B5784A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90661" y="8288780"/>
                  <a:ext cx="130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B578F03B-A88B-1A1F-EC46-92858CA8A4FE}"/>
                    </a:ext>
                  </a:extLst>
                </p14:cNvPr>
                <p14:cNvContentPartPr/>
                <p14:nvPr/>
              </p14:nvContentPartPr>
              <p14:xfrm>
                <a:off x="6772381" y="8050100"/>
                <a:ext cx="93960" cy="9360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B578F03B-A88B-1A1F-EC46-92858CA8A4F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63381" y="8041100"/>
                  <a:ext cx="111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17D60E8E-D378-533C-2991-F3DF2B3CBC5F}"/>
                    </a:ext>
                  </a:extLst>
                </p14:cNvPr>
                <p14:cNvContentPartPr/>
                <p14:nvPr/>
              </p14:nvContentPartPr>
              <p14:xfrm>
                <a:off x="6831061" y="8162420"/>
                <a:ext cx="127800" cy="10872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17D60E8E-D378-533C-2991-F3DF2B3CBC5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22421" y="8153420"/>
                  <a:ext cx="145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34AB4B5C-5528-DE07-F6D6-B7A24A619376}"/>
                    </a:ext>
                  </a:extLst>
                </p14:cNvPr>
                <p14:cNvContentPartPr/>
                <p14:nvPr/>
              </p14:nvContentPartPr>
              <p14:xfrm>
                <a:off x="6862741" y="8021300"/>
                <a:ext cx="169200" cy="19188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34AB4B5C-5528-DE07-F6D6-B7A24A61937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54101" y="8012300"/>
                  <a:ext cx="186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511337D4-D85A-774C-BCCF-67A0D98157E8}"/>
                    </a:ext>
                  </a:extLst>
                </p14:cNvPr>
                <p14:cNvContentPartPr/>
                <p14:nvPr/>
              </p14:nvContentPartPr>
              <p14:xfrm>
                <a:off x="6942661" y="7978100"/>
                <a:ext cx="123480" cy="1476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511337D4-D85A-774C-BCCF-67A0D98157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33661" y="7969460"/>
                  <a:ext cx="141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78D0F239-FD3F-8D1E-FE7B-AB33645BB0FD}"/>
                    </a:ext>
                  </a:extLst>
                </p14:cNvPr>
                <p14:cNvContentPartPr/>
                <p14:nvPr/>
              </p14:nvContentPartPr>
              <p14:xfrm>
                <a:off x="7035181" y="8000420"/>
                <a:ext cx="136800" cy="25524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78D0F239-FD3F-8D1E-FE7B-AB33645BB0F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26541" y="7991780"/>
                  <a:ext cx="154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892D0A3-896F-DE88-60B0-81AE91531C46}"/>
                    </a:ext>
                  </a:extLst>
                </p14:cNvPr>
                <p14:cNvContentPartPr/>
                <p14:nvPr/>
              </p14:nvContentPartPr>
              <p14:xfrm>
                <a:off x="6506701" y="8420540"/>
                <a:ext cx="159480" cy="7992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892D0A3-896F-DE88-60B0-81AE91531C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98061" y="8411540"/>
                  <a:ext cx="1771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7752DD36-E4E3-F409-D04F-DAF96FE5E508}"/>
                    </a:ext>
                  </a:extLst>
                </p14:cNvPr>
                <p14:cNvContentPartPr/>
                <p14:nvPr/>
              </p14:nvContentPartPr>
              <p14:xfrm>
                <a:off x="6606061" y="8395340"/>
                <a:ext cx="154440" cy="1548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7752DD36-E4E3-F409-D04F-DAF96FE5E50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97061" y="8386700"/>
                  <a:ext cx="172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621CC793-DB27-9C30-82F7-578CA21F619D}"/>
                    </a:ext>
                  </a:extLst>
                </p14:cNvPr>
                <p14:cNvContentPartPr/>
                <p14:nvPr/>
              </p14:nvContentPartPr>
              <p14:xfrm>
                <a:off x="6635581" y="8550500"/>
                <a:ext cx="150840" cy="10332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621CC793-DB27-9C30-82F7-578CA21F619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26941" y="8541500"/>
                  <a:ext cx="16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D15AAED7-3B41-982E-1DAA-CB5E59BDB977}"/>
                    </a:ext>
                  </a:extLst>
                </p14:cNvPr>
                <p14:cNvContentPartPr/>
                <p14:nvPr/>
              </p14:nvContentPartPr>
              <p14:xfrm>
                <a:off x="6690301" y="8452940"/>
                <a:ext cx="232560" cy="1918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D15AAED7-3B41-982E-1DAA-CB5E59BDB97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81661" y="8444300"/>
                  <a:ext cx="250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8F6B287-9BAC-169A-A5B6-2D6481DB5434}"/>
                    </a:ext>
                  </a:extLst>
                </p14:cNvPr>
                <p14:cNvContentPartPr/>
                <p14:nvPr/>
              </p14:nvContentPartPr>
              <p14:xfrm>
                <a:off x="6877501" y="8435660"/>
                <a:ext cx="67680" cy="7236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8F6B287-9BAC-169A-A5B6-2D6481DB543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68861" y="8426660"/>
                  <a:ext cx="85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599CC983-37BE-7F04-9698-6B9B59DF0704}"/>
                    </a:ext>
                  </a:extLst>
                </p14:cNvPr>
                <p14:cNvContentPartPr/>
                <p14:nvPr/>
              </p14:nvContentPartPr>
              <p14:xfrm>
                <a:off x="6890461" y="8552300"/>
                <a:ext cx="124200" cy="968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599CC983-37BE-7F04-9698-6B9B59DF070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81461" y="8543660"/>
                  <a:ext cx="141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DCA3CF97-C7A1-1D7C-648C-893F6B34DC1E}"/>
                    </a:ext>
                  </a:extLst>
                </p14:cNvPr>
                <p14:cNvContentPartPr/>
                <p14:nvPr/>
              </p14:nvContentPartPr>
              <p14:xfrm>
                <a:off x="6972901" y="8420900"/>
                <a:ext cx="172440" cy="13212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DCA3CF97-C7A1-1D7C-648C-893F6B34DC1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64261" y="8412260"/>
                  <a:ext cx="190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F5E18653-74BF-CE27-0DDA-EF4EFBF4917D}"/>
                    </a:ext>
                  </a:extLst>
                </p14:cNvPr>
                <p14:cNvContentPartPr/>
                <p14:nvPr/>
              </p14:nvContentPartPr>
              <p14:xfrm>
                <a:off x="7217701" y="8588300"/>
                <a:ext cx="17280" cy="176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F5E18653-74BF-CE27-0DDA-EF4EFBF4917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209061" y="8579660"/>
                  <a:ext cx="34920" cy="35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64" y="3272583"/>
            <a:ext cx="71374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Q</a:t>
            </a:r>
            <a:r>
              <a:rPr sz="2400" b="1" spc="5" dirty="0">
                <a:latin typeface="나눔고딕OTF"/>
                <a:cs typeface="나눔고딕OTF"/>
              </a:rPr>
              <a:t>&amp;</a:t>
            </a:r>
            <a:r>
              <a:rPr sz="2400" b="1" spc="10" dirty="0">
                <a:latin typeface="나눔고딕OTF"/>
                <a:cs typeface="나눔고딕OTF"/>
              </a:rPr>
              <a:t>A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64" y="3272583"/>
            <a:ext cx="24199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입출력</a:t>
            </a:r>
            <a:r>
              <a:rPr sz="2400" b="1" spc="-45" dirty="0">
                <a:latin typeface="나눔고딕OTF"/>
                <a:cs typeface="나눔고딕OTF"/>
              </a:rPr>
              <a:t> </a:t>
            </a:r>
            <a:r>
              <a:rPr sz="2400" b="1" spc="10" dirty="0">
                <a:latin typeface="나눔고딕OTF"/>
                <a:cs typeface="나눔고딕OTF"/>
              </a:rPr>
              <a:t>인터페이스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3776979" cy="945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입출력 서브</a:t>
            </a:r>
            <a:r>
              <a:rPr sz="1900" b="1" spc="-2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시스템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외부 세계와의 효율적인 통신 방법</a:t>
            </a:r>
            <a:r>
              <a:rPr sz="1700" spc="-7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제공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4280535" cy="29978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입출력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인터페이스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Interface – 프로세서와 주변 장치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연결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CPU-입출력장치간 이진 정보 전송 방법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제공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CPU-입출력장치간의 차이점</a:t>
            </a:r>
            <a:r>
              <a:rPr sz="1700" spc="-3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해소</a:t>
            </a:r>
            <a:endParaRPr sz="1700">
              <a:latin typeface="나눔고딕OTF"/>
              <a:cs typeface="나눔고딕OTF"/>
            </a:endParaRPr>
          </a:p>
          <a:p>
            <a:pPr marL="461645" lvl="1" indent="-173355">
              <a:lnSpc>
                <a:spcPct val="100000"/>
              </a:lnSpc>
              <a:spcBef>
                <a:spcPts val="1280"/>
              </a:spcBef>
              <a:buChar char="–"/>
              <a:tabLst>
                <a:tab pos="462280" algn="l"/>
              </a:tabLst>
            </a:pPr>
            <a:r>
              <a:rPr sz="1450" spc="-5" dirty="0">
                <a:latin typeface="나눔고딕OTF"/>
                <a:cs typeface="나눔고딕OTF"/>
              </a:rPr>
              <a:t>동작</a:t>
            </a:r>
            <a:r>
              <a:rPr sz="1450" spc="-9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방식</a:t>
            </a:r>
            <a:endParaRPr sz="1450">
              <a:latin typeface="나눔고딕OTF"/>
              <a:cs typeface="나눔고딕OTF"/>
            </a:endParaRPr>
          </a:p>
          <a:p>
            <a:pPr marL="461645" lvl="1" indent="-173355">
              <a:lnSpc>
                <a:spcPct val="100000"/>
              </a:lnSpc>
              <a:spcBef>
                <a:spcPts val="1215"/>
              </a:spcBef>
              <a:buChar char="–"/>
              <a:tabLst>
                <a:tab pos="462280" algn="l"/>
              </a:tabLst>
            </a:pPr>
            <a:r>
              <a:rPr sz="1450" spc="-5" dirty="0">
                <a:latin typeface="나눔고딕OTF"/>
                <a:cs typeface="나눔고딕OTF"/>
              </a:rPr>
              <a:t>전송</a:t>
            </a:r>
            <a:r>
              <a:rPr sz="1450" spc="-9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속도</a:t>
            </a:r>
            <a:endParaRPr sz="1450">
              <a:latin typeface="나눔고딕OTF"/>
              <a:cs typeface="나눔고딕OTF"/>
            </a:endParaRPr>
          </a:p>
          <a:p>
            <a:pPr marL="461645" lvl="1" indent="-173355">
              <a:lnSpc>
                <a:spcPct val="100000"/>
              </a:lnSpc>
              <a:spcBef>
                <a:spcPts val="1225"/>
              </a:spcBef>
              <a:buChar char="–"/>
              <a:tabLst>
                <a:tab pos="462280" algn="l"/>
              </a:tabLst>
            </a:pPr>
            <a:r>
              <a:rPr sz="1450" spc="-5" dirty="0">
                <a:latin typeface="나눔고딕OTF"/>
                <a:cs typeface="나눔고딕OTF"/>
              </a:rPr>
              <a:t>데이터 코드와 워드 형식</a:t>
            </a:r>
            <a:r>
              <a:rPr sz="1450" spc="-2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등…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1945639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버스와</a:t>
            </a:r>
            <a:r>
              <a:rPr sz="1900" b="1" spc="-7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인터페이스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5344" y="6708810"/>
            <a:ext cx="5307497" cy="2488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125158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입출력</a:t>
            </a:r>
            <a:r>
              <a:rPr sz="1900" b="1" spc="-7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동작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907" y="1395819"/>
            <a:ext cx="4131945" cy="1600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1 : CPU는 IO 장치 주소를 버스에</a:t>
            </a:r>
            <a:r>
              <a:rPr sz="1700" spc="-4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적재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2 : CPU는 IO 기능코드를 제어 버스에</a:t>
            </a:r>
            <a:r>
              <a:rPr sz="1700" spc="-7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적재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3 : 인터페이스는 주소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검출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4 : IO 장치는 IO 명령에 따라 IO 동작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실행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4721" y="1365328"/>
            <a:ext cx="7937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907" y="6035825"/>
            <a:ext cx="2406015" cy="142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나눔고딕OTF"/>
                <a:cs typeface="나눔고딕OTF"/>
              </a:rPr>
              <a:t>IO </a:t>
            </a:r>
            <a:r>
              <a:rPr sz="1900" b="1" spc="35" dirty="0">
                <a:latin typeface="나눔고딕OTF"/>
                <a:cs typeface="나눔고딕OTF"/>
              </a:rPr>
              <a:t>장치 주소 지정</a:t>
            </a:r>
            <a:r>
              <a:rPr sz="1900" b="1" spc="-14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방식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Isolated</a:t>
            </a:r>
            <a:r>
              <a:rPr sz="1700" spc="-3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IO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10" dirty="0">
                <a:latin typeface="나눔고딕OTF"/>
                <a:cs typeface="나눔고딕OTF"/>
              </a:rPr>
              <a:t>Memory-Mapped</a:t>
            </a:r>
            <a:r>
              <a:rPr sz="1700" spc="-3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IO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6522" y="7973655"/>
            <a:ext cx="2766250" cy="2074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3368" y="7970501"/>
            <a:ext cx="2773045" cy="2080895"/>
          </a:xfrm>
          <a:custGeom>
            <a:avLst/>
            <a:gdLst/>
            <a:ahLst/>
            <a:cxnLst/>
            <a:rect l="l" t="t" r="r" b="b"/>
            <a:pathLst>
              <a:path w="2773045" h="2080895">
                <a:moveTo>
                  <a:pt x="0" y="2080732"/>
                </a:moveTo>
                <a:lnTo>
                  <a:pt x="2772559" y="2080732"/>
                </a:lnTo>
                <a:lnTo>
                  <a:pt x="2772559" y="0"/>
                </a:lnTo>
                <a:lnTo>
                  <a:pt x="0" y="0"/>
                </a:lnTo>
                <a:lnTo>
                  <a:pt x="0" y="2080732"/>
                </a:lnTo>
                <a:close/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3389629" cy="23012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나눔고딕OTF"/>
                <a:cs typeface="나눔고딕OTF"/>
              </a:rPr>
              <a:t>Isolated</a:t>
            </a:r>
            <a:r>
              <a:rPr sz="1900" b="1" spc="-10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IO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격리형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IO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메모리와 IO 장치 제어 라인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분리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메모리와 IO 장치의 주소 공간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분리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각각 접근 명령어 별도</a:t>
            </a:r>
            <a:r>
              <a:rPr sz="1700" spc="-3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존재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0951" y="3069765"/>
            <a:ext cx="4310763" cy="1187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233870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20" dirty="0">
                <a:latin typeface="나눔고딕OTF"/>
                <a:cs typeface="나눔고딕OTF"/>
              </a:rPr>
              <a:t>Memory-Mapped</a:t>
            </a:r>
            <a:r>
              <a:rPr sz="1900" b="1" spc="-65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IO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907" y="6736053"/>
            <a:ext cx="4058285" cy="1162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기억장치 사상형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IO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메모리와 IO 장치가 </a:t>
            </a:r>
            <a:r>
              <a:rPr sz="1700" spc="-5" dirty="0">
                <a:solidFill>
                  <a:srgbClr val="0000FF"/>
                </a:solidFill>
                <a:latin typeface="나눔고딕OTF"/>
                <a:cs typeface="나눔고딕OTF"/>
              </a:rPr>
              <a:t>주소 공간</a:t>
            </a:r>
            <a:r>
              <a:rPr sz="1700" spc="-40" dirty="0">
                <a:solidFill>
                  <a:srgbClr val="0000FF"/>
                </a:solidFill>
                <a:latin typeface="나눔고딕OTF"/>
                <a:cs typeface="나눔고딕OTF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나눔고딕OTF"/>
                <a:cs typeface="나눔고딕OTF"/>
              </a:rPr>
              <a:t>공유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메모리와 IO 장치 접근 명령어 분리</a:t>
            </a:r>
            <a:r>
              <a:rPr sz="1700" spc="-7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불필요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1006" y="6705562"/>
            <a:ext cx="7937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0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16463" y="8235454"/>
            <a:ext cx="4614618" cy="1326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171450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인터페이스</a:t>
            </a:r>
            <a:r>
              <a:rPr sz="1900" b="1" spc="-7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구조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03845" y="1196159"/>
            <a:ext cx="4549437" cy="3402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5860415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인터페이스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구조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주소 버스를 통해 사용할 레지스터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선택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선택된 레지스터는 데이터 버스를 통해 데이터 및 IO 명령</a:t>
            </a:r>
            <a:r>
              <a:rPr sz="1700" spc="-6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전송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IO 명령은 제어 레지스터에</a:t>
            </a:r>
            <a:r>
              <a:rPr sz="1700" spc="-3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전송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126682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0" dirty="0"/>
              <a:t>전송</a:t>
            </a:r>
            <a:r>
              <a:rPr sz="2400" spc="-60" dirty="0"/>
              <a:t> </a:t>
            </a:r>
            <a:r>
              <a:rPr sz="2400" spc="10" dirty="0"/>
              <a:t>모드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1020444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전송</a:t>
            </a:r>
            <a:r>
              <a:rPr sz="1900" b="1" spc="-7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방법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907" y="6736053"/>
            <a:ext cx="1528445" cy="1600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프로그램된</a:t>
            </a:r>
            <a:r>
              <a:rPr sz="1700" spc="-9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IO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인터럽트</a:t>
            </a:r>
            <a:r>
              <a:rPr sz="1700" spc="-9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IO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DMA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IOP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1006" y="6705562"/>
            <a:ext cx="7937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4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4119245" cy="142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프로그램된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IO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CPU가 IO 장치 상태를 </a:t>
            </a:r>
            <a:r>
              <a:rPr sz="1700" spc="-5" dirty="0">
                <a:solidFill>
                  <a:srgbClr val="0000FF"/>
                </a:solidFill>
                <a:latin typeface="나눔고딕OTF"/>
                <a:cs typeface="나눔고딕OTF"/>
              </a:rPr>
              <a:t>지속적으로</a:t>
            </a:r>
            <a:r>
              <a:rPr sz="1700" spc="-85" dirty="0">
                <a:solidFill>
                  <a:srgbClr val="0000FF"/>
                </a:solidFill>
                <a:latin typeface="나눔고딕OTF"/>
                <a:cs typeface="나눔고딕OTF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나눔고딕OTF"/>
                <a:cs typeface="나눔고딕OTF"/>
              </a:rPr>
              <a:t>CHECK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IO 장치가 사용 가능할 때 데이터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전송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1886" y="2763807"/>
            <a:ext cx="4882728" cy="1665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150495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프로그램된</a:t>
            </a:r>
            <a:r>
              <a:rPr sz="1900" b="1" spc="-70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IO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4557" y="6012784"/>
            <a:ext cx="2525473" cy="39921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150495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프로그램된</a:t>
            </a:r>
            <a:r>
              <a:rPr sz="1900" b="1" spc="-70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IO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907" y="1395819"/>
            <a:ext cx="2395220" cy="1106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IO 제어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간단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비효율적 자원</a:t>
            </a:r>
            <a:r>
              <a:rPr sz="1700" spc="-3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이용</a:t>
            </a:r>
            <a:endParaRPr sz="1700">
              <a:latin typeface="나눔고딕OTF"/>
              <a:cs typeface="나눔고딕OTF"/>
            </a:endParaRPr>
          </a:p>
          <a:p>
            <a:pPr marL="288925">
              <a:lnSpc>
                <a:spcPct val="100000"/>
              </a:lnSpc>
              <a:spcBef>
                <a:spcPts val="1280"/>
              </a:spcBef>
            </a:pPr>
            <a:r>
              <a:rPr sz="1450" spc="-5" dirty="0">
                <a:latin typeface="나눔고딕OTF"/>
                <a:cs typeface="나눔고딕OTF"/>
              </a:rPr>
              <a:t>– CPU가 IO 장치를</a:t>
            </a:r>
            <a:r>
              <a:rPr sz="1450" spc="-9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기다림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7388" y="1365328"/>
            <a:ext cx="132715" cy="136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b="1" spc="15" dirty="0">
                <a:solidFill>
                  <a:srgbClr val="FFFFFF"/>
                </a:solidFill>
                <a:latin typeface="맑은 고딕"/>
                <a:cs typeface="맑은 고딕"/>
              </a:rPr>
              <a:t>17</a:t>
            </a:r>
            <a:endParaRPr sz="7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907" y="6035825"/>
            <a:ext cx="4358005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인터럽트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IO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Interrupt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IO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CPU가 IO 장치의 상태를 계속 CHECK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X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solidFill>
                  <a:srgbClr val="0000FF"/>
                </a:solidFill>
                <a:latin typeface="나눔고딕OTF"/>
                <a:cs typeface="나눔고딕OTF"/>
              </a:rPr>
              <a:t>IO ready</a:t>
            </a:r>
            <a:r>
              <a:rPr sz="1700" spc="-5" dirty="0">
                <a:latin typeface="나눔고딕OTF"/>
                <a:cs typeface="나눔고딕OTF"/>
              </a:rPr>
              <a:t>된 장치는CPU에 </a:t>
            </a:r>
            <a:r>
              <a:rPr sz="1700" spc="-5" dirty="0">
                <a:solidFill>
                  <a:srgbClr val="FF0000"/>
                </a:solidFill>
                <a:latin typeface="나눔고딕OTF"/>
                <a:cs typeface="나눔고딕OTF"/>
              </a:rPr>
              <a:t>인터럽트 </a:t>
            </a:r>
            <a:r>
              <a:rPr sz="1700" spc="-5" dirty="0">
                <a:latin typeface="나눔고딕OTF"/>
                <a:cs typeface="나눔고딕OTF"/>
              </a:rPr>
              <a:t>신호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전송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453</Words>
  <Application>Microsoft Office PowerPoint</Application>
  <PresentationFormat>사용자 지정</PresentationFormat>
  <Paragraphs>129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나눔고딕OTF</vt:lpstr>
      <vt:lpstr>나눔바른펜OTF</vt:lpstr>
      <vt:lpstr>맑은 고딕</vt:lpstr>
      <vt:lpstr>휴먼모음T</vt:lpstr>
      <vt:lpstr>Calibri</vt:lpstr>
      <vt:lpstr>Office Theme</vt:lpstr>
      <vt:lpstr>11. 입출력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전송 모드</vt:lpstr>
      <vt:lpstr>PowerPoint 프레젠테이션</vt:lpstr>
      <vt:lpstr>PowerPoint 프레젠테이션</vt:lpstr>
      <vt:lpstr>PowerPoint 프레젠테이션</vt:lpstr>
      <vt:lpstr>우선 순위 인터럽트</vt:lpstr>
      <vt:lpstr>PowerPoint 프레젠테이션</vt:lpstr>
      <vt:lpstr>PowerPoint 프레젠테이션</vt:lpstr>
      <vt:lpstr>PowerPoint 프레젠테이션</vt:lpstr>
      <vt:lpstr>PowerPoint 프레젠테이션</vt:lpstr>
      <vt:lpstr>입출력 프로세서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CA-11-IO.pptx</dc:title>
  <dc:creator>joseph9</dc:creator>
  <cp:lastModifiedBy>최신호</cp:lastModifiedBy>
  <cp:revision>7</cp:revision>
  <dcterms:created xsi:type="dcterms:W3CDTF">2022-05-31T07:09:29Z</dcterms:created>
  <dcterms:modified xsi:type="dcterms:W3CDTF">2022-05-31T08:02:08Z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2022-05-24T00:00:00Z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2022-05-31T00:00:00Z</vt:filetime>
  </property>
</Properties>
</file>